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6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3C3-16ED-4853-BA14-5FC7AF21DD19}" type="datetimeFigureOut">
              <a:rPr lang="en-US" smtClean="0"/>
              <a:t>2018-08-13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C02-31C9-49D9-A15E-61A51C4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48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3C3-16ED-4853-BA14-5FC7AF21DD19}" type="datetimeFigureOut">
              <a:rPr lang="en-US" smtClean="0"/>
              <a:t>2018-08-13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C02-31C9-49D9-A15E-61A51C4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3C3-16ED-4853-BA14-5FC7AF21DD19}" type="datetimeFigureOut">
              <a:rPr lang="en-US" smtClean="0"/>
              <a:t>2018-08-13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C02-31C9-49D9-A15E-61A51C4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39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3C3-16ED-4853-BA14-5FC7AF21DD19}" type="datetimeFigureOut">
              <a:rPr lang="en-US" smtClean="0"/>
              <a:t>2018-08-13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C02-31C9-49D9-A15E-61A51C4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30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3C3-16ED-4853-BA14-5FC7AF21DD19}" type="datetimeFigureOut">
              <a:rPr lang="en-US" smtClean="0"/>
              <a:t>2018-08-13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C02-31C9-49D9-A15E-61A51C4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9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3C3-16ED-4853-BA14-5FC7AF21DD19}" type="datetimeFigureOut">
              <a:rPr lang="en-US" smtClean="0"/>
              <a:t>2018-08-13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C02-31C9-49D9-A15E-61A51C4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4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3C3-16ED-4853-BA14-5FC7AF21DD19}" type="datetimeFigureOut">
              <a:rPr lang="en-US" smtClean="0"/>
              <a:t>2018-08-13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C02-31C9-49D9-A15E-61A51C4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9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3C3-16ED-4853-BA14-5FC7AF21DD19}" type="datetimeFigureOut">
              <a:rPr lang="en-US" smtClean="0"/>
              <a:t>2018-08-13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C02-31C9-49D9-A15E-61A51C4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33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3C3-16ED-4853-BA14-5FC7AF21DD19}" type="datetimeFigureOut">
              <a:rPr lang="en-US" smtClean="0"/>
              <a:t>2018-08-13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C02-31C9-49D9-A15E-61A51C4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7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3C3-16ED-4853-BA14-5FC7AF21DD19}" type="datetimeFigureOut">
              <a:rPr lang="en-US" smtClean="0"/>
              <a:t>2018-08-13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070FC02-31C9-49D9-A15E-61A51C4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6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3C3-16ED-4853-BA14-5FC7AF21DD19}" type="datetimeFigureOut">
              <a:rPr lang="en-US" smtClean="0"/>
              <a:t>2018-08-13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C02-31C9-49D9-A15E-61A51C4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5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3C3-16ED-4853-BA14-5FC7AF21DD19}" type="datetimeFigureOut">
              <a:rPr lang="en-US" smtClean="0"/>
              <a:t>2018-08-13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C02-31C9-49D9-A15E-61A51C4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4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3C3-16ED-4853-BA14-5FC7AF21DD19}" type="datetimeFigureOut">
              <a:rPr lang="en-US" smtClean="0"/>
              <a:t>2018-08-13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C02-31C9-49D9-A15E-61A51C4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7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3C3-16ED-4853-BA14-5FC7AF21DD19}" type="datetimeFigureOut">
              <a:rPr lang="en-US" smtClean="0"/>
              <a:t>2018-08-13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C02-31C9-49D9-A15E-61A51C4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14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3C3-16ED-4853-BA14-5FC7AF21DD19}" type="datetimeFigureOut">
              <a:rPr lang="en-US" smtClean="0"/>
              <a:t>2018-08-13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C02-31C9-49D9-A15E-61A51C4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3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3C3-16ED-4853-BA14-5FC7AF21DD19}" type="datetimeFigureOut">
              <a:rPr lang="en-US" smtClean="0"/>
              <a:t>2018-08-13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C02-31C9-49D9-A15E-61A51C4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22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03C3-16ED-4853-BA14-5FC7AF21DD19}" type="datetimeFigureOut">
              <a:rPr lang="en-US" smtClean="0"/>
              <a:t>2018-08-13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0FC02-31C9-49D9-A15E-61A51C4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2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3903C3-16ED-4853-BA14-5FC7AF21DD19}" type="datetimeFigureOut">
              <a:rPr lang="en-US" smtClean="0"/>
              <a:t>2018-08-13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70FC02-31C9-49D9-A15E-61A51C44D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5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teamup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eamup.com/ks2yqj8f7g5p32fpa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4BAF7-B1EA-4B10-952A-1CF6D09297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Senior Design room scheduling calendar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B1D7C9-A773-4DEF-A63A-BBDEDCC3C8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quick overview</a:t>
            </a:r>
          </a:p>
        </p:txBody>
      </p:sp>
    </p:spTree>
    <p:extLst>
      <p:ext uri="{BB962C8B-B14F-4D97-AF65-F5344CB8AC3E}">
        <p14:creationId xmlns:p14="http://schemas.microsoft.com/office/powerpoint/2010/main" val="342378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B4519-D85D-46EF-B49B-51F4FD987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151647"/>
            <a:ext cx="6690968" cy="63600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Teamup</a:t>
            </a:r>
            <a:r>
              <a:rPr lang="en-US" dirty="0"/>
              <a:t> Shared Calendar</a:t>
            </a:r>
            <a:br>
              <a:rPr lang="en-US" dirty="0"/>
            </a:br>
            <a:r>
              <a:rPr lang="en-US" sz="2700" dirty="0">
                <a:hlinkClick r:id="rId2"/>
              </a:rPr>
              <a:t>https://www.teamup.com/</a:t>
            </a:r>
            <a:endParaRPr lang="en-US" sz="2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CD54A-E95C-452C-A864-51FB31F38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54" y="1104942"/>
            <a:ext cx="10127352" cy="560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09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A17C-4ACB-47EF-9DD1-FAB0FAAC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141" y="260288"/>
            <a:ext cx="7261337" cy="69938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to access the 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C57AD-43BC-4F30-A4C7-C10EF5A26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959668"/>
            <a:ext cx="10018713" cy="5212531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Advisor will be emailed a link for themselves and a link to pass along to their project team lead.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Each link is unique and will have the form: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https://teamup.com/ks2yqj8f7g5p32fpam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This is the link for the read-only viewing link. Pass this one on to anyone that needs to be able to check the schedule but not change it.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Advisor links can only be used to reserve the two large A/V tech conference rooms - B10-B (Far Corner) and B10-C (Glassed-in).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an advisor needs to change their teams table reservations they will have to use the team lead link.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team lead links can only be used to reserve any of the tables in the senior design work areas in room ET-B10 (down in the basement) and ET-C245 (the old networking room).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Don't share these links - they identify your accounts on the calendar. Everyone can see who reserved which tables.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system is set up so that reservations for a resource can not overlap.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Only the account that created a reservation can change it.</a:t>
            </a:r>
          </a:p>
        </p:txBody>
      </p:sp>
    </p:spTree>
    <p:extLst>
      <p:ext uri="{BB962C8B-B14F-4D97-AF65-F5344CB8AC3E}">
        <p14:creationId xmlns:p14="http://schemas.microsoft.com/office/powerpoint/2010/main" val="2155327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E367-AD1E-4F5D-9F6C-CEB0F47A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72" y="127502"/>
            <a:ext cx="5622659" cy="749929"/>
          </a:xfrm>
        </p:spPr>
        <p:txBody>
          <a:bodyPr/>
          <a:lstStyle/>
          <a:p>
            <a:r>
              <a:rPr lang="en-US" dirty="0"/>
              <a:t>Reserving a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F0D4-78EC-48E6-86C9-19888FDC0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588" y="4462705"/>
            <a:ext cx="10326072" cy="2513846"/>
          </a:xfrm>
        </p:spPr>
        <p:txBody>
          <a:bodyPr/>
          <a:lstStyle/>
          <a:p>
            <a:r>
              <a:rPr lang="en-US" dirty="0"/>
              <a:t>The process is almost identical to adding an event to Google Calendar. </a:t>
            </a:r>
          </a:p>
          <a:p>
            <a:r>
              <a:rPr lang="en-US" dirty="0"/>
              <a:t>When setting a reservation as a repeating event have it end by at most Dec 31.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69CBB0-EC0A-4334-BDB5-93864D39B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0955" y="1417621"/>
            <a:ext cx="5962068" cy="38333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6BFDCC-85A9-4918-9C79-D5E4DBC31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37" y="894029"/>
            <a:ext cx="6131527" cy="4092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94B899-9376-416C-B00C-47B282353067}"/>
              </a:ext>
            </a:extLst>
          </p:cNvPr>
          <p:cNvSpPr txBox="1"/>
          <p:nvPr/>
        </p:nvSpPr>
        <p:spPr>
          <a:xfrm>
            <a:off x="3885101" y="2286288"/>
            <a:ext cx="2227153" cy="646331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Must include these two items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D940B23-357C-42DD-9D5A-CF45C49D9BAE}"/>
              </a:ext>
            </a:extLst>
          </p:cNvPr>
          <p:cNvSpPr/>
          <p:nvPr/>
        </p:nvSpPr>
        <p:spPr>
          <a:xfrm rot="8783507">
            <a:off x="3395053" y="2927078"/>
            <a:ext cx="978408" cy="34445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5C49838-C80F-408B-AD3A-78D3D11D4ED3}"/>
              </a:ext>
            </a:extLst>
          </p:cNvPr>
          <p:cNvSpPr/>
          <p:nvPr/>
        </p:nvSpPr>
        <p:spPr>
          <a:xfrm rot="13676515">
            <a:off x="3295504" y="1695883"/>
            <a:ext cx="1181480" cy="34445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09AE80-C59A-498D-A276-95883ABBAC94}"/>
              </a:ext>
            </a:extLst>
          </p:cNvPr>
          <p:cNvSpPr txBox="1"/>
          <p:nvPr/>
        </p:nvSpPr>
        <p:spPr>
          <a:xfrm>
            <a:off x="9627912" y="2965344"/>
            <a:ext cx="2201951" cy="954107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Tables and rooms each get their own 'calendar' selected from the drop down list</a:t>
            </a:r>
          </a:p>
        </p:txBody>
      </p:sp>
    </p:spTree>
    <p:extLst>
      <p:ext uri="{BB962C8B-B14F-4D97-AF65-F5344CB8AC3E}">
        <p14:creationId xmlns:p14="http://schemas.microsoft.com/office/powerpoint/2010/main" val="799476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DE448-9193-4B69-8C08-372D482D4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are not using the table, change your reservation so that someone else can use 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2E8F2-7E57-4BD4-BE3B-6D2E98E88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Occasionally we will be checking on table use. If you are not there when the table has been reserved for it may reflect on your team work evaluation.</a:t>
            </a:r>
          </a:p>
          <a:p>
            <a:r>
              <a:rPr lang="en-US" dirty="0"/>
              <a:t>Team work includes teams working together in an organization.</a:t>
            </a:r>
          </a:p>
          <a:p>
            <a:r>
              <a:rPr lang="en-US" dirty="0"/>
              <a:t>No eating in the B10 work area. When you need a break you can eat in the hallway that leads into B10. </a:t>
            </a:r>
          </a:p>
          <a:p>
            <a:r>
              <a:rPr lang="en-US" dirty="0"/>
              <a:t>Keep the rooms tidy. Straiten up the chairs when you are done.</a:t>
            </a:r>
          </a:p>
        </p:txBody>
      </p:sp>
    </p:spTree>
    <p:extLst>
      <p:ext uri="{BB962C8B-B14F-4D97-AF65-F5344CB8AC3E}">
        <p14:creationId xmlns:p14="http://schemas.microsoft.com/office/powerpoint/2010/main" val="2042327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CFBA-17D2-4618-9B34-A36D5042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also 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CE323-14D2-41B2-935D-EC479C064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conference rooms will be available with first priority for liaison teleconferences and second priority for liaison meetings.</a:t>
            </a:r>
          </a:p>
          <a:p>
            <a:r>
              <a:rPr lang="en-US" dirty="0"/>
              <a:t>There is also a calendar named 'Events'. This is a general purpose notification calendar. Any of the faculty can modify and overlap any of the Event items, including editing someone else's entries.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49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166</TotalTime>
  <Words>425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Parallax</vt:lpstr>
      <vt:lpstr>Senior Design room scheduling calendar</vt:lpstr>
      <vt:lpstr>Teamup Shared Calendar https://www.teamup.com/</vt:lpstr>
      <vt:lpstr>How to access the calendar</vt:lpstr>
      <vt:lpstr>Reserving a table</vt:lpstr>
      <vt:lpstr>If you are not using the table, change your reservation so that someone else can use it.</vt:lpstr>
      <vt:lpstr>and also 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Design room scheduling calendar</dc:title>
  <dc:creator>rkjc</dc:creator>
  <cp:lastModifiedBy>rkjc-x1</cp:lastModifiedBy>
  <cp:revision>10</cp:revision>
  <dcterms:created xsi:type="dcterms:W3CDTF">2018-08-13T07:18:31Z</dcterms:created>
  <dcterms:modified xsi:type="dcterms:W3CDTF">2018-08-13T18:25:43Z</dcterms:modified>
</cp:coreProperties>
</file>