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26" autoAdjust="0"/>
    <p:restoredTop sz="90929"/>
  </p:normalViewPr>
  <p:slideViewPr>
    <p:cSldViewPr>
      <p:cViewPr varScale="1">
        <p:scale>
          <a:sx n="63" d="100"/>
          <a:sy n="63" d="100"/>
        </p:scale>
        <p:origin x="112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129635BF-023F-4ED5-9EF6-E4F2E9ACAC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7066EA0F-10DE-4C55-A68F-A0A01576725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76FB9A24-13A9-417F-BCCA-54D6948888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DFC2A30-0DF9-4CEA-9D37-ED8740C7687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CE71F877-4997-43A8-8046-C1AEF8BF2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5949AFB-A0B3-4279-8AF7-E5A31A5E2D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7D22D959-56A2-4BB7-A44A-67195A1C4B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C4955E25-F43E-4433-9379-5E1E3DAC3BA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itchFamily="34" charset="0"/>
                </a:endParaRPr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4AB6CDD3-EDB2-4940-A342-2C7652B975D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FC5089B2-E929-490A-B205-C0E1125DCB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AD300E5C-6151-4A67-A07D-3F2500CCD6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71967908-20AE-4DB1-AB8B-D37118E8B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C94DA506-AA72-48F0-AAF4-0AF7344E29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A008F064-BA7C-441E-BC78-B46BDA9606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57348B13-2EF5-42DE-93F1-2E783F2DC2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F67A9E1F-4E21-44E7-B197-DEA4118CC8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CCDE78AC-04C9-48FD-B14A-5DC8743F7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304EBED1-BA63-4C0C-A9FB-859D60E19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FB0BE53E-064A-461B-BEA9-90C6EFCB96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8EE52AEF-BD6E-4FBE-B872-4FE1913EF6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56267BFF-3B12-4439-93C4-85E5052E01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1E7C84BA-6F25-4560-926F-A7262E1ADA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5D017766-E4CC-4995-B46E-36A65C443B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A5BB4E99-BF92-4738-8928-13BDD4D40D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FBB591A3-63BD-4EC1-A114-BB79BEBC00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C97AF65F-E7B6-4657-9C22-2FAB179451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D1ABC7D2-2C41-435A-B04A-A39C001E94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C2A17A06-5A3F-4313-A219-B4E7C72C91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032A6B69-0D6D-4883-A629-8C43CF0B2F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6670D77C-8325-4859-9250-76A7DED6A9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3FDC0606-9BDD-4778-8476-835248E64C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1E5D0DBE-4B9E-48F2-87F2-68CC366404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E5565E12-1B5B-40EE-A105-B670716417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417445D7-2888-41E9-826E-F479086B7D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2EDB7D1E-42CC-481A-B63C-893902318C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0372F559-AFB6-4BE2-8E1F-BDAE4C2EF3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5C624407-666C-4342-83E0-767A0D0F9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780B438B-118C-4C8B-B599-4A5FDDEE0C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EE6DD47-3261-4F57-BD9F-375F16A6AD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B1AC9421-7C0E-4566-8C4E-4BF365E7F6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AB105014-7473-44A6-8372-0B585D13D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3463D9FD-6792-4F44-B914-BBDB58386A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A8E5CC8F-B414-4060-B07F-BA4DCBB0D2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33166268-840D-43D1-AC0A-3C548B61C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7D1E85E1-6846-48A0-84FD-B95D931A76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081099DF-8CA9-4B51-9D30-DC69B5BED1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AB239D6B-383C-433F-A43D-BEC52392C0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138357DF-10D0-4AB8-866C-0B9FE5A9A9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F43D512F-283A-41F1-8156-A935FDD698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A4E10C65-59F2-4AC2-B98D-81F8328EA5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3CF62FFA-0EEF-432D-BC4D-1710F4A6E6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383B98D7-BFAA-434B-A16C-3C303108D3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CD99D02F-3C39-440C-BBE9-93CEE9C276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0B078EE3-25F0-42B1-858A-738F39E65F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05CFADC6-B3E8-4C39-ACC3-89D6DBF79D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9A8E54B6-96D7-4F34-9676-E52004175E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0BF9D0A3-0A2E-414D-87D7-A5A7C7D78C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F9D3007D-D163-4865-9FF4-D27E176CCC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F0098C34-6978-4DB1-9940-D37AD46BBA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CE7F1B70-A687-4CE2-8ED5-5C7F387FC1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2010659E-DBE3-4D99-A2F2-2CF58778011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DCAF45B9-CE57-4CD4-B509-0BD53A32C74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DBAE8284-F6E8-4B27-8620-BCB291EFB39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C23A5081-7C10-44C8-8009-FD2AEBAAE93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1DC1C6D7-8CF8-40E5-A197-9C666F5173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D37E76E9-7FC7-4FC9-BEDB-CF77F5BAD02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40B5681C-A714-4168-82E5-F078179F046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98E49E39-702C-4A01-B38E-8A9D73AE4C1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D87681B2-8058-4875-9CB8-C4048EC54AE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494A7FD-74B4-4C8C-B732-1784D151F56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D4DD1483-DF2A-46C3-9D55-F8A7772367E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15A93081-A957-471E-8E42-0336C85324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69C21DC4-BC9A-4B12-B1E2-E8849F03D0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A2F8-192C-4BBE-B2D7-6D08BBC19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26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8F65F54E-2B2F-4231-9704-9F03E2815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478818D-3A20-458A-91E5-FE1CFA1C5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66B67EB5-FBF9-4D49-B562-6FEC51A520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5BF0-385C-44C2-8423-37BF8A99B8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49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9D9D97DF-2127-4721-A964-422045809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AC5BC57D-17E2-40F8-ABAB-CA73A2521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2AF4D5D-8C92-45CF-AE60-AF193C3E5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65296-E1A2-4C33-A44F-5EBC99F6EA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1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E36D882-976B-4EAD-AFD3-F6EAFAB29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1547B64-A1CA-4FD5-B867-3E90BF39C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DE2FE6B-4778-4237-B956-EBBA90AA4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B2273-44E5-436F-8968-038647C7F9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8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4BE62603-C870-41F1-A2F4-366C1A709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54F7ACD-FE27-45AC-878F-39ED920AFC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8BA8EB-2E8A-481A-9841-CA2F274BBD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658BA-7B88-47E0-849F-0F3A84632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9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DAD69A5-FE62-4643-A4E9-BB283A6A9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36CE384D-3E27-4985-AD93-AC9BFFDB6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0B23BCD-B59C-4A43-877E-BA4AB44B4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F3D4-E740-4A09-98FB-AD2A1F4F7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00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74EAA71E-B3AF-4694-BD56-73F7FAB4D0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53D9E944-D6B9-4F68-B395-A54305B11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2C2C48B7-8D09-412D-9010-336ADB236A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5649-B26B-4F5A-B285-B838D584A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60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7B463026-CA49-4D9F-9524-C4B77CDB6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44E4BCE-87FD-4B0F-A94F-A985987A4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A174EFD4-DF6A-4491-9729-534D5A2D4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F7E31-711B-4F46-9B3C-EB0589DF55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13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608619FE-F892-472B-8A17-F1DBD5EA0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E63ADA26-A4D9-44FE-B8D0-1214F40EC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91DFA0B2-ADCB-4623-B8E2-C6586C6DB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DBE4E-B9B2-4ABC-8ED1-A768E30B9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60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0FE56655-050C-4932-95A0-64EFA7D70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4524161A-D4A3-48FD-9697-A38BC3486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A18C37E0-7428-40BB-9C77-9A406DE94D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2B79B-0DA0-4748-AA16-C6D937172E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3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2A439E41-EB99-436D-897E-D5D7AC87D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E90B205F-B918-4043-8BA0-8EC325C468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BC3148AB-F242-4758-B251-618EBDD16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0FC4B-A4F0-4D56-9C59-CBAA453A0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CB66C5F-F9EE-4228-8F43-C6371CD6938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2729141A-F800-4291-852D-85C2412A4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DDEB3649-B513-4E83-B435-9FFF39AFB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2D37579D-99EF-44F9-9EFD-D3440DEF5B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7189A86D-3261-4A31-9C64-FC7E8B40B6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54543892-EC56-4099-BCFB-DAF50CC304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CA9356B9-9C8B-4F7E-952D-BB7B2E4249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7E54BBE7-CCB5-43C2-A042-2EB5E06698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3E38D81B-161E-453D-98D5-875E818586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0D6D0C1A-D0C7-4ECB-BD0D-254367110C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0B01B240-96DA-4E39-B848-F361E01D9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491A8D9C-F54D-41C9-B27A-7EFD383241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F3E122D6-67C6-4828-AB86-962F740FE8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3175DD71-6B3A-4D25-A95B-8625AE1D79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CB7386AE-8864-4DE0-BC31-A0EB317B11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0A502B92-EFBF-4A75-92DA-B575AD9778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E7056484-2497-4300-B187-D945CD401C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E106E29F-DD46-4424-BA7F-E7AFD0D53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A6E26051-1BFA-44A7-B665-B75A180F52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4C99D9E9-4DA1-452A-8AEB-E8081B3CB0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B0318A3D-EB93-465F-B2F8-662B95718E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92678B68-FC85-46DE-A505-4833FEC33E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E644EBF3-B49C-4746-B787-A2783D7940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7793AF06-D132-425F-9376-1F152E947A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33307822-2EFD-4AC6-AA5D-6A3AAF34DD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AB2FAEF0-DABD-4313-9E45-21E6373D76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DD05E392-5044-42D5-9C9D-2496FC0C4E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FC0C04FC-CFA4-4CF5-9010-3AA8E3E29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0FAF83C3-CB03-4E17-86C9-03BACB292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1986164B-4938-4FD9-B5CA-D89BA86C12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B4276609-2DD3-4AB8-AA0F-A85A7ED22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A9790FBF-27DD-431A-8B7A-DBC0237CBA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3C6C810C-09CA-4D66-B036-9468D5C328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F0A503F-0823-4F4C-96C3-4DC911BC82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B65C5F46-F24F-4D2A-9518-8FD0B310D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61292CD9-D4B6-447C-891A-B61322534A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F4B5687C-52CC-480A-8F1C-FAAA075293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D9B251CE-3625-45E1-A6AF-84856F6D19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0C3D2AE7-8882-4F47-8C0A-FF21DACF21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1B0C2CD3-71DC-462B-8279-056646A5E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AD67532-0620-4BF5-9D4D-906FD269D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742A14C-49C8-40CD-91AA-BE5389EC08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7F9A22BA-55C1-42DC-AEC1-E32AA51A35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1A63116C-D65C-4557-B7DF-CA6B89250E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2AF5E7B2-5BD7-4AF9-A737-EEF32F64FE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E7FCCC51-2BA9-4D13-9749-E0B1947E26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0CFE207E-8211-4BF6-B17F-8C22559C64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20BACC33-B859-454F-91B8-D4F8EA166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B7A97972-3E3B-4F4F-8FBA-57C0B0A5BC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9B09F56A-B08B-4D11-83FF-95B34D565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64E351BF-6743-4D04-B4A1-369FBC3DE7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D1862896-E284-49C8-8D67-2374FC23A2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7ED115A-A38C-4F49-8690-5F2772CD9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ED10C494-778E-4BD2-8C05-D13141B4DA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4741E7C5-C3EE-4CF7-90D4-AC861F0D22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326B7F1F-B5D0-45B9-9973-881B35842E3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itchFamily="34" charset="0"/>
              </a:endParaRPr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C5375F9F-B72B-45F9-9328-F130E1D09BFF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939872A6-E63F-4808-8207-5FC81AC7E1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B0D7B313-56F7-4B25-9993-E5A0B55DE46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1D6C5874-ABB6-48DD-BD19-D661CC923F3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76F6F81-77FB-4F18-BD77-780D93447A44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F0D68850-5A8A-459B-B8CC-3DA805699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A71B1AE-DC97-4A8F-952E-B41099F03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290D785-015D-4BBA-B0FC-8F657769B3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59408782-0CA4-458A-BB87-4ACFA8CA07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9FC0222A-988B-4314-824C-CBCE021572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FC3DA23-1D0C-44F9-8DE4-1227AE412A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sns.calstatela.edu/site/f19/cs5220-2" TargetMode="External"/><Relationship Id="rId2" Type="http://schemas.openxmlformats.org/officeDocument/2006/relationships/hyperlink" Target="https://csns.calstatela.edu/site/x19/cs4540-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1E16A1-2C9E-44CC-816C-BAF1BC6707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CS3220 Web and Internet Programming</a:t>
            </a:r>
            <a:br>
              <a:rPr lang="en-US" altLang="en-US" sz="3200" dirty="0"/>
            </a:br>
            <a:r>
              <a:rPr lang="en-US" altLang="en-US" sz="2400" dirty="0"/>
              <a:t>What's Next If You Plan to Do Web Development for Work or Fun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A8B933-65C7-46C3-85CC-0FC918A4F2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B01C-64A8-4B2E-9975-1AE13DD4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CS3220 Is Not Enough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2E15D-16E8-4F3B-B079-9979D8882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web framework for routing, validation, data access, security …</a:t>
            </a:r>
          </a:p>
          <a:p>
            <a:r>
              <a:rPr lang="en-US" dirty="0"/>
              <a:t>JavaScript, REST Web Services, and Single-Page Application (SPA)</a:t>
            </a:r>
          </a:p>
        </p:txBody>
      </p:sp>
    </p:spTree>
    <p:extLst>
      <p:ext uri="{BB962C8B-B14F-4D97-AF65-F5344CB8AC3E}">
        <p14:creationId xmlns:p14="http://schemas.microsoft.com/office/powerpoint/2010/main" val="312290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70C88-93E9-4786-88E8-6AFFDE8C7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Web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0DC60-64EC-4C49-949F-EA544F0F6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648200"/>
          </a:xfrm>
        </p:spPr>
        <p:txBody>
          <a:bodyPr/>
          <a:lstStyle/>
          <a:p>
            <a:r>
              <a:rPr lang="en-US" sz="2800" dirty="0"/>
              <a:t>CS4220 Current Trends in Web Design and Development</a:t>
            </a:r>
          </a:p>
          <a:p>
            <a:pPr lvl="1"/>
            <a:r>
              <a:rPr lang="en-US" sz="2400" dirty="0"/>
              <a:t>JavaScript, Node.js, Vue</a:t>
            </a:r>
          </a:p>
          <a:p>
            <a:r>
              <a:rPr lang="en-US" sz="2800" dirty="0"/>
              <a:t>CS4540 Special Topics – ASP.NET Core</a:t>
            </a:r>
          </a:p>
          <a:p>
            <a:pPr lvl="1"/>
            <a:r>
              <a:rPr lang="en-US" sz="2400" dirty="0"/>
              <a:t>C#, ASP.NET Core</a:t>
            </a:r>
          </a:p>
          <a:p>
            <a:pPr lvl="1"/>
            <a:r>
              <a:rPr lang="en-US" sz="2400" dirty="0">
                <a:hlinkClick r:id="rId2"/>
              </a:rPr>
              <a:t>https://csns.calstatela.edu/site/x19/cs4540-1</a:t>
            </a:r>
            <a:endParaRPr lang="en-US" sz="2400" dirty="0"/>
          </a:p>
          <a:p>
            <a:r>
              <a:rPr lang="en-US" sz="2800" dirty="0"/>
              <a:t>CS5220 Advanced Web Development</a:t>
            </a:r>
          </a:p>
          <a:p>
            <a:pPr lvl="1"/>
            <a:r>
              <a:rPr lang="en-US" sz="2400" dirty="0"/>
              <a:t>Various web frameworks, tools, and methodologies</a:t>
            </a:r>
          </a:p>
          <a:p>
            <a:pPr lvl="1"/>
            <a:r>
              <a:rPr lang="en-US" sz="2400" dirty="0">
                <a:hlinkClick r:id="rId3"/>
              </a:rPr>
              <a:t>https://csns.calstatela.edu/site/f19/cs5220-2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2240027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6092</TotalTime>
  <Words>126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Courier New</vt:lpstr>
      <vt:lpstr>Tahoma</vt:lpstr>
      <vt:lpstr>Wingdings</vt:lpstr>
      <vt:lpstr>Blueprint</vt:lpstr>
      <vt:lpstr>CS3220 Web and Internet Programming What's Next If You Plan to Do Web Development for Work or Fun</vt:lpstr>
      <vt:lpstr>CS3220 Is Not Enough</vt:lpstr>
      <vt:lpstr>Other Web Courses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491</cp:revision>
  <cp:lastPrinted>1601-01-01T00:00:00Z</cp:lastPrinted>
  <dcterms:created xsi:type="dcterms:W3CDTF">2003-06-24T23:22:57Z</dcterms:created>
  <dcterms:modified xsi:type="dcterms:W3CDTF">2020-05-05T19:03:29Z</dcterms:modified>
</cp:coreProperties>
</file>