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handoutMasterIdLst>
    <p:handoutMasterId r:id="rId5"/>
  </p:handoutMasterIdLst>
  <p:sldIdLst>
    <p:sldId id="256" r:id="rId2"/>
    <p:sldId id="257" r:id="rId3"/>
    <p:sldId id="258" r:id="rId4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urier New" panose="02070309020205020404" pitchFamily="49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26" autoAdjust="0"/>
    <p:restoredTop sz="90929"/>
  </p:normalViewPr>
  <p:slideViewPr>
    <p:cSldViewPr>
      <p:cViewPr varScale="1">
        <p:scale>
          <a:sx n="63" d="100"/>
          <a:sy n="63" d="100"/>
        </p:scale>
        <p:origin x="1124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129635BF-023F-4ED5-9EF6-E4F2E9ACAC0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7066EA0F-10DE-4C55-A68F-A0A01576725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algn="r" defTabSz="950704"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76FB9A24-13A9-417F-BCCA-54D69488887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6DFC2A30-0DF9-4CEA-9D37-ED8740C7687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CE71F877-4997-43A8-8046-C1AEF8BF2C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7">
            <a:extLst>
              <a:ext uri="{FF2B5EF4-FFF2-40B4-BE49-F238E27FC236}">
                <a16:creationId xmlns:a16="http://schemas.microsoft.com/office/drawing/2014/main" id="{B5949AFB-A0B3-4279-8AF7-E5A31A5E2DF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68">
              <a:extLst>
                <a:ext uri="{FF2B5EF4-FFF2-40B4-BE49-F238E27FC236}">
                  <a16:creationId xmlns:a16="http://schemas.microsoft.com/office/drawing/2014/main" id="{7D22D959-56A2-4BB7-A44A-67195A1C4B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3">
                <a:extLst>
                  <a:ext uri="{FF2B5EF4-FFF2-40B4-BE49-F238E27FC236}">
                    <a16:creationId xmlns:a16="http://schemas.microsoft.com/office/drawing/2014/main" id="{C4955E25-F43E-4433-9379-5E1E3DAC3BA8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urier New" pitchFamily="49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>
                  <a:latin typeface="Tahoma" pitchFamily="34" charset="0"/>
                </a:endParaRPr>
              </a:p>
            </p:txBody>
          </p:sp>
          <p:grpSp>
            <p:nvGrpSpPr>
              <p:cNvPr id="16" name="Group 4">
                <a:extLst>
                  <a:ext uri="{FF2B5EF4-FFF2-40B4-BE49-F238E27FC236}">
                    <a16:creationId xmlns:a16="http://schemas.microsoft.com/office/drawing/2014/main" id="{4AB6CDD3-EDB2-4940-A342-2C7652B975D7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5">
                  <a:extLst>
                    <a:ext uri="{FF2B5EF4-FFF2-40B4-BE49-F238E27FC236}">
                      <a16:creationId xmlns:a16="http://schemas.microsoft.com/office/drawing/2014/main" id="{FC5089B2-E929-490A-B205-C0E1125DCB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6">
                  <a:extLst>
                    <a:ext uri="{FF2B5EF4-FFF2-40B4-BE49-F238E27FC236}">
                      <a16:creationId xmlns:a16="http://schemas.microsoft.com/office/drawing/2014/main" id="{AD300E5C-6151-4A67-A07D-3F2500CCD64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7">
                  <a:extLst>
                    <a:ext uri="{FF2B5EF4-FFF2-40B4-BE49-F238E27FC236}">
                      <a16:creationId xmlns:a16="http://schemas.microsoft.com/office/drawing/2014/main" id="{71967908-20AE-4DB1-AB8B-D37118E8B5B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8">
                  <a:extLst>
                    <a:ext uri="{FF2B5EF4-FFF2-40B4-BE49-F238E27FC236}">
                      <a16:creationId xmlns:a16="http://schemas.microsoft.com/office/drawing/2014/main" id="{C94DA506-AA72-48F0-AAF4-0AF7344E29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9">
                  <a:extLst>
                    <a:ext uri="{FF2B5EF4-FFF2-40B4-BE49-F238E27FC236}">
                      <a16:creationId xmlns:a16="http://schemas.microsoft.com/office/drawing/2014/main" id="{A008F064-BA7C-441E-BC78-B46BDA9606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0">
                  <a:extLst>
                    <a:ext uri="{FF2B5EF4-FFF2-40B4-BE49-F238E27FC236}">
                      <a16:creationId xmlns:a16="http://schemas.microsoft.com/office/drawing/2014/main" id="{57348B13-2EF5-42DE-93F1-2E783F2DC2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1">
                  <a:extLst>
                    <a:ext uri="{FF2B5EF4-FFF2-40B4-BE49-F238E27FC236}">
                      <a16:creationId xmlns:a16="http://schemas.microsoft.com/office/drawing/2014/main" id="{F67A9E1F-4E21-44E7-B197-DEA4118CC8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2">
                  <a:extLst>
                    <a:ext uri="{FF2B5EF4-FFF2-40B4-BE49-F238E27FC236}">
                      <a16:creationId xmlns:a16="http://schemas.microsoft.com/office/drawing/2014/main" id="{CCDE78AC-04C9-48FD-B14A-5DC8743F70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3">
                  <a:extLst>
                    <a:ext uri="{FF2B5EF4-FFF2-40B4-BE49-F238E27FC236}">
                      <a16:creationId xmlns:a16="http://schemas.microsoft.com/office/drawing/2014/main" id="{304EBED1-BA63-4C0C-A9FB-859D60E191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4">
                  <a:extLst>
                    <a:ext uri="{FF2B5EF4-FFF2-40B4-BE49-F238E27FC236}">
                      <a16:creationId xmlns:a16="http://schemas.microsoft.com/office/drawing/2014/main" id="{FB0BE53E-064A-461B-BEA9-90C6EFCB960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5">
                  <a:extLst>
                    <a:ext uri="{FF2B5EF4-FFF2-40B4-BE49-F238E27FC236}">
                      <a16:creationId xmlns:a16="http://schemas.microsoft.com/office/drawing/2014/main" id="{8EE52AEF-BD6E-4FBE-B872-4FE1913EF67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6">
                  <a:extLst>
                    <a:ext uri="{FF2B5EF4-FFF2-40B4-BE49-F238E27FC236}">
                      <a16:creationId xmlns:a16="http://schemas.microsoft.com/office/drawing/2014/main" id="{56267BFF-3B12-4439-93C4-85E5052E01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17">
                  <a:extLst>
                    <a:ext uri="{FF2B5EF4-FFF2-40B4-BE49-F238E27FC236}">
                      <a16:creationId xmlns:a16="http://schemas.microsoft.com/office/drawing/2014/main" id="{1E7C84BA-6F25-4560-926F-A7262E1ADA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8">
                  <a:extLst>
                    <a:ext uri="{FF2B5EF4-FFF2-40B4-BE49-F238E27FC236}">
                      <a16:creationId xmlns:a16="http://schemas.microsoft.com/office/drawing/2014/main" id="{5D017766-E4CC-4995-B46E-36A65C443BF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19">
                  <a:extLst>
                    <a:ext uri="{FF2B5EF4-FFF2-40B4-BE49-F238E27FC236}">
                      <a16:creationId xmlns:a16="http://schemas.microsoft.com/office/drawing/2014/main" id="{A5BB4E99-BF92-4738-8928-13BDD4D40D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">
                  <a:extLst>
                    <a:ext uri="{FF2B5EF4-FFF2-40B4-BE49-F238E27FC236}">
                      <a16:creationId xmlns:a16="http://schemas.microsoft.com/office/drawing/2014/main" id="{FBB591A3-63BD-4EC1-A114-BB79BEBC00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1">
                  <a:extLst>
                    <a:ext uri="{FF2B5EF4-FFF2-40B4-BE49-F238E27FC236}">
                      <a16:creationId xmlns:a16="http://schemas.microsoft.com/office/drawing/2014/main" id="{C97AF65F-E7B6-4657-9C22-2FAB179451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2">
                  <a:extLst>
                    <a:ext uri="{FF2B5EF4-FFF2-40B4-BE49-F238E27FC236}">
                      <a16:creationId xmlns:a16="http://schemas.microsoft.com/office/drawing/2014/main" id="{D1ABC7D2-2C41-435A-B04A-A39C001E94E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3">
                  <a:extLst>
                    <a:ext uri="{FF2B5EF4-FFF2-40B4-BE49-F238E27FC236}">
                      <a16:creationId xmlns:a16="http://schemas.microsoft.com/office/drawing/2014/main" id="{C2A17A06-5A3F-4313-A219-B4E7C72C918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4">
                  <a:extLst>
                    <a:ext uri="{FF2B5EF4-FFF2-40B4-BE49-F238E27FC236}">
                      <a16:creationId xmlns:a16="http://schemas.microsoft.com/office/drawing/2014/main" id="{032A6B69-0D6D-4883-A629-8C43CF0B2F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5">
                  <a:extLst>
                    <a:ext uri="{FF2B5EF4-FFF2-40B4-BE49-F238E27FC236}">
                      <a16:creationId xmlns:a16="http://schemas.microsoft.com/office/drawing/2014/main" id="{6670D77C-8325-4859-9250-76A7DED6A99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6">
                  <a:extLst>
                    <a:ext uri="{FF2B5EF4-FFF2-40B4-BE49-F238E27FC236}">
                      <a16:creationId xmlns:a16="http://schemas.microsoft.com/office/drawing/2014/main" id="{3FDC0606-9BDD-4778-8476-835248E64C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7">
                  <a:extLst>
                    <a:ext uri="{FF2B5EF4-FFF2-40B4-BE49-F238E27FC236}">
                      <a16:creationId xmlns:a16="http://schemas.microsoft.com/office/drawing/2014/main" id="{1E5D0DBE-4B9E-48F2-87F2-68CC366404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8">
                  <a:extLst>
                    <a:ext uri="{FF2B5EF4-FFF2-40B4-BE49-F238E27FC236}">
                      <a16:creationId xmlns:a16="http://schemas.microsoft.com/office/drawing/2014/main" id="{E5565E12-1B5B-40EE-A105-B670716417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9">
                  <a:extLst>
                    <a:ext uri="{FF2B5EF4-FFF2-40B4-BE49-F238E27FC236}">
                      <a16:creationId xmlns:a16="http://schemas.microsoft.com/office/drawing/2014/main" id="{417445D7-2888-41E9-826E-F479086B7D9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30">
                  <a:extLst>
                    <a:ext uri="{FF2B5EF4-FFF2-40B4-BE49-F238E27FC236}">
                      <a16:creationId xmlns:a16="http://schemas.microsoft.com/office/drawing/2014/main" id="{2EDB7D1E-42CC-481A-B63C-893902318C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31">
                  <a:extLst>
                    <a:ext uri="{FF2B5EF4-FFF2-40B4-BE49-F238E27FC236}">
                      <a16:creationId xmlns:a16="http://schemas.microsoft.com/office/drawing/2014/main" id="{0372F559-AFB6-4BE2-8E1F-BDAE4C2EF3F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2">
                  <a:extLst>
                    <a:ext uri="{FF2B5EF4-FFF2-40B4-BE49-F238E27FC236}">
                      <a16:creationId xmlns:a16="http://schemas.microsoft.com/office/drawing/2014/main" id="{5C624407-666C-4342-83E0-767A0D0F99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33">
                  <a:extLst>
                    <a:ext uri="{FF2B5EF4-FFF2-40B4-BE49-F238E27FC236}">
                      <a16:creationId xmlns:a16="http://schemas.microsoft.com/office/drawing/2014/main" id="{780B438B-118C-4C8B-B599-4A5FDDEE0C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34">
                  <a:extLst>
                    <a:ext uri="{FF2B5EF4-FFF2-40B4-BE49-F238E27FC236}">
                      <a16:creationId xmlns:a16="http://schemas.microsoft.com/office/drawing/2014/main" id="{1EE6DD47-3261-4F57-BD9F-375F16A6AD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35">
                  <a:extLst>
                    <a:ext uri="{FF2B5EF4-FFF2-40B4-BE49-F238E27FC236}">
                      <a16:creationId xmlns:a16="http://schemas.microsoft.com/office/drawing/2014/main" id="{B1AC9421-7C0E-4566-8C4E-4BF365E7F6C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36">
                  <a:extLst>
                    <a:ext uri="{FF2B5EF4-FFF2-40B4-BE49-F238E27FC236}">
                      <a16:creationId xmlns:a16="http://schemas.microsoft.com/office/drawing/2014/main" id="{AB105014-7473-44A6-8372-0B585D13D1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37">
                  <a:extLst>
                    <a:ext uri="{FF2B5EF4-FFF2-40B4-BE49-F238E27FC236}">
                      <a16:creationId xmlns:a16="http://schemas.microsoft.com/office/drawing/2014/main" id="{3463D9FD-6792-4F44-B914-BBDB58386A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38">
                  <a:extLst>
                    <a:ext uri="{FF2B5EF4-FFF2-40B4-BE49-F238E27FC236}">
                      <a16:creationId xmlns:a16="http://schemas.microsoft.com/office/drawing/2014/main" id="{A8E5CC8F-B414-4060-B07F-BA4DCBB0D22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39">
                  <a:extLst>
                    <a:ext uri="{FF2B5EF4-FFF2-40B4-BE49-F238E27FC236}">
                      <a16:creationId xmlns:a16="http://schemas.microsoft.com/office/drawing/2014/main" id="{33166268-840D-43D1-AC0A-3C548B61C3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40">
                  <a:extLst>
                    <a:ext uri="{FF2B5EF4-FFF2-40B4-BE49-F238E27FC236}">
                      <a16:creationId xmlns:a16="http://schemas.microsoft.com/office/drawing/2014/main" id="{7D1E85E1-6846-48A0-84FD-B95D931A768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41">
                  <a:extLst>
                    <a:ext uri="{FF2B5EF4-FFF2-40B4-BE49-F238E27FC236}">
                      <a16:creationId xmlns:a16="http://schemas.microsoft.com/office/drawing/2014/main" id="{081099DF-8CA9-4B51-9D30-DC69B5BED1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42">
                  <a:extLst>
                    <a:ext uri="{FF2B5EF4-FFF2-40B4-BE49-F238E27FC236}">
                      <a16:creationId xmlns:a16="http://schemas.microsoft.com/office/drawing/2014/main" id="{AB239D6B-383C-433F-A43D-BEC52392C0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43">
                  <a:extLst>
                    <a:ext uri="{FF2B5EF4-FFF2-40B4-BE49-F238E27FC236}">
                      <a16:creationId xmlns:a16="http://schemas.microsoft.com/office/drawing/2014/main" id="{138357DF-10D0-4AB8-866C-0B9FE5A9A9F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44">
                  <a:extLst>
                    <a:ext uri="{FF2B5EF4-FFF2-40B4-BE49-F238E27FC236}">
                      <a16:creationId xmlns:a16="http://schemas.microsoft.com/office/drawing/2014/main" id="{F43D512F-283A-41F1-8156-A935FDD6980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45">
                  <a:extLst>
                    <a:ext uri="{FF2B5EF4-FFF2-40B4-BE49-F238E27FC236}">
                      <a16:creationId xmlns:a16="http://schemas.microsoft.com/office/drawing/2014/main" id="{A4E10C65-59F2-4AC2-B98D-81F8328EA5C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46">
                  <a:extLst>
                    <a:ext uri="{FF2B5EF4-FFF2-40B4-BE49-F238E27FC236}">
                      <a16:creationId xmlns:a16="http://schemas.microsoft.com/office/drawing/2014/main" id="{3CF62FFA-0EEF-432D-BC4D-1710F4A6E6C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47">
                  <a:extLst>
                    <a:ext uri="{FF2B5EF4-FFF2-40B4-BE49-F238E27FC236}">
                      <a16:creationId xmlns:a16="http://schemas.microsoft.com/office/drawing/2014/main" id="{383B98D7-BFAA-434B-A16C-3C303108D3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48">
                  <a:extLst>
                    <a:ext uri="{FF2B5EF4-FFF2-40B4-BE49-F238E27FC236}">
                      <a16:creationId xmlns:a16="http://schemas.microsoft.com/office/drawing/2014/main" id="{CD99D02F-3C39-440C-BBE9-93CEE9C276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49">
                  <a:extLst>
                    <a:ext uri="{FF2B5EF4-FFF2-40B4-BE49-F238E27FC236}">
                      <a16:creationId xmlns:a16="http://schemas.microsoft.com/office/drawing/2014/main" id="{0B078EE3-25F0-42B1-858A-738F39E65F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50">
                  <a:extLst>
                    <a:ext uri="{FF2B5EF4-FFF2-40B4-BE49-F238E27FC236}">
                      <a16:creationId xmlns:a16="http://schemas.microsoft.com/office/drawing/2014/main" id="{05CFADC6-B3E8-4C39-ACC3-89D6DBF79D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Line 51">
                  <a:extLst>
                    <a:ext uri="{FF2B5EF4-FFF2-40B4-BE49-F238E27FC236}">
                      <a16:creationId xmlns:a16="http://schemas.microsoft.com/office/drawing/2014/main" id="{9A8E54B6-96D7-4F34-9676-E52004175E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Line 52">
                  <a:extLst>
                    <a:ext uri="{FF2B5EF4-FFF2-40B4-BE49-F238E27FC236}">
                      <a16:creationId xmlns:a16="http://schemas.microsoft.com/office/drawing/2014/main" id="{0BF9D0A3-0A2E-414D-87D7-A5A7C7D78C9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Line 53">
                  <a:extLst>
                    <a:ext uri="{FF2B5EF4-FFF2-40B4-BE49-F238E27FC236}">
                      <a16:creationId xmlns:a16="http://schemas.microsoft.com/office/drawing/2014/main" id="{F9D3007D-D163-4865-9FF4-D27E176CCC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" name="Line 54">
                  <a:extLst>
                    <a:ext uri="{FF2B5EF4-FFF2-40B4-BE49-F238E27FC236}">
                      <a16:creationId xmlns:a16="http://schemas.microsoft.com/office/drawing/2014/main" id="{F0098C34-6978-4DB1-9940-D37AD46BBA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Line 55">
                  <a:extLst>
                    <a:ext uri="{FF2B5EF4-FFF2-40B4-BE49-F238E27FC236}">
                      <a16:creationId xmlns:a16="http://schemas.microsoft.com/office/drawing/2014/main" id="{CE7F1B70-A687-4CE2-8ED5-5C7F387FC1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Line 56">
                <a:extLst>
                  <a:ext uri="{FF2B5EF4-FFF2-40B4-BE49-F238E27FC236}">
                    <a16:creationId xmlns:a16="http://schemas.microsoft.com/office/drawing/2014/main" id="{2010659E-DBE3-4D99-A2F2-2CF587780112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76">
              <a:extLst>
                <a:ext uri="{FF2B5EF4-FFF2-40B4-BE49-F238E27FC236}">
                  <a16:creationId xmlns:a16="http://schemas.microsoft.com/office/drawing/2014/main" id="{DCAF45B9-CE57-4CD4-B509-0BD53A32C74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65">
                <a:extLst>
                  <a:ext uri="{FF2B5EF4-FFF2-40B4-BE49-F238E27FC236}">
                    <a16:creationId xmlns:a16="http://schemas.microsoft.com/office/drawing/2014/main" id="{DBAE8284-F6E8-4B27-8620-BCB291EFB399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63">
                <a:extLst>
                  <a:ext uri="{FF2B5EF4-FFF2-40B4-BE49-F238E27FC236}">
                    <a16:creationId xmlns:a16="http://schemas.microsoft.com/office/drawing/2014/main" id="{C23A5081-7C10-44C8-8009-FD2AEBAAE93E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64">
                <a:extLst>
                  <a:ext uri="{FF2B5EF4-FFF2-40B4-BE49-F238E27FC236}">
                    <a16:creationId xmlns:a16="http://schemas.microsoft.com/office/drawing/2014/main" id="{1DC1C6D7-8CF8-40E5-A197-9C666F51735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rc 66">
                <a:extLst>
                  <a:ext uri="{FF2B5EF4-FFF2-40B4-BE49-F238E27FC236}">
                    <a16:creationId xmlns:a16="http://schemas.microsoft.com/office/drawing/2014/main" id="{D37E76E9-7FC7-4FC9-BEDB-CF77F5BAD024}"/>
                  </a:ext>
                </a:extLst>
              </p:cNvPr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75">
              <a:extLst>
                <a:ext uri="{FF2B5EF4-FFF2-40B4-BE49-F238E27FC236}">
                  <a16:creationId xmlns:a16="http://schemas.microsoft.com/office/drawing/2014/main" id="{40B5681C-A714-4168-82E5-F078179F046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7">
                <a:extLst>
                  <a:ext uri="{FF2B5EF4-FFF2-40B4-BE49-F238E27FC236}">
                    <a16:creationId xmlns:a16="http://schemas.microsoft.com/office/drawing/2014/main" id="{98E49E39-702C-4A01-B38E-8A9D73AE4C1D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68">
                <a:extLst>
                  <a:ext uri="{FF2B5EF4-FFF2-40B4-BE49-F238E27FC236}">
                    <a16:creationId xmlns:a16="http://schemas.microsoft.com/office/drawing/2014/main" id="{D87681B2-8058-4875-9CB8-C4048EC54AE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69">
                <a:extLst>
                  <a:ext uri="{FF2B5EF4-FFF2-40B4-BE49-F238E27FC236}">
                    <a16:creationId xmlns:a16="http://schemas.microsoft.com/office/drawing/2014/main" id="{2494A7FD-74B4-4C8C-B732-1784D151F560}"/>
                  </a:ext>
                </a:extLst>
              </p:cNvPr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201" name="Rectangle 5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02" name="Rectangle 5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71">
            <a:extLst>
              <a:ext uri="{FF2B5EF4-FFF2-40B4-BE49-F238E27FC236}">
                <a16:creationId xmlns:a16="http://schemas.microsoft.com/office/drawing/2014/main" id="{D4DD1483-DF2A-46C3-9D55-F8A7772367E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2">
            <a:extLst>
              <a:ext uri="{FF2B5EF4-FFF2-40B4-BE49-F238E27FC236}">
                <a16:creationId xmlns:a16="http://schemas.microsoft.com/office/drawing/2014/main" id="{15A93081-A957-471E-8E42-0336C85324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3">
            <a:extLst>
              <a:ext uri="{FF2B5EF4-FFF2-40B4-BE49-F238E27FC236}">
                <a16:creationId xmlns:a16="http://schemas.microsoft.com/office/drawing/2014/main" id="{69C21DC4-BC9A-4B12-B1E2-E8849F03D0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9A2F8-192C-4BBE-B2D7-6D08BBC191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1265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8F65F54E-2B2F-4231-9704-9F03E2815D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2478818D-3A20-458A-91E5-FE1CFA1C52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66B67EB5-FBF9-4D49-B562-6FEC51A520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35BF0-385C-44C2-8423-37BF8A99B8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1493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9D9D97DF-2127-4721-A964-4220458096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AC5BC57D-17E2-40F8-ABAB-CA73A25218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A2AF4D5D-8C92-45CF-AE60-AF193C3E5F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65296-E1A2-4C33-A44F-5EBC99F6EA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9171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6E36D882-976B-4EAD-AFD3-F6EAFAB290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1547B64-A1CA-4FD5-B867-3E90BF39C3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2DE2FE6B-4778-4237-B956-EBBA90AA44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B2273-44E5-436F-8968-038647C7F9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9289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4BE62603-C870-41F1-A2F4-366C1A709C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F54F7ACD-FE27-45AC-878F-39ED920AFC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288BA8EB-2E8A-481A-9841-CA2F274BBD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658BA-7B88-47E0-849F-0F3A846323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3953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EDAD69A5-FE62-4643-A4E9-BB283A6A90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36CE384D-3E27-4985-AD93-AC9BFFDB61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E0B23BCD-B59C-4A43-877E-BA4AB44B49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EF3D4-E740-4A09-98FB-AD2A1F4F74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0003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8">
            <a:extLst>
              <a:ext uri="{FF2B5EF4-FFF2-40B4-BE49-F238E27FC236}">
                <a16:creationId xmlns:a16="http://schemas.microsoft.com/office/drawing/2014/main" id="{74EAA71E-B3AF-4694-BD56-73F7FAB4D0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9">
            <a:extLst>
              <a:ext uri="{FF2B5EF4-FFF2-40B4-BE49-F238E27FC236}">
                <a16:creationId xmlns:a16="http://schemas.microsoft.com/office/drawing/2014/main" id="{53D9E944-D6B9-4F68-B395-A54305B11B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0">
            <a:extLst>
              <a:ext uri="{FF2B5EF4-FFF2-40B4-BE49-F238E27FC236}">
                <a16:creationId xmlns:a16="http://schemas.microsoft.com/office/drawing/2014/main" id="{2C2C48B7-8D09-412D-9010-336ADB236A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75649-B26B-4F5A-B285-B838D584AE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6604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7B463026-CA49-4D9F-9524-C4B77CDB68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344E4BCE-87FD-4B0F-A94F-A985987A4B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>
            <a:extLst>
              <a:ext uri="{FF2B5EF4-FFF2-40B4-BE49-F238E27FC236}">
                <a16:creationId xmlns:a16="http://schemas.microsoft.com/office/drawing/2014/main" id="{A174EFD4-DF6A-4491-9729-534D5A2D4B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FF7E31-711B-4F46-9B3C-EB0589DF55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7139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>
            <a:extLst>
              <a:ext uri="{FF2B5EF4-FFF2-40B4-BE49-F238E27FC236}">
                <a16:creationId xmlns:a16="http://schemas.microsoft.com/office/drawing/2014/main" id="{608619FE-F892-472B-8A17-F1DBD5EA0F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9">
            <a:extLst>
              <a:ext uri="{FF2B5EF4-FFF2-40B4-BE49-F238E27FC236}">
                <a16:creationId xmlns:a16="http://schemas.microsoft.com/office/drawing/2014/main" id="{E63ADA26-A4D9-44FE-B8D0-1214F40EC8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>
            <a:extLst>
              <a:ext uri="{FF2B5EF4-FFF2-40B4-BE49-F238E27FC236}">
                <a16:creationId xmlns:a16="http://schemas.microsoft.com/office/drawing/2014/main" id="{91DFA0B2-ADCB-4623-B8E2-C6586C6DBD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DBE4E-B9B2-4ABC-8ED1-A768E30B92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8603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0FE56655-050C-4932-95A0-64EFA7D709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4524161A-D4A3-48FD-9697-A38BC3486B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A18C37E0-7428-40BB-9C77-9A406DE94D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2B79B-0DA0-4748-AA16-C6D937172E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8319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2A439E41-EB99-436D-897E-D5D7AC87DB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E90B205F-B918-4043-8BA0-8EC325C468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BC3148AB-F242-4758-B251-618EBDD168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0FC4B-A4F0-4D56-9C59-CBAA453A09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2610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8CB66C5F-F9EE-4228-8F43-C6371CD6938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2729141A-F800-4291-852D-85C2412A44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>
                <a:extLst>
                  <a:ext uri="{FF2B5EF4-FFF2-40B4-BE49-F238E27FC236}">
                    <a16:creationId xmlns:a16="http://schemas.microsoft.com/office/drawing/2014/main" id="{DDEB3649-B513-4E83-B435-9FFF39AFB29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>
                  <a:extLst>
                    <a:ext uri="{FF2B5EF4-FFF2-40B4-BE49-F238E27FC236}">
                      <a16:creationId xmlns:a16="http://schemas.microsoft.com/office/drawing/2014/main" id="{2D37579D-99EF-44F9-9EFD-D3440DEF5B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6">
                  <a:extLst>
                    <a:ext uri="{FF2B5EF4-FFF2-40B4-BE49-F238E27FC236}">
                      <a16:creationId xmlns:a16="http://schemas.microsoft.com/office/drawing/2014/main" id="{7189A86D-3261-4A31-9C64-FC7E8B40B6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7">
                  <a:extLst>
                    <a:ext uri="{FF2B5EF4-FFF2-40B4-BE49-F238E27FC236}">
                      <a16:creationId xmlns:a16="http://schemas.microsoft.com/office/drawing/2014/main" id="{54543892-EC56-4099-BCFB-DAF50CC304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8">
                  <a:extLst>
                    <a:ext uri="{FF2B5EF4-FFF2-40B4-BE49-F238E27FC236}">
                      <a16:creationId xmlns:a16="http://schemas.microsoft.com/office/drawing/2014/main" id="{CA9356B9-9C8B-4F7E-952D-BB7B2E4249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9">
                  <a:extLst>
                    <a:ext uri="{FF2B5EF4-FFF2-40B4-BE49-F238E27FC236}">
                      <a16:creationId xmlns:a16="http://schemas.microsoft.com/office/drawing/2014/main" id="{7E54BBE7-CCB5-43C2-A042-2EB5E06698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0">
                  <a:extLst>
                    <a:ext uri="{FF2B5EF4-FFF2-40B4-BE49-F238E27FC236}">
                      <a16:creationId xmlns:a16="http://schemas.microsoft.com/office/drawing/2014/main" id="{3E38D81B-161E-453D-98D5-875E818586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1">
                  <a:extLst>
                    <a:ext uri="{FF2B5EF4-FFF2-40B4-BE49-F238E27FC236}">
                      <a16:creationId xmlns:a16="http://schemas.microsoft.com/office/drawing/2014/main" id="{0D6D0C1A-D0C7-4ECB-BD0D-254367110C2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2">
                  <a:extLst>
                    <a:ext uri="{FF2B5EF4-FFF2-40B4-BE49-F238E27FC236}">
                      <a16:creationId xmlns:a16="http://schemas.microsoft.com/office/drawing/2014/main" id="{0B01B240-96DA-4E39-B848-F361E01D99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3">
                  <a:extLst>
                    <a:ext uri="{FF2B5EF4-FFF2-40B4-BE49-F238E27FC236}">
                      <a16:creationId xmlns:a16="http://schemas.microsoft.com/office/drawing/2014/main" id="{491A8D9C-F54D-41C9-B27A-7EFD3832415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4">
                  <a:extLst>
                    <a:ext uri="{FF2B5EF4-FFF2-40B4-BE49-F238E27FC236}">
                      <a16:creationId xmlns:a16="http://schemas.microsoft.com/office/drawing/2014/main" id="{F3E122D6-67C6-4828-AB86-962F740FE86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5">
                  <a:extLst>
                    <a:ext uri="{FF2B5EF4-FFF2-40B4-BE49-F238E27FC236}">
                      <a16:creationId xmlns:a16="http://schemas.microsoft.com/office/drawing/2014/main" id="{3175DD71-6B3A-4D25-A95B-8625AE1D790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6">
                  <a:extLst>
                    <a:ext uri="{FF2B5EF4-FFF2-40B4-BE49-F238E27FC236}">
                      <a16:creationId xmlns:a16="http://schemas.microsoft.com/office/drawing/2014/main" id="{CB7386AE-8864-4DE0-BC31-A0EB317B11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7">
                  <a:extLst>
                    <a:ext uri="{FF2B5EF4-FFF2-40B4-BE49-F238E27FC236}">
                      <a16:creationId xmlns:a16="http://schemas.microsoft.com/office/drawing/2014/main" id="{0A502B92-EFBF-4A75-92DA-B575AD9778C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18">
                  <a:extLst>
                    <a:ext uri="{FF2B5EF4-FFF2-40B4-BE49-F238E27FC236}">
                      <a16:creationId xmlns:a16="http://schemas.microsoft.com/office/drawing/2014/main" id="{E7056484-2497-4300-B187-D945CD401C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19">
                  <a:extLst>
                    <a:ext uri="{FF2B5EF4-FFF2-40B4-BE49-F238E27FC236}">
                      <a16:creationId xmlns:a16="http://schemas.microsoft.com/office/drawing/2014/main" id="{E106E29F-DD46-4424-BA7F-E7AFD0D539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0">
                  <a:extLst>
                    <a:ext uri="{FF2B5EF4-FFF2-40B4-BE49-F238E27FC236}">
                      <a16:creationId xmlns:a16="http://schemas.microsoft.com/office/drawing/2014/main" id="{A6E26051-1BFA-44A7-B665-B75A180F52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1">
                  <a:extLst>
                    <a:ext uri="{FF2B5EF4-FFF2-40B4-BE49-F238E27FC236}">
                      <a16:creationId xmlns:a16="http://schemas.microsoft.com/office/drawing/2014/main" id="{4C99D9E9-4DA1-452A-8AEB-E8081B3CB01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2">
                  <a:extLst>
                    <a:ext uri="{FF2B5EF4-FFF2-40B4-BE49-F238E27FC236}">
                      <a16:creationId xmlns:a16="http://schemas.microsoft.com/office/drawing/2014/main" id="{B0318A3D-EB93-465F-B2F8-662B95718E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3">
                  <a:extLst>
                    <a:ext uri="{FF2B5EF4-FFF2-40B4-BE49-F238E27FC236}">
                      <a16:creationId xmlns:a16="http://schemas.microsoft.com/office/drawing/2014/main" id="{92678B68-FC85-46DE-A505-4833FEC33E9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4">
                  <a:extLst>
                    <a:ext uri="{FF2B5EF4-FFF2-40B4-BE49-F238E27FC236}">
                      <a16:creationId xmlns:a16="http://schemas.microsoft.com/office/drawing/2014/main" id="{E644EBF3-B49C-4746-B787-A2783D7940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0" name="Line 25">
                  <a:extLst>
                    <a:ext uri="{FF2B5EF4-FFF2-40B4-BE49-F238E27FC236}">
                      <a16:creationId xmlns:a16="http://schemas.microsoft.com/office/drawing/2014/main" id="{7793AF06-D132-425F-9376-1F152E947A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1" name="Line 26">
                  <a:extLst>
                    <a:ext uri="{FF2B5EF4-FFF2-40B4-BE49-F238E27FC236}">
                      <a16:creationId xmlns:a16="http://schemas.microsoft.com/office/drawing/2014/main" id="{33307822-2EFD-4AC6-AA5D-6A3AAF34DDE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0" name="Group 27">
                <a:extLst>
                  <a:ext uri="{FF2B5EF4-FFF2-40B4-BE49-F238E27FC236}">
                    <a16:creationId xmlns:a16="http://schemas.microsoft.com/office/drawing/2014/main" id="{AB2FAEF0-DABD-4313-9E45-21E6373D764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>
                  <a:extLst>
                    <a:ext uri="{FF2B5EF4-FFF2-40B4-BE49-F238E27FC236}">
                      <a16:creationId xmlns:a16="http://schemas.microsoft.com/office/drawing/2014/main" id="{DD05E392-5044-42D5-9C9D-2496FC0C4E2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29">
                  <a:extLst>
                    <a:ext uri="{FF2B5EF4-FFF2-40B4-BE49-F238E27FC236}">
                      <a16:creationId xmlns:a16="http://schemas.microsoft.com/office/drawing/2014/main" id="{FC0C04FC-CFA4-4CF5-9010-3AA8E3E2987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0">
                  <a:extLst>
                    <a:ext uri="{FF2B5EF4-FFF2-40B4-BE49-F238E27FC236}">
                      <a16:creationId xmlns:a16="http://schemas.microsoft.com/office/drawing/2014/main" id="{0FAF83C3-CB03-4E17-86C9-03BACB2925B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1">
                  <a:extLst>
                    <a:ext uri="{FF2B5EF4-FFF2-40B4-BE49-F238E27FC236}">
                      <a16:creationId xmlns:a16="http://schemas.microsoft.com/office/drawing/2014/main" id="{1986164B-4938-4FD9-B5CA-D89BA86C125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2">
                  <a:extLst>
                    <a:ext uri="{FF2B5EF4-FFF2-40B4-BE49-F238E27FC236}">
                      <a16:creationId xmlns:a16="http://schemas.microsoft.com/office/drawing/2014/main" id="{B4276609-2DD3-4AB8-AA0F-A85A7ED222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3">
                  <a:extLst>
                    <a:ext uri="{FF2B5EF4-FFF2-40B4-BE49-F238E27FC236}">
                      <a16:creationId xmlns:a16="http://schemas.microsoft.com/office/drawing/2014/main" id="{A9790FBF-27DD-431A-8B7A-DBC0237CBA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4">
                  <a:extLst>
                    <a:ext uri="{FF2B5EF4-FFF2-40B4-BE49-F238E27FC236}">
                      <a16:creationId xmlns:a16="http://schemas.microsoft.com/office/drawing/2014/main" id="{3C6C810C-09CA-4D66-B036-9468D5C3285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5">
                  <a:extLst>
                    <a:ext uri="{FF2B5EF4-FFF2-40B4-BE49-F238E27FC236}">
                      <a16:creationId xmlns:a16="http://schemas.microsoft.com/office/drawing/2014/main" id="{EF0A503F-0823-4F4C-96C3-4DC911BC82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6">
                  <a:extLst>
                    <a:ext uri="{FF2B5EF4-FFF2-40B4-BE49-F238E27FC236}">
                      <a16:creationId xmlns:a16="http://schemas.microsoft.com/office/drawing/2014/main" id="{B65C5F46-F24F-4D2A-9518-8FD0B310D4E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7">
                  <a:extLst>
                    <a:ext uri="{FF2B5EF4-FFF2-40B4-BE49-F238E27FC236}">
                      <a16:creationId xmlns:a16="http://schemas.microsoft.com/office/drawing/2014/main" id="{61292CD9-D4B6-447C-891A-B61322534A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38">
                  <a:extLst>
                    <a:ext uri="{FF2B5EF4-FFF2-40B4-BE49-F238E27FC236}">
                      <a16:creationId xmlns:a16="http://schemas.microsoft.com/office/drawing/2014/main" id="{F4B5687C-52CC-480A-8F1C-FAAA0752937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39">
                  <a:extLst>
                    <a:ext uri="{FF2B5EF4-FFF2-40B4-BE49-F238E27FC236}">
                      <a16:creationId xmlns:a16="http://schemas.microsoft.com/office/drawing/2014/main" id="{D9B251CE-3625-45E1-A6AF-84856F6D19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0">
                  <a:extLst>
                    <a:ext uri="{FF2B5EF4-FFF2-40B4-BE49-F238E27FC236}">
                      <a16:creationId xmlns:a16="http://schemas.microsoft.com/office/drawing/2014/main" id="{0C3D2AE7-8882-4F47-8C0A-FF21DACF21A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1">
                  <a:extLst>
                    <a:ext uri="{FF2B5EF4-FFF2-40B4-BE49-F238E27FC236}">
                      <a16:creationId xmlns:a16="http://schemas.microsoft.com/office/drawing/2014/main" id="{1B0C2CD3-71DC-462B-8279-056646A5E8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2">
                  <a:extLst>
                    <a:ext uri="{FF2B5EF4-FFF2-40B4-BE49-F238E27FC236}">
                      <a16:creationId xmlns:a16="http://schemas.microsoft.com/office/drawing/2014/main" id="{5AD67532-0620-4BF5-9D4D-906FD269D65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3">
                  <a:extLst>
                    <a:ext uri="{FF2B5EF4-FFF2-40B4-BE49-F238E27FC236}">
                      <a16:creationId xmlns:a16="http://schemas.microsoft.com/office/drawing/2014/main" id="{3742A14C-49C8-40CD-91AA-BE5389EC085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4">
                  <a:extLst>
                    <a:ext uri="{FF2B5EF4-FFF2-40B4-BE49-F238E27FC236}">
                      <a16:creationId xmlns:a16="http://schemas.microsoft.com/office/drawing/2014/main" id="{7F9A22BA-55C1-42DC-AEC1-E32AA51A35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5">
                  <a:extLst>
                    <a:ext uri="{FF2B5EF4-FFF2-40B4-BE49-F238E27FC236}">
                      <a16:creationId xmlns:a16="http://schemas.microsoft.com/office/drawing/2014/main" id="{1A63116C-D65C-4557-B7DF-CA6B89250E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6">
                  <a:extLst>
                    <a:ext uri="{FF2B5EF4-FFF2-40B4-BE49-F238E27FC236}">
                      <a16:creationId xmlns:a16="http://schemas.microsoft.com/office/drawing/2014/main" id="{2AF5E7B2-5BD7-4AF9-A737-EEF32F64FE3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7">
                  <a:extLst>
                    <a:ext uri="{FF2B5EF4-FFF2-40B4-BE49-F238E27FC236}">
                      <a16:creationId xmlns:a16="http://schemas.microsoft.com/office/drawing/2014/main" id="{E7FCCC51-2BA9-4D13-9749-E0B1947E26E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48">
                  <a:extLst>
                    <a:ext uri="{FF2B5EF4-FFF2-40B4-BE49-F238E27FC236}">
                      <a16:creationId xmlns:a16="http://schemas.microsoft.com/office/drawing/2014/main" id="{0CFE207E-8211-4BF6-B17F-8C22559C64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49">
                  <a:extLst>
                    <a:ext uri="{FF2B5EF4-FFF2-40B4-BE49-F238E27FC236}">
                      <a16:creationId xmlns:a16="http://schemas.microsoft.com/office/drawing/2014/main" id="{20BACC33-B859-454F-91B8-D4F8EA166C3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0">
                  <a:extLst>
                    <a:ext uri="{FF2B5EF4-FFF2-40B4-BE49-F238E27FC236}">
                      <a16:creationId xmlns:a16="http://schemas.microsoft.com/office/drawing/2014/main" id="{B7A97972-3E3B-4F4F-8FBA-57C0B0A5BC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1">
                  <a:extLst>
                    <a:ext uri="{FF2B5EF4-FFF2-40B4-BE49-F238E27FC236}">
                      <a16:creationId xmlns:a16="http://schemas.microsoft.com/office/drawing/2014/main" id="{9B09F56A-B08B-4D11-83FF-95B34D5651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2">
                  <a:extLst>
                    <a:ext uri="{FF2B5EF4-FFF2-40B4-BE49-F238E27FC236}">
                      <a16:creationId xmlns:a16="http://schemas.microsoft.com/office/drawing/2014/main" id="{64E351BF-6743-4D04-B4A1-369FBC3DE71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3">
                  <a:extLst>
                    <a:ext uri="{FF2B5EF4-FFF2-40B4-BE49-F238E27FC236}">
                      <a16:creationId xmlns:a16="http://schemas.microsoft.com/office/drawing/2014/main" id="{D1862896-E284-49C8-8D67-2374FC23A2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4">
                  <a:extLst>
                    <a:ext uri="{FF2B5EF4-FFF2-40B4-BE49-F238E27FC236}">
                      <a16:creationId xmlns:a16="http://schemas.microsoft.com/office/drawing/2014/main" id="{37ED115A-A38C-4F49-8690-5F2772CD9D9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8" name="Line 55">
                  <a:extLst>
                    <a:ext uri="{FF2B5EF4-FFF2-40B4-BE49-F238E27FC236}">
                      <a16:creationId xmlns:a16="http://schemas.microsoft.com/office/drawing/2014/main" id="{ED10C494-778E-4BD2-8C05-D13141B4DA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56">
                  <a:extLst>
                    <a:ext uri="{FF2B5EF4-FFF2-40B4-BE49-F238E27FC236}">
                      <a16:creationId xmlns:a16="http://schemas.microsoft.com/office/drawing/2014/main" id="{4741E7C5-C3EE-4CF7-90D4-AC861F0D22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3" name="Rectangle 57" descr="60%">
              <a:extLst>
                <a:ext uri="{FF2B5EF4-FFF2-40B4-BE49-F238E27FC236}">
                  <a16:creationId xmlns:a16="http://schemas.microsoft.com/office/drawing/2014/main" id="{326B7F1F-B5D0-45B9-9973-881B35842E37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chemeClr val="folHlink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urier New" pitchFamily="49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urier New" pitchFamily="49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urier New" pitchFamily="49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urier New" pitchFamily="49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urier New" pitchFamily="49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urier New" pitchFamily="49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urier New" pitchFamily="49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urier New" pitchFamily="49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urier New" pitchFamily="49" charset="0"/>
                </a:defRPr>
              </a:lvl9pPr>
            </a:lstStyle>
            <a:p>
              <a:pPr eaLnBrk="1" hangingPunct="1">
                <a:defRPr/>
              </a:pPr>
              <a:endParaRPr lang="en-US" altLang="en-US">
                <a:latin typeface="Tahoma" pitchFamily="34" charset="0"/>
              </a:endParaRPr>
            </a:p>
          </p:txBody>
        </p:sp>
        <p:sp>
          <p:nvSpPr>
            <p:cNvPr id="1034" name="Line 58">
              <a:extLst>
                <a:ext uri="{FF2B5EF4-FFF2-40B4-BE49-F238E27FC236}">
                  <a16:creationId xmlns:a16="http://schemas.microsoft.com/office/drawing/2014/main" id="{C5375F9F-B72B-45F9-9328-F130E1D09BFF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5" name="Group 59">
              <a:extLst>
                <a:ext uri="{FF2B5EF4-FFF2-40B4-BE49-F238E27FC236}">
                  <a16:creationId xmlns:a16="http://schemas.microsoft.com/office/drawing/2014/main" id="{939872A6-E63F-4808-8207-5FC81AC7E1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>
                <a:extLst>
                  <a:ext uri="{FF2B5EF4-FFF2-40B4-BE49-F238E27FC236}">
                    <a16:creationId xmlns:a16="http://schemas.microsoft.com/office/drawing/2014/main" id="{B0D7B313-56F7-4B25-9993-E5A0B55DE46D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Line 61">
                <a:extLst>
                  <a:ext uri="{FF2B5EF4-FFF2-40B4-BE49-F238E27FC236}">
                    <a16:creationId xmlns:a16="http://schemas.microsoft.com/office/drawing/2014/main" id="{1D6C5874-ABB6-48DD-BD19-D661CC923F3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Arc 62">
                <a:extLst>
                  <a:ext uri="{FF2B5EF4-FFF2-40B4-BE49-F238E27FC236}">
                    <a16:creationId xmlns:a16="http://schemas.microsoft.com/office/drawing/2014/main" id="{876F6F81-77FB-4F18-BD77-780D93447A44}"/>
                  </a:ext>
                </a:extLst>
              </p:cNvPr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>
            <a:extLst>
              <a:ext uri="{FF2B5EF4-FFF2-40B4-BE49-F238E27FC236}">
                <a16:creationId xmlns:a16="http://schemas.microsoft.com/office/drawing/2014/main" id="{F0D68850-5A8A-459B-B8CC-3DA8056994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4A71B1AE-DC97-4A8F-952E-B41099F03E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92" name="Rectangle 68">
            <a:extLst>
              <a:ext uri="{FF2B5EF4-FFF2-40B4-BE49-F238E27FC236}">
                <a16:creationId xmlns:a16="http://schemas.microsoft.com/office/drawing/2014/main" id="{C290D785-015D-4BBA-B0FC-8F657769B31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3" name="Rectangle 69">
            <a:extLst>
              <a:ext uri="{FF2B5EF4-FFF2-40B4-BE49-F238E27FC236}">
                <a16:creationId xmlns:a16="http://schemas.microsoft.com/office/drawing/2014/main" id="{59408782-0CA4-458A-BB87-4ACFA8CA077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4" name="Rectangle 70">
            <a:extLst>
              <a:ext uri="{FF2B5EF4-FFF2-40B4-BE49-F238E27FC236}">
                <a16:creationId xmlns:a16="http://schemas.microsoft.com/office/drawing/2014/main" id="{9FC0222A-988B-4314-824C-CBCE0215721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BFC3DA23-1D0C-44F9-8DE4-1227AE412A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anose="05000000000000000000" pitchFamily="2" charset="2"/>
        <a:buBlip>
          <a:blip r:embed="rId1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sns.calstatela.edu/site/f19/cs5220-2" TargetMode="External"/><Relationship Id="rId2" Type="http://schemas.openxmlformats.org/officeDocument/2006/relationships/hyperlink" Target="https://csns.calstatela.edu/site/x19/cs4540-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11E16A1-2C9E-44CC-816C-BAF1BC67079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/>
              <a:t>CS3220 Web and Internet Programming</a:t>
            </a:r>
            <a:br>
              <a:rPr lang="en-US" altLang="en-US" sz="3200" dirty="0"/>
            </a:br>
            <a:r>
              <a:rPr lang="en-US" altLang="en-US" sz="2400" dirty="0"/>
              <a:t>What's Next If You Plan to Do Web Development for Work or Fun</a:t>
            </a:r>
          </a:p>
        </p:txBody>
      </p:sp>
      <p:sp>
        <p:nvSpPr>
          <p:cNvPr id="409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EAA8B933-65C7-46C3-85CC-0FC918A4F2E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90600" y="3962400"/>
            <a:ext cx="6400800" cy="1100138"/>
          </a:xfrm>
        </p:spPr>
        <p:txBody>
          <a:bodyPr/>
          <a:lstStyle/>
          <a:p>
            <a:pPr algn="r" eaLnBrk="1" hangingPunct="1"/>
            <a:r>
              <a:rPr lang="en-US" altLang="en-US" sz="2400"/>
              <a:t>Chengyu Sun</a:t>
            </a:r>
          </a:p>
          <a:p>
            <a:pPr algn="r" eaLnBrk="1" hangingPunct="1"/>
            <a:r>
              <a:rPr lang="en-US" altLang="en-US" sz="2400"/>
              <a:t>California State University, Los Angeles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7B01C-64A8-4B2E-9975-1AE13DD4E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CS3220 Is Not Enough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2E15D-16E8-4F3B-B079-9979D88825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web framework for routing, validation, data access, security …</a:t>
            </a:r>
          </a:p>
          <a:p>
            <a:r>
              <a:rPr lang="en-US" dirty="0"/>
              <a:t>JavaScript, REST Web Services, and Single-Page Application (SPA)</a:t>
            </a:r>
          </a:p>
        </p:txBody>
      </p:sp>
    </p:spTree>
    <p:extLst>
      <p:ext uri="{BB962C8B-B14F-4D97-AF65-F5344CB8AC3E}">
        <p14:creationId xmlns:p14="http://schemas.microsoft.com/office/powerpoint/2010/main" val="3122902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70C88-93E9-4786-88E8-6AFFDE8C7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Web Courses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F0DC60-64EC-4C49-949F-EA544F0F6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648200"/>
          </a:xfrm>
        </p:spPr>
        <p:txBody>
          <a:bodyPr/>
          <a:lstStyle/>
          <a:p>
            <a:r>
              <a:rPr lang="en-US" sz="2800" dirty="0"/>
              <a:t>CS4220 Current Trends in Web Design and Development</a:t>
            </a:r>
          </a:p>
          <a:p>
            <a:pPr lvl="1"/>
            <a:r>
              <a:rPr lang="en-US" sz="2400" dirty="0"/>
              <a:t>JavaScript, Node.js, Vue</a:t>
            </a:r>
          </a:p>
          <a:p>
            <a:r>
              <a:rPr lang="en-US" sz="2800" dirty="0"/>
              <a:t>CS4540 Special Topics – ASP.NET Core</a:t>
            </a:r>
          </a:p>
          <a:p>
            <a:pPr lvl="1"/>
            <a:r>
              <a:rPr lang="en-US" sz="2400" dirty="0"/>
              <a:t>C#, ASP.NET Core</a:t>
            </a:r>
          </a:p>
          <a:p>
            <a:pPr lvl="1"/>
            <a:r>
              <a:rPr lang="en-US" sz="2400" dirty="0">
                <a:hlinkClick r:id="rId2"/>
              </a:rPr>
              <a:t>https://csns.calstatela.edu/site/x19/cs4540-1</a:t>
            </a:r>
            <a:endParaRPr lang="en-US" sz="2400" dirty="0"/>
          </a:p>
          <a:p>
            <a:r>
              <a:rPr lang="en-US" sz="2800" dirty="0"/>
              <a:t>CS5220 Advanced Web Development</a:t>
            </a:r>
          </a:p>
          <a:p>
            <a:pPr lvl="1"/>
            <a:r>
              <a:rPr lang="en-US" sz="2400" dirty="0"/>
              <a:t>Various web frameworks, tools, and methodologies</a:t>
            </a:r>
          </a:p>
          <a:p>
            <a:pPr lvl="1"/>
            <a:r>
              <a:rPr lang="en-US" sz="2400" dirty="0">
                <a:hlinkClick r:id="rId3"/>
              </a:rPr>
              <a:t>https://csns.calstatela.edu/site/f19/cs5220-2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12240027"/>
      </p:ext>
    </p:extLst>
  </p:cSld>
  <p:clrMapOvr>
    <a:masterClrMapping/>
  </p:clrMapOvr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6092</TotalTime>
  <Words>126</Words>
  <Application>Microsoft Office PowerPoint</Application>
  <PresentationFormat>On-screen Show (4:3)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Courier New</vt:lpstr>
      <vt:lpstr>Tahoma</vt:lpstr>
      <vt:lpstr>Wingdings</vt:lpstr>
      <vt:lpstr>Blueprint</vt:lpstr>
      <vt:lpstr>CS3220 Web and Internet Programming What's Next If You Plan to Do Web Development for Work or Fun</vt:lpstr>
      <vt:lpstr>CS3220 Is Not Enough</vt:lpstr>
      <vt:lpstr>Other Web Courses</vt:lpstr>
    </vt:vector>
  </TitlesOfParts>
  <Company>University of California, Santa Barbara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CS10 Java Programming Basic Language Features</dc:title>
  <dc:creator>cysun</dc:creator>
  <cp:lastModifiedBy>Sun, Chengyu</cp:lastModifiedBy>
  <cp:revision>491</cp:revision>
  <cp:lastPrinted>1601-01-01T00:00:00Z</cp:lastPrinted>
  <dcterms:created xsi:type="dcterms:W3CDTF">2003-06-24T23:22:57Z</dcterms:created>
  <dcterms:modified xsi:type="dcterms:W3CDTF">2020-05-05T19:03:29Z</dcterms:modified>
</cp:coreProperties>
</file>