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2" r:id="rId17"/>
    <p:sldId id="273" r:id="rId18"/>
    <p:sldId id="274" r:id="rId1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E351-B734-40A1-9A58-8492ACF0FCD3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727A4-ACAC-484E-9E4A-8DEDA36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B6F48-9635-4F0D-B22D-27BE7AD455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ED41C-D677-4F77-BF7C-15AE251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4C2-39F8-4B49-915C-89707474601A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E0FC-F2F9-433A-BF87-C642E98AC946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1BDD-8221-42CF-8BC7-85B262880BC7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9FD-B841-436A-850F-EDD4FA004F8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B4A-8DFA-417E-9B90-2F0EACEB0F09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FC48-AFB5-4517-978A-DD283AD09AD7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A113-C186-46BB-99CD-7F22A571FD5B}" type="datetime1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8B6-73D4-4000-91A1-9AFC2D3727DC}" type="datetime1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DEA-611B-4C6A-A3E1-94A65C80A370}" type="datetime1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E97F-7447-4269-9803-456C159719D4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411F-14B8-411B-818B-30D07CB13A7E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240-83CC-4962-8CFE-88D0551CDF1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6751-6C6B-48CC-9F08-0E016EFE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Chapter 12: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81175"/>
            <a:ext cx="8258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3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6263"/>
            <a:ext cx="82867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9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33400"/>
            <a:ext cx="70770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29350"/>
            <a:ext cx="6324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2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5"/>
            <a:ext cx="962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43063"/>
            <a:ext cx="70961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28750"/>
            <a:ext cx="70199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6934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1" y="1600200"/>
            <a:ext cx="77819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1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9242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Otherwise z has two children. Find z’s successor y.  y must lie in z’s right subtree and have no left child (Exercise 12.2-5).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755"/>
            <a:ext cx="64579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0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38225"/>
            <a:ext cx="72199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3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33401"/>
            <a:ext cx="7086600" cy="63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3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14438"/>
            <a:ext cx="72009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6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533400"/>
            <a:ext cx="80486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65423"/>
            <a:ext cx="5295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25" y="838200"/>
            <a:ext cx="72294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009775"/>
            <a:ext cx="6886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9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3" y="689919"/>
            <a:ext cx="81819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83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704850"/>
            <a:ext cx="70770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85800"/>
            <a:ext cx="74866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3771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0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3" y="685800"/>
            <a:ext cx="6791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1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751-6C6B-48CC-9F08-0E016EFE922B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Binary Search Trees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457325"/>
            <a:ext cx="71532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9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119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12: Binary 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Binary Search Trees</dc:title>
  <dc:creator>Behzad Parviz</dc:creator>
  <cp:lastModifiedBy>Ricky Zhu</cp:lastModifiedBy>
  <cp:revision>13</cp:revision>
  <cp:lastPrinted>2015-04-06T21:56:59Z</cp:lastPrinted>
  <dcterms:created xsi:type="dcterms:W3CDTF">2012-11-27T05:33:14Z</dcterms:created>
  <dcterms:modified xsi:type="dcterms:W3CDTF">2015-04-06T21:57:07Z</dcterms:modified>
</cp:coreProperties>
</file>