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5000" autoAdjust="0"/>
    <p:restoredTop sz="94660"/>
  </p:normalViewPr>
  <p:slideViewPr>
    <p:cSldViewPr>
      <p:cViewPr varScale="1">
        <p:scale>
          <a:sx n="89" d="100"/>
          <a:sy n="89" d="100"/>
        </p:scale>
        <p:origin x="177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887F1-A5C1-4055-A1AF-4CD6C0984F1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F8727-704C-44F2-A454-B852B739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EE10-B473-46E8-B64C-7E159BEC47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E0503-BAAA-4BFB-9D34-DF8CC3D4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B474-D042-4B9B-951E-42CB26336AA9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55F2-EE3A-46D2-9692-4DD3B211FB8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213-C6F6-41C1-B451-2F9C382BA053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15B2-801F-4E61-85CA-C7754D5875B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F491-4ECB-4A76-8E9D-AE9092B546B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A8A3-059A-4C87-9B65-A73E6C591CC5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F405-BE74-42DF-932D-616AD79BF436}" type="datetime1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20FD-4E9F-4E09-BE39-EDF8E646F77C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0B7B-07AE-4AF1-BA28-64A6664CD7F9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1379-5B84-4B1C-AEC4-83A2A4D7EC9A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BAEA-6882-41DC-A014-3A20FE6406A1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1554-AAB3-4798-AC07-0436364A3770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D50B-5E5F-4AD8-B908-918A22AA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Chapter 11</a:t>
            </a:r>
            <a:r>
              <a:rPr lang="en-US" b="1" dirty="0" smtClean="0">
                <a:solidFill>
                  <a:srgbClr val="002060"/>
                </a:solidFill>
              </a:rPr>
              <a:t>: Hash </a:t>
            </a:r>
            <a:r>
              <a:rPr lang="en-US" b="1" dirty="0">
                <a:solidFill>
                  <a:srgbClr val="002060"/>
                </a:solidFill>
              </a:rPr>
              <a:t>Tables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57275"/>
            <a:ext cx="8734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04975"/>
            <a:ext cx="82010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6063"/>
            <a:ext cx="83534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9541"/>
            <a:ext cx="83248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122" y="349218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Proof is not covered in CS312.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Functions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066800"/>
            <a:ext cx="81248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0"/>
            <a:ext cx="70294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 Functions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4975"/>
            <a:ext cx="82296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Hash </a:t>
            </a:r>
            <a:r>
              <a:rPr lang="en-US" sz="4000" b="1" dirty="0" smtClean="0">
                <a:solidFill>
                  <a:srgbClr val="002060"/>
                </a:solidFill>
              </a:rPr>
              <a:t>Functions: Division Method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95388"/>
            <a:ext cx="84296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Hash Functions: </a:t>
            </a:r>
            <a:r>
              <a:rPr lang="en-US" sz="3600" b="1" dirty="0" smtClean="0">
                <a:solidFill>
                  <a:srgbClr val="002060"/>
                </a:solidFill>
              </a:rPr>
              <a:t>Multiplication </a:t>
            </a:r>
            <a:r>
              <a:rPr lang="en-US" sz="3600" b="1" dirty="0">
                <a:solidFill>
                  <a:srgbClr val="002060"/>
                </a:solidFill>
              </a:rPr>
              <a:t>Method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6850"/>
            <a:ext cx="8382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Hash Functions: Multiplication Method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00125"/>
            <a:ext cx="74771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Hash Functions: Multiplication Method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8" y="2667000"/>
            <a:ext cx="82677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09600"/>
            <a:ext cx="40576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762000"/>
                <a:ext cx="3429000" cy="111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0"/>
                <a:ext cx="3429000" cy="1118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9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Hash Functions: Multiplication Method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762000"/>
            <a:ext cx="82200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2183"/>
            <a:ext cx="82105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63912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2286000"/>
            <a:ext cx="82010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28700"/>
            <a:ext cx="8048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1175"/>
            <a:ext cx="87153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3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19213"/>
            <a:ext cx="82962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3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3013"/>
            <a:ext cx="8382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2590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// It is a number between 0 and m-1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914400"/>
            <a:ext cx="75533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4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19275"/>
            <a:ext cx="81153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6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19263"/>
            <a:ext cx="87820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0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140"/>
            <a:ext cx="91535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7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514475"/>
            <a:ext cx="748309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53" y="738188"/>
            <a:ext cx="14668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63" y="5715000"/>
            <a:ext cx="723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Example: Hash table size 13 with h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(k)= k mod 13 and 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(k)= 1+(k mod 11)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Consider k = 14.  h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(14) = 1 and 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(14) =4.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Therefore, we probe 1, 5, 9, 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9763"/>
            <a:ext cx="88773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0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990600"/>
            <a:ext cx="82962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" y="1981200"/>
            <a:ext cx="8505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81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Direct Address Tables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025"/>
            <a:ext cx="77914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30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28788"/>
            <a:ext cx="87249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0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581025"/>
            <a:ext cx="80486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42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Tables: Open Addressing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762000"/>
            <a:ext cx="83534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4390390"/>
            <a:ext cx="82581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69" y="5503211"/>
            <a:ext cx="812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Proof:  not covered in CS312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329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81009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Direct Address Tables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838200"/>
            <a:ext cx="58959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 Tables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00074"/>
            <a:ext cx="7381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067425" cy="467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36333"/>
            <a:ext cx="75819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14400"/>
            <a:ext cx="61436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33488"/>
            <a:ext cx="82581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1"/>
            <a:ext cx="7772400" cy="6857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Hashing with Chaining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3" y="609599"/>
            <a:ext cx="8067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762125"/>
            <a:ext cx="82200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50B-5E5F-4AD8-B908-918A22AA53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268</Words>
  <Application>Microsoft Office PowerPoint</Application>
  <PresentationFormat>On-screen Show (4:3)</PresentationFormat>
  <Paragraphs>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Chapter 11: Hash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Hash Tables</dc:title>
  <dc:creator>Behzad Parviz</dc:creator>
  <cp:lastModifiedBy>Ricky Zhu</cp:lastModifiedBy>
  <cp:revision>22</cp:revision>
  <cp:lastPrinted>2015-04-06T21:56:39Z</cp:lastPrinted>
  <dcterms:created xsi:type="dcterms:W3CDTF">2012-11-08T06:16:29Z</dcterms:created>
  <dcterms:modified xsi:type="dcterms:W3CDTF">2015-05-11T22:20:07Z</dcterms:modified>
</cp:coreProperties>
</file>