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90" autoAdjust="0"/>
    <p:restoredTop sz="94660"/>
  </p:normalViewPr>
  <p:slideViewPr>
    <p:cSldViewPr>
      <p:cViewPr varScale="1">
        <p:scale>
          <a:sx n="84" d="100"/>
          <a:sy n="84" d="100"/>
        </p:scale>
        <p:origin x="191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66D11-1825-4C53-9944-15BAFD9857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DFBE0-FA4B-4CA4-8827-BE5198DC6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F89E2-5D18-4C96-B167-3E72FB798B8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11D6-74B6-44BB-B2F8-3C87B5E42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6CB3-EC41-4862-9CBD-7678B597B733}" type="datetime1">
              <a:rPr lang="en-US" smtClean="0"/>
              <a:t>5/11/2015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CFD5-BC4F-4848-BBC0-6552594CFF75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05-91E6-42EA-BC1E-F0557B4C43DF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31C1FA-6D95-4876-BA28-C3E9A9D4DBC5}" type="datetime1">
              <a:rPr lang="en-US" smtClean="0"/>
              <a:t>5/11/2015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3B19-39A7-4212-A2AA-032B7A326A51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E32C-45BA-4A61-B373-CFB3AB6171CC}" type="datetime1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0267-9262-4CC5-A5FD-F79083602311}" type="datetime1">
              <a:rPr lang="en-US" smtClean="0"/>
              <a:t>5/11/2015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DD5-2500-4CA9-8D02-87B52C67C680}" type="datetime1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980-7624-4CB2-A505-ED237C85847B}" type="datetime1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E940B7-94EB-4EE1-84DA-5E4FA0F048EA}" type="datetime1">
              <a:rPr lang="en-US" smtClean="0"/>
              <a:t>5/11/2015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3B86-7F87-4507-AFB7-924DB0833514}" type="datetime1">
              <a:rPr lang="en-US" smtClean="0"/>
              <a:t>5/11/2015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2B1966-9B76-4DAA-BB06-3529277D26EC}" type="datetime1">
              <a:rPr lang="en-US" smtClean="0"/>
              <a:t>5/11/2015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D0C442-30F9-46CA-920B-36B3A09919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4047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Chapter 8: Sorting in Linear Time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704975"/>
            <a:ext cx="80581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4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4047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Radix Sort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62075"/>
            <a:ext cx="86582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86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4912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Radix Sort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6" y="609600"/>
            <a:ext cx="69056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5572125"/>
            <a:ext cx="69056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92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6250" y="353297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Radix Sort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366963"/>
            <a:ext cx="81248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1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4047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Bucket Sort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6915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943350"/>
            <a:ext cx="35147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4572000"/>
            <a:ext cx="2076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 be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0 to n-1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4047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Bucket Sort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5820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35147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0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Bucket Sort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524000"/>
            <a:ext cx="86582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7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4013"/>
            <a:ext cx="72199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Bucket Sort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4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5581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Bucket Sort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410200"/>
            <a:ext cx="769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We are not covering the formal proof of this claim in CS312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1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371600"/>
            <a:ext cx="7058024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676650"/>
            <a:ext cx="70580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Bucket Sort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6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" y="834757"/>
            <a:ext cx="3166872" cy="557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1" y="3581400"/>
            <a:ext cx="7653529" cy="1101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72" y="5029200"/>
            <a:ext cx="6358128" cy="662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71" y="1765014"/>
            <a:ext cx="7604097" cy="13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071563"/>
            <a:ext cx="71056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4047"/>
            <a:ext cx="7772400" cy="76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Comparison Sorts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5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4047"/>
            <a:ext cx="7772400" cy="76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Comparison Sorts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914400"/>
            <a:ext cx="71247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4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7772400" cy="76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Comparison Sorts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66800"/>
            <a:ext cx="64674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42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64" y="1143000"/>
            <a:ext cx="4943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65" y="2057400"/>
            <a:ext cx="49434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5764" y="3733800"/>
                <a:ext cx="524123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Using equation 3.19: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𝑙𝑔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!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𝑛𝑙𝑔𝑛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lg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!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FFFF00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𝑛𝑙𝑔𝑛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solidFill>
                    <a:srgbClr val="FFFF00"/>
                  </a:solidFill>
                  <a:ea typeface="Cambria Math"/>
                </a:endParaRPr>
              </a:p>
              <a:p>
                <a:r>
                  <a:rPr lang="en-US" dirty="0" smtClean="0">
                    <a:solidFill>
                      <a:srgbClr val="FFFF00"/>
                    </a:solidFill>
                    <a:ea typeface="Cambria Math"/>
                  </a:rPr>
                  <a:t>Therefore,</a:t>
                </a:r>
                <a:endParaRPr lang="en-US" b="0" dirty="0" smtClean="0">
                  <a:solidFill>
                    <a:srgbClr val="FFFF00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𝑛𝑙𝑔𝑛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600" b="0" dirty="0" smtClean="0">
                  <a:solidFill>
                    <a:srgbClr val="FFFF00"/>
                  </a:solidFill>
                  <a:ea typeface="Cambria Math"/>
                </a:endParaRPr>
              </a:p>
              <a:p>
                <a:endParaRPr lang="en-US" dirty="0" smtClean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64" y="3733800"/>
                <a:ext cx="5241236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047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457200" y="34047"/>
            <a:ext cx="7772400" cy="76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Comparison Sorts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6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04913"/>
            <a:ext cx="85534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4047"/>
            <a:ext cx="7772400" cy="76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Comparison Sorts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4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4047"/>
            <a:ext cx="7772400" cy="638501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Linear Time sorting: Counting Sort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75533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3900"/>
            <a:ext cx="29432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1476285"/>
            <a:ext cx="489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Note: Counting </a:t>
            </a:r>
            <a:r>
              <a:rPr lang="en-US" dirty="0">
                <a:solidFill>
                  <a:srgbClr val="FFFF00"/>
                </a:solidFill>
              </a:rPr>
              <a:t>sort is </a:t>
            </a:r>
            <a:r>
              <a:rPr lang="en-US" b="1" i="1" dirty="0">
                <a:solidFill>
                  <a:srgbClr val="FFFF00"/>
                </a:solidFill>
              </a:rPr>
              <a:t>stable </a:t>
            </a:r>
            <a:r>
              <a:rPr lang="en-US" dirty="0">
                <a:solidFill>
                  <a:srgbClr val="FFFF00"/>
                </a:solidFill>
              </a:rPr>
              <a:t>(keys with same value appear in same order in output as</a:t>
            </a:r>
          </a:p>
          <a:p>
            <a:r>
              <a:rPr lang="en-US" dirty="0">
                <a:solidFill>
                  <a:srgbClr val="FFFF00"/>
                </a:solidFill>
              </a:rPr>
              <a:t>they did in input) because of how the last loop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Counting Sort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81150"/>
            <a:ext cx="54483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96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4047"/>
            <a:ext cx="7772400" cy="6385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 Radix Sort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442-30F9-46CA-920B-36B3A0991984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352800"/>
            <a:ext cx="41433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672548"/>
            <a:ext cx="55816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222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137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Cambria Math</vt:lpstr>
      <vt:lpstr>Constantia</vt:lpstr>
      <vt:lpstr>Times New Roman</vt:lpstr>
      <vt:lpstr>Wingdings 2</vt:lpstr>
      <vt:lpstr>Paper</vt:lpstr>
      <vt:lpstr>Chapter 8: Sorting in Linear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Sorting in Linear Time</dc:title>
  <dc:creator>Behzad Parviz</dc:creator>
  <cp:lastModifiedBy>Ricky Zhu</cp:lastModifiedBy>
  <cp:revision>25</cp:revision>
  <cp:lastPrinted>2015-04-06T21:56:20Z</cp:lastPrinted>
  <dcterms:created xsi:type="dcterms:W3CDTF">2012-10-29T23:48:24Z</dcterms:created>
  <dcterms:modified xsi:type="dcterms:W3CDTF">2015-05-11T22:20:26Z</dcterms:modified>
</cp:coreProperties>
</file>