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27" autoAdjust="0"/>
    <p:restoredTop sz="94660"/>
  </p:normalViewPr>
  <p:slideViewPr>
    <p:cSldViewPr>
      <p:cViewPr varScale="1">
        <p:scale>
          <a:sx n="83" d="100"/>
          <a:sy n="83" d="100"/>
        </p:scale>
        <p:origin x="198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6D129-3A79-4510-AD91-24EF68C02FCD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18EA-B552-441E-A40A-861B16C2F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6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89A6D-7191-476C-8DC1-A88B97570184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5B19-3540-462D-8965-FDE742471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830A5-3034-40D6-8264-AC46E3C453F1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7002-69BA-41C8-A634-AEC7A8B162FF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45D-29C8-4741-A5F2-163DCC897545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5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0B973-55DC-4538-95F1-371018751E1A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6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1981-141B-4B8B-B9F9-1C053202ECF5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A75B-057E-4FCA-8C3B-DDD7AE44B77E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1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126E-B919-4AEC-9435-11B0F4876F55}" type="datetime1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9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002E-75C1-4975-BD5E-013A003DCD81}" type="datetime1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7BEC-376C-4362-BFC3-881F72ED565D}" type="datetime1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7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8E31-42E8-49BA-A746-773A1D26254A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142-967E-4B0A-B894-6981DD597960}" type="datetime1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DCE57-6C8B-4A2E-AD95-3133ECC1F75C}" type="datetime1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DFA1-9A05-48C3-A70F-263ABC395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2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Chapter 7: Quicksort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8600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Randomized Quicksort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0613"/>
            <a:ext cx="8534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6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457200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Randomized Quicksort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738312"/>
            <a:ext cx="4591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191000"/>
            <a:ext cx="72771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8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686675" cy="299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75" y="3886200"/>
            <a:ext cx="7543800" cy="1078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75" y="5257800"/>
            <a:ext cx="5257800" cy="5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8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3198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Quicksort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2528888"/>
            <a:ext cx="38766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3198"/>
            <a:ext cx="8686800" cy="5002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Partitioning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7532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58" y="1219200"/>
            <a:ext cx="65722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3198"/>
            <a:ext cx="8686800" cy="5002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Partitioning Example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3620"/>
            <a:ext cx="6657975" cy="64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1"/>
            <a:ext cx="6116370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302160"/>
            <a:ext cx="67341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33198"/>
            <a:ext cx="8686800" cy="5002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Partitioning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41719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3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57200"/>
            <a:ext cx="8181975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33198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Quicksort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8" y="1066800"/>
            <a:ext cx="71247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33198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Quicksort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7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3198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Quicksort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838200"/>
            <a:ext cx="85153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0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DFA1-9A05-48C3-A70F-263ABC395EAB}" type="slidenum">
              <a:rPr lang="en-US" smtClean="0"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742950"/>
            <a:ext cx="69627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33198"/>
            <a:ext cx="8686800" cy="57640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00000"/>
                </a:solidFill>
              </a:rPr>
              <a:t> Quicksort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60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Chapter 7: 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Quicksort</dc:title>
  <dc:creator>Behzad Parviz</dc:creator>
  <cp:lastModifiedBy>Ricky Zhu</cp:lastModifiedBy>
  <cp:revision>11</cp:revision>
  <cp:lastPrinted>2015-04-06T21:55:52Z</cp:lastPrinted>
  <dcterms:created xsi:type="dcterms:W3CDTF">2012-10-25T05:17:27Z</dcterms:created>
  <dcterms:modified xsi:type="dcterms:W3CDTF">2015-11-03T18:32:43Z</dcterms:modified>
</cp:coreProperties>
</file>