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6" r:id="rId12"/>
    <p:sldId id="267" r:id="rId13"/>
    <p:sldId id="268" r:id="rId14"/>
    <p:sldId id="28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1" r:id="rId23"/>
    <p:sldId id="276" r:id="rId24"/>
    <p:sldId id="282" r:id="rId25"/>
    <p:sldId id="283" r:id="rId26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44" autoAdjust="0"/>
    <p:restoredTop sz="94660"/>
  </p:normalViewPr>
  <p:slideViewPr>
    <p:cSldViewPr>
      <p:cViewPr varScale="1">
        <p:scale>
          <a:sx n="88" d="100"/>
          <a:sy n="88" d="100"/>
        </p:scale>
        <p:origin x="179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0F0D9-2F95-4CB6-8AC6-5FECD09F1BF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31D97-6B4B-42EA-B48E-8B3C4613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7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5E44D-4862-43D6-B274-B6C24162375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4969C-66C8-48A3-970C-0F39E36A6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0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6D6E-A588-481F-A968-749F8C60149E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A040-50C6-47A1-9228-94863C50569C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0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BA99-5C27-436F-BC78-BB49D401F863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8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FA39-97D1-4299-8FA9-A4F0A15FF26A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9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6F62-D776-4DDC-A70A-E8BFD1D59A0A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7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604E-B6CC-448E-BF83-CD4FB4DFDCF2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6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C96A-541A-4B00-AEDF-413EC4CB9712}" type="datetime1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479D-BD9C-4834-A1EB-35F1B605683E}" type="datetime1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6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E8C9-CF66-4AF5-80FF-B526795CF05D}" type="datetime1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6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F2E-4D0F-40D7-803E-818C93FC4965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0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20A-F813-44A9-97A1-9235272B4AE6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9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4C4D9-627D-48D1-AE56-25B0D3CEBC2A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21865-0506-43F8-8B44-515670AA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4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762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Chapter 6:Heapsort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238375"/>
            <a:ext cx="81343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0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10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28575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Build-Max-Heap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452563"/>
            <a:ext cx="699135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12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11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28575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Build-Max-Heap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00063"/>
            <a:ext cx="700087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93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12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28575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Heapsort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823913"/>
            <a:ext cx="802957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26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13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28575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Heapsort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842963"/>
            <a:ext cx="70675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998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14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35865" y="-51247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Heapsort Example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81000"/>
            <a:ext cx="7448550" cy="641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32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15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28575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Heapsort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047875"/>
            <a:ext cx="69723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30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16</a:t>
            </a:fld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28575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Priority Queues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3950"/>
            <a:ext cx="79629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4419600"/>
            <a:ext cx="68675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89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17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281207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Priority Queues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814513"/>
            <a:ext cx="72199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102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18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112355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Priority Queues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659823"/>
            <a:ext cx="698182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397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19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274613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Priority Queues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390650"/>
            <a:ext cx="49815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2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914400" y="76200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Heapsort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4" y="533400"/>
            <a:ext cx="848677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62475"/>
            <a:ext cx="66294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1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20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152400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Priority Queues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228725"/>
            <a:ext cx="69532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14450"/>
            <a:ext cx="20478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094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21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07366" y="152400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Priority Queues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57721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70389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20478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330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22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46950"/>
            <a:ext cx="893445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914400" y="28575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Heap-Increase-key Example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70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23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152400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Priority Queues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18" y="609600"/>
            <a:ext cx="70104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115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7" y="1219200"/>
            <a:ext cx="7511415" cy="1439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37" y="2895600"/>
            <a:ext cx="6259286" cy="13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30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447800"/>
            <a:ext cx="8067675" cy="904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952750"/>
            <a:ext cx="81534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1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3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28575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Heapsort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61975"/>
            <a:ext cx="768667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74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4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28575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Heapsort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51424"/>
            <a:ext cx="82200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48400"/>
            <a:ext cx="38671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16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5</a:t>
            </a:fld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28575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Heapsort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486025"/>
            <a:ext cx="70485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02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6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28575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Heapsort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62013"/>
            <a:ext cx="73437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84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7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28575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Heapsort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Time</a:t>
            </a:r>
          </a:p>
          <a:p>
            <a:r>
              <a:rPr lang="en-US" i="1" dirty="0" smtClean="0"/>
              <a:t>O(</a:t>
            </a:r>
            <a:r>
              <a:rPr lang="en-US" i="1" dirty="0" err="1" smtClean="0"/>
              <a:t>lg</a:t>
            </a:r>
            <a:r>
              <a:rPr lang="en-US" i="1" dirty="0" smtClean="0"/>
              <a:t> n)</a:t>
            </a:r>
            <a:endParaRPr lang="en-US" i="1" dirty="0"/>
          </a:p>
          <a:p>
            <a:endParaRPr lang="en-US" b="1" dirty="0" smtClean="0"/>
          </a:p>
          <a:p>
            <a:r>
              <a:rPr lang="en-US" b="1" dirty="0" smtClean="0"/>
              <a:t>Intuitive </a:t>
            </a:r>
            <a:r>
              <a:rPr lang="en-US" b="1" i="1" dirty="0" smtClean="0"/>
              <a:t>Analysis</a:t>
            </a:r>
            <a:endParaRPr lang="en-US" dirty="0"/>
          </a:p>
          <a:p>
            <a:r>
              <a:rPr lang="en-US" dirty="0"/>
              <a:t>Heap is almost-complete binary tree, hence must process </a:t>
            </a:r>
            <a:r>
              <a:rPr lang="en-US" i="1" dirty="0" smtClean="0"/>
              <a:t>O(</a:t>
            </a:r>
            <a:r>
              <a:rPr lang="en-US" i="1" dirty="0" err="1" smtClean="0"/>
              <a:t>lg</a:t>
            </a:r>
            <a:r>
              <a:rPr lang="en-US" i="1" dirty="0" smtClean="0"/>
              <a:t> n)</a:t>
            </a:r>
            <a:r>
              <a:rPr lang="en-US" dirty="0" smtClean="0"/>
              <a:t> </a:t>
            </a:r>
            <a:r>
              <a:rPr lang="en-US" dirty="0"/>
              <a:t>levels,</a:t>
            </a:r>
          </a:p>
          <a:p>
            <a:r>
              <a:rPr lang="en-US" dirty="0"/>
              <a:t>with constant work at each level (comparing 3 items and maybe swapping 2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For more formal analysis see your book using recurrence and Master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8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8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28575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Build-Max-Heap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973"/>
            <a:ext cx="79343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4343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See next page for detail.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6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865-0506-43F8-8B44-515670AA3900}" type="slidenum">
              <a:rPr lang="en-US" smtClean="0"/>
              <a:t>9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433387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14400" y="28575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Build-Max-Heap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Operation of BUILD_MAX_HEAP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94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117</Words>
  <Application>Microsoft Office PowerPoint</Application>
  <PresentationFormat>On-screen Show (4:3)</PresentationFormat>
  <Paragraphs>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 State L.A.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Behzad Parviz</dc:creator>
  <cp:lastModifiedBy>Ricky Zhu</cp:lastModifiedBy>
  <cp:revision>23</cp:revision>
  <cp:lastPrinted>2015-04-06T21:55:24Z</cp:lastPrinted>
  <dcterms:created xsi:type="dcterms:W3CDTF">2012-10-11T05:36:39Z</dcterms:created>
  <dcterms:modified xsi:type="dcterms:W3CDTF">2015-11-03T19:10:43Z</dcterms:modified>
</cp:coreProperties>
</file>