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819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37433-8D3D-494B-93B3-D647376DFE30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83B95-F6BF-437B-9243-743723844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37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D8CD0-4AFE-4BF6-BF93-99E4B1C3F98D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28008-85CC-4882-90A8-E7435065D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0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FC77-FB2B-4160-8118-923CC39B07A4}" type="datetime1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8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C1BE-BBC2-48B9-A0E6-6CA62566771C}" type="datetime1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2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20A4-9414-4968-852A-A7991F43F294}" type="datetime1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02FD-DAC4-49F8-A3E3-497ABAD005A1}" type="datetime1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845-C63A-410D-8339-4EBC08E4D731}" type="datetime1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3709-57F1-4553-97C6-BA4E13E7B780}" type="datetime1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2CB4-630A-4661-8B26-CF5450FEE035}" type="datetime1">
              <a:rPr lang="en-US" smtClean="0"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6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3663-F582-4050-93B5-3E76997B767E}" type="datetime1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0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7C16-8279-446D-989B-7BD82560308E}" type="datetime1">
              <a:rPr lang="en-US" smtClean="0"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0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0851-3BE8-4BF8-96E9-5BBC8EE23283}" type="datetime1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1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7E44-5A14-4B03-8389-EAF0A5FEFDFB}" type="datetime1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7B3E-0F0D-4809-932E-5D5600C4FD14}" type="datetime1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933BE-24B9-406E-9654-1DEDB14A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7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Chapter 5: Probabilistic Analysis and Randomized Algorithms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to probabilistic analysis and randomized algorithms.</a:t>
            </a:r>
          </a:p>
          <a:p>
            <a:r>
              <a:rPr lang="en-US" dirty="0" smtClean="0"/>
              <a:t>Note: It is assumed that the students are familiar with the basic probability material in Appendix C.</a:t>
            </a:r>
          </a:p>
          <a:p>
            <a:r>
              <a:rPr lang="en-US" dirty="0" smtClean="0"/>
              <a:t>The primary goals of this chapter is: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8" y="3124200"/>
            <a:ext cx="81629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01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9580" y="762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 Probabilistic Analysis and Randomized Algorithms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533399"/>
            <a:ext cx="812482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626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9580" y="762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 Probabilistic Analysis and Randomized Algorithms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428750"/>
            <a:ext cx="80867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352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9580" y="762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 Probabilistic Analysis and Randomized Algorithms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9724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09529"/>
            <a:ext cx="68770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380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9580" y="762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 Probabilistic Analysis and Randomized Algorithms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752600"/>
            <a:ext cx="81629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692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9580" y="762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 Probabilistic Analysis and Randomized Algorithms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738313"/>
            <a:ext cx="85058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4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9580" y="762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 Probabilistic Analysis and Randomized Algorithms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34956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057400"/>
            <a:ext cx="845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book considers two methods of randomly permuting an n-element array. The first method assigns a random priority in the range 1 to n</a:t>
            </a:r>
            <a:r>
              <a:rPr lang="en-US" baseline="30000" dirty="0" smtClean="0"/>
              <a:t>3</a:t>
            </a:r>
            <a:r>
              <a:rPr lang="en-US" dirty="0"/>
              <a:t> </a:t>
            </a:r>
            <a:r>
              <a:rPr lang="en-US" dirty="0" smtClean="0"/>
              <a:t>to each position and then reorders the array elements into increasing priority order. The second method is better: it works in place, it runs in linear time without requiring sorting, and it needs fewer random bits (n random numbers in the range 1 to n rather than the range 1 to n</a:t>
            </a:r>
            <a:r>
              <a:rPr lang="en-US" baseline="30000" dirty="0" smtClean="0"/>
              <a:t>3 </a:t>
            </a:r>
            <a:r>
              <a:rPr lang="en-US" dirty="0" smtClean="0"/>
              <a:t>). Let us consider the second method.</a:t>
            </a:r>
          </a:p>
          <a:p>
            <a:endParaRPr lang="en-US" dirty="0"/>
          </a:p>
          <a:p>
            <a:r>
              <a:rPr lang="en-US" b="1" i="1" dirty="0" smtClean="0"/>
              <a:t>Goal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Produce a uniform random permutation ( each of the n! permutations is equally likely to be produced).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82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9580" y="762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 Probabilistic Analysis and Randomized Algorithms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238250"/>
            <a:ext cx="80867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53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9580" y="762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 Probabilistic Analysis and Randomized Algorithms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033463"/>
            <a:ext cx="81153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455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9580" y="762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 Probabilistic Analysis and Randomized Algorithms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69437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" y="3200400"/>
            <a:ext cx="70389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77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9580" y="762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 Probabilistic Analysis and Randomized Algorithms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" y="1066800"/>
            <a:ext cx="79057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8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9580" y="762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 Probabilistic Analysis and Randomized Algorithms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90638"/>
            <a:ext cx="84772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97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9580" y="762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 Probabilistic Analysis and Randomized Algorithms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52450"/>
            <a:ext cx="84582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60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9580" y="762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 Probabilistic Analysis and Randomized Algorithms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1343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" y="4267200"/>
            <a:ext cx="81057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5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9580" y="762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 Probabilistic Analysis and Randomized Algorithms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33463"/>
            <a:ext cx="81438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74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9580" y="762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 Probabilistic Analysis and Randomized Algorithms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005013"/>
            <a:ext cx="81819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10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9580" y="762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 Probabilistic Analysis and Randomized Algorithms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492034"/>
            <a:ext cx="79152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69818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27" y="4800601"/>
            <a:ext cx="67151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22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33BE-24B9-406E-9654-1DEDB14AC323}" type="slidenum">
              <a:rPr lang="en-US" smtClean="0"/>
              <a:t>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9580" y="762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70C0"/>
                </a:solidFill>
              </a:rPr>
              <a:t> Probabilistic Analysis and Randomized Algorithms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66601"/>
            <a:ext cx="720090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825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273</Words>
  <Application>Microsoft Office PowerPoint</Application>
  <PresentationFormat>On-screen Show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Chapter 5: Probabilistic Analysis and Randomized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 State L.A.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Probabilistic Analysis and Randomized Algorithms</dc:title>
  <dc:creator>Behzad Parviz</dc:creator>
  <cp:lastModifiedBy>Ricky Zhu</cp:lastModifiedBy>
  <cp:revision>12</cp:revision>
  <cp:lastPrinted>2015-04-06T21:54:57Z</cp:lastPrinted>
  <dcterms:created xsi:type="dcterms:W3CDTF">2013-06-26T21:44:58Z</dcterms:created>
  <dcterms:modified xsi:type="dcterms:W3CDTF">2015-04-06T21:57:16Z</dcterms:modified>
</cp:coreProperties>
</file>