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098B0-2200-483C-A336-29E0C46A96A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0EEB2-D92F-40FA-B3F1-C996937B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2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41FF6-9351-4895-B502-9F277C07B11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9942-6501-4FB8-9607-DC8D4F65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9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012-0B99-4F7B-916D-2B47D8A72239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941-1A7D-4555-9F36-322E91D3C17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A9CF-BB4B-4F7F-880B-BD94C32A60D7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D66-B3DC-41E6-BD25-92B6FDD0EE9A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3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B564-7C3F-460A-83AC-FD66519E878B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EB7-610D-43DC-A0AF-E9E3C26EF3BF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2B89-4321-4363-854E-D55FA032AD6B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D335-5226-4862-9FD5-42BD4809AADD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7F98-26FA-4CC3-B457-D6681120DD7B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7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D05-8C32-4111-8DCA-80B1BB1E456E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47AAA-7B4C-4A37-98DB-D7D656F5B373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86D49-468E-4FA7-BBCD-03F1EC37E458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4353-F476-474D-9E46-16B154C2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Chapter 3: Growth of Functions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325"/>
            <a:ext cx="91440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19"/>
            <a:ext cx="4895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85" y="830688"/>
            <a:ext cx="8143875" cy="60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2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1723"/>
            <a:ext cx="45529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3276600"/>
            <a:ext cx="81248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09650"/>
            <a:ext cx="81915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8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5838"/>
            <a:ext cx="835342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7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067799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433513"/>
            <a:ext cx="44481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457200"/>
            <a:ext cx="67722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23888"/>
            <a:ext cx="733425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2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9599"/>
            <a:ext cx="8239125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581400"/>
            <a:ext cx="80867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1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" y="507283"/>
            <a:ext cx="73628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4353-F476-474D-9E46-16B154C2AED6}" type="slidenum">
              <a:rPr lang="en-US" smtClean="0"/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76201"/>
            <a:ext cx="7772400" cy="533399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 Growth of Functions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94" y="457200"/>
            <a:ext cx="64293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304685"/>
            <a:ext cx="802957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3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67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Chapter 3: Growth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 State L.A.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Growth of Functions</dc:title>
  <dc:creator>Behzad Parviz</dc:creator>
  <cp:lastModifiedBy>Ricky Zhu</cp:lastModifiedBy>
  <cp:revision>11</cp:revision>
  <cp:lastPrinted>2015-04-06T21:13:55Z</cp:lastPrinted>
  <dcterms:created xsi:type="dcterms:W3CDTF">2012-09-24T05:29:52Z</dcterms:created>
  <dcterms:modified xsi:type="dcterms:W3CDTF">2015-04-06T21:51:13Z</dcterms:modified>
</cp:coreProperties>
</file>