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handoutMasterIdLst>
    <p:handoutMasterId r:id="rId30"/>
  </p:handout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8" r:id="rId11"/>
    <p:sldId id="283" r:id="rId12"/>
    <p:sldId id="292" r:id="rId13"/>
    <p:sldId id="284" r:id="rId14"/>
    <p:sldId id="285" r:id="rId15"/>
    <p:sldId id="286" r:id="rId16"/>
    <p:sldId id="288" r:id="rId17"/>
    <p:sldId id="291" r:id="rId18"/>
    <p:sldId id="289" r:id="rId19"/>
    <p:sldId id="290" r:id="rId20"/>
    <p:sldId id="293" r:id="rId21"/>
    <p:sldId id="294" r:id="rId22"/>
    <p:sldId id="295" r:id="rId23"/>
    <p:sldId id="297" r:id="rId24"/>
    <p:sldId id="298" r:id="rId25"/>
    <p:sldId id="299" r:id="rId26"/>
    <p:sldId id="300" r:id="rId27"/>
    <p:sldId id="287" r:id="rId28"/>
    <p:sldId id="257" r:id="rId2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789" autoAdjust="0"/>
    <p:restoredTop sz="96196" autoAdjust="0"/>
  </p:normalViewPr>
  <p:slideViewPr>
    <p:cSldViewPr>
      <p:cViewPr varScale="1">
        <p:scale>
          <a:sx n="78" d="100"/>
          <a:sy n="78" d="100"/>
        </p:scale>
        <p:origin x="26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EE4A1A39-C3CB-487B-81C8-EDA5EF66A5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E4A647C0-D6A3-4F4D-93C2-10AE8CD5BBB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4" name="Rectangle 4">
            <a:extLst>
              <a:ext uri="{FF2B5EF4-FFF2-40B4-BE49-F238E27FC236}">
                <a16:creationId xmlns:a16="http://schemas.microsoft.com/office/drawing/2014/main" id="{EBF6E498-CB49-4283-AD81-D954FCF15F1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25" name="Rectangle 5">
            <a:extLst>
              <a:ext uri="{FF2B5EF4-FFF2-40B4-BE49-F238E27FC236}">
                <a16:creationId xmlns:a16="http://schemas.microsoft.com/office/drawing/2014/main" id="{CC57295F-E4D4-4576-9264-8B9834C1A26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18706CF-97AB-4549-9141-3BFADA9DBC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>
            <a:extLst>
              <a:ext uri="{FF2B5EF4-FFF2-40B4-BE49-F238E27FC236}">
                <a16:creationId xmlns:a16="http://schemas.microsoft.com/office/drawing/2014/main" id="{82611B45-CC48-4B49-AF95-351D2FB9C37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68">
              <a:extLst>
                <a:ext uri="{FF2B5EF4-FFF2-40B4-BE49-F238E27FC236}">
                  <a16:creationId xmlns:a16="http://schemas.microsoft.com/office/drawing/2014/main" id="{E25EDC27-D09D-4620-A5C8-F07F8B1389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>
                <a:extLst>
                  <a:ext uri="{FF2B5EF4-FFF2-40B4-BE49-F238E27FC236}">
                    <a16:creationId xmlns:a16="http://schemas.microsoft.com/office/drawing/2014/main" id="{9E64093C-DE6F-48C8-99C6-1716EB704719}"/>
                  </a:ext>
                </a:extLst>
              </p:cNvPr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dirty="0"/>
              </a:p>
            </p:txBody>
          </p:sp>
          <p:grpSp>
            <p:nvGrpSpPr>
              <p:cNvPr id="16" name="Group 4">
                <a:extLst>
                  <a:ext uri="{FF2B5EF4-FFF2-40B4-BE49-F238E27FC236}">
                    <a16:creationId xmlns:a16="http://schemas.microsoft.com/office/drawing/2014/main" id="{55CE0460-C9D3-4A57-810E-79F732FF9C8D}"/>
                  </a:ext>
                </a:extLst>
              </p:cNvPr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>
                  <a:extLst>
                    <a:ext uri="{FF2B5EF4-FFF2-40B4-BE49-F238E27FC236}">
                      <a16:creationId xmlns:a16="http://schemas.microsoft.com/office/drawing/2014/main" id="{82795158-841F-4EFC-8996-F83834611C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>
                  <a:extLst>
                    <a:ext uri="{FF2B5EF4-FFF2-40B4-BE49-F238E27FC236}">
                      <a16:creationId xmlns:a16="http://schemas.microsoft.com/office/drawing/2014/main" id="{0019A057-8611-467C-8A6B-90443EF236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>
                  <a:extLst>
                    <a:ext uri="{FF2B5EF4-FFF2-40B4-BE49-F238E27FC236}">
                      <a16:creationId xmlns:a16="http://schemas.microsoft.com/office/drawing/2014/main" id="{E9B3E6F9-E4F5-4698-8C6D-E5CD0040D6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>
                  <a:extLst>
                    <a:ext uri="{FF2B5EF4-FFF2-40B4-BE49-F238E27FC236}">
                      <a16:creationId xmlns:a16="http://schemas.microsoft.com/office/drawing/2014/main" id="{94111472-77AB-464D-A6D5-07E4A88B89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>
                  <a:extLst>
                    <a:ext uri="{FF2B5EF4-FFF2-40B4-BE49-F238E27FC236}">
                      <a16:creationId xmlns:a16="http://schemas.microsoft.com/office/drawing/2014/main" id="{A351DEC7-681A-4492-915B-157A6154D6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>
                  <a:extLst>
                    <a:ext uri="{FF2B5EF4-FFF2-40B4-BE49-F238E27FC236}">
                      <a16:creationId xmlns:a16="http://schemas.microsoft.com/office/drawing/2014/main" id="{DC22428E-CEB9-4307-9B17-7E37216DBA7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>
                  <a:extLst>
                    <a:ext uri="{FF2B5EF4-FFF2-40B4-BE49-F238E27FC236}">
                      <a16:creationId xmlns:a16="http://schemas.microsoft.com/office/drawing/2014/main" id="{FF3CB419-E013-4323-BAC2-1EA3CC8AC1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>
                  <a:extLst>
                    <a:ext uri="{FF2B5EF4-FFF2-40B4-BE49-F238E27FC236}">
                      <a16:creationId xmlns:a16="http://schemas.microsoft.com/office/drawing/2014/main" id="{5A933AC3-6060-4D61-97B9-21674D60840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>
                  <a:extLst>
                    <a:ext uri="{FF2B5EF4-FFF2-40B4-BE49-F238E27FC236}">
                      <a16:creationId xmlns:a16="http://schemas.microsoft.com/office/drawing/2014/main" id="{8719561D-2049-42B2-951F-2A906F99D8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>
                  <a:extLst>
                    <a:ext uri="{FF2B5EF4-FFF2-40B4-BE49-F238E27FC236}">
                      <a16:creationId xmlns:a16="http://schemas.microsoft.com/office/drawing/2014/main" id="{60022194-6108-4F48-A94E-6C5F37022D9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>
                  <a:extLst>
                    <a:ext uri="{FF2B5EF4-FFF2-40B4-BE49-F238E27FC236}">
                      <a16:creationId xmlns:a16="http://schemas.microsoft.com/office/drawing/2014/main" id="{E0A43732-6429-4015-AE8F-A518D46EE4A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>
                  <a:extLst>
                    <a:ext uri="{FF2B5EF4-FFF2-40B4-BE49-F238E27FC236}">
                      <a16:creationId xmlns:a16="http://schemas.microsoft.com/office/drawing/2014/main" id="{FA103AAB-6201-467C-8AB3-D168ABCAAE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>
                  <a:extLst>
                    <a:ext uri="{FF2B5EF4-FFF2-40B4-BE49-F238E27FC236}">
                      <a16:creationId xmlns:a16="http://schemas.microsoft.com/office/drawing/2014/main" id="{BC709707-6214-4814-8CCB-F9BE963CA5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>
                  <a:extLst>
                    <a:ext uri="{FF2B5EF4-FFF2-40B4-BE49-F238E27FC236}">
                      <a16:creationId xmlns:a16="http://schemas.microsoft.com/office/drawing/2014/main" id="{364C7D15-7CF6-4D0A-841A-136A53D4C7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>
                  <a:extLst>
                    <a:ext uri="{FF2B5EF4-FFF2-40B4-BE49-F238E27FC236}">
                      <a16:creationId xmlns:a16="http://schemas.microsoft.com/office/drawing/2014/main" id="{C2DB5F5F-12E7-4747-8A91-4350ECCFAE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>
                  <a:extLst>
                    <a:ext uri="{FF2B5EF4-FFF2-40B4-BE49-F238E27FC236}">
                      <a16:creationId xmlns:a16="http://schemas.microsoft.com/office/drawing/2014/main" id="{CFEC817E-2F3F-45C5-8212-3692ADAEC5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>
                  <a:extLst>
                    <a:ext uri="{FF2B5EF4-FFF2-40B4-BE49-F238E27FC236}">
                      <a16:creationId xmlns:a16="http://schemas.microsoft.com/office/drawing/2014/main" id="{EA7975CC-9219-41BD-9DE3-2D83FDB18B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>
                  <a:extLst>
                    <a:ext uri="{FF2B5EF4-FFF2-40B4-BE49-F238E27FC236}">
                      <a16:creationId xmlns:a16="http://schemas.microsoft.com/office/drawing/2014/main" id="{A183D413-627E-4A49-9F21-22A3960FFC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>
                  <a:extLst>
                    <a:ext uri="{FF2B5EF4-FFF2-40B4-BE49-F238E27FC236}">
                      <a16:creationId xmlns:a16="http://schemas.microsoft.com/office/drawing/2014/main" id="{202C05F2-B276-4F59-9095-522375B41A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>
                  <a:extLst>
                    <a:ext uri="{FF2B5EF4-FFF2-40B4-BE49-F238E27FC236}">
                      <a16:creationId xmlns:a16="http://schemas.microsoft.com/office/drawing/2014/main" id="{2717D195-74BA-418F-A73A-B3803A793A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>
                  <a:extLst>
                    <a:ext uri="{FF2B5EF4-FFF2-40B4-BE49-F238E27FC236}">
                      <a16:creationId xmlns:a16="http://schemas.microsoft.com/office/drawing/2014/main" id="{16CE401C-F888-4CAC-B322-DFFA9FDF3A0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>
                  <a:extLst>
                    <a:ext uri="{FF2B5EF4-FFF2-40B4-BE49-F238E27FC236}">
                      <a16:creationId xmlns:a16="http://schemas.microsoft.com/office/drawing/2014/main" id="{575A76A5-8C7B-463D-867E-D2D7C2D975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>
                  <a:extLst>
                    <a:ext uri="{FF2B5EF4-FFF2-40B4-BE49-F238E27FC236}">
                      <a16:creationId xmlns:a16="http://schemas.microsoft.com/office/drawing/2014/main" id="{3165907B-38E8-4AE3-8191-BC5B7687CDA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>
                  <a:extLst>
                    <a:ext uri="{FF2B5EF4-FFF2-40B4-BE49-F238E27FC236}">
                      <a16:creationId xmlns:a16="http://schemas.microsoft.com/office/drawing/2014/main" id="{E4261BA9-FBAF-42C5-9769-7CD19D35CC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>
                  <a:extLst>
                    <a:ext uri="{FF2B5EF4-FFF2-40B4-BE49-F238E27FC236}">
                      <a16:creationId xmlns:a16="http://schemas.microsoft.com/office/drawing/2014/main" id="{5665677F-A6E7-44D2-AE7C-44E8B74C36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>
                  <a:extLst>
                    <a:ext uri="{FF2B5EF4-FFF2-40B4-BE49-F238E27FC236}">
                      <a16:creationId xmlns:a16="http://schemas.microsoft.com/office/drawing/2014/main" id="{B9CC94C4-8654-4F56-BABE-F6664B13F00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>
                  <a:extLst>
                    <a:ext uri="{FF2B5EF4-FFF2-40B4-BE49-F238E27FC236}">
                      <a16:creationId xmlns:a16="http://schemas.microsoft.com/office/drawing/2014/main" id="{4F9B4AD6-AB9A-4771-89BF-69B6FE9750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>
                  <a:extLst>
                    <a:ext uri="{FF2B5EF4-FFF2-40B4-BE49-F238E27FC236}">
                      <a16:creationId xmlns:a16="http://schemas.microsoft.com/office/drawing/2014/main" id="{78BE1838-2786-4AC4-AB42-212E3D6913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>
                  <a:extLst>
                    <a:ext uri="{FF2B5EF4-FFF2-40B4-BE49-F238E27FC236}">
                      <a16:creationId xmlns:a16="http://schemas.microsoft.com/office/drawing/2014/main" id="{90207F82-F6C4-4CED-898D-028464A2004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>
                  <a:extLst>
                    <a:ext uri="{FF2B5EF4-FFF2-40B4-BE49-F238E27FC236}">
                      <a16:creationId xmlns:a16="http://schemas.microsoft.com/office/drawing/2014/main" id="{AE23322F-31F9-431C-93F8-B13884B5B4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>
                  <a:extLst>
                    <a:ext uri="{FF2B5EF4-FFF2-40B4-BE49-F238E27FC236}">
                      <a16:creationId xmlns:a16="http://schemas.microsoft.com/office/drawing/2014/main" id="{4DCB0806-C917-4752-B41C-3283C9E7E3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>
                  <a:extLst>
                    <a:ext uri="{FF2B5EF4-FFF2-40B4-BE49-F238E27FC236}">
                      <a16:creationId xmlns:a16="http://schemas.microsoft.com/office/drawing/2014/main" id="{F719CE16-66A2-475A-AE86-CE11D0DCEE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>
                  <a:extLst>
                    <a:ext uri="{FF2B5EF4-FFF2-40B4-BE49-F238E27FC236}">
                      <a16:creationId xmlns:a16="http://schemas.microsoft.com/office/drawing/2014/main" id="{D7C62878-8B88-4322-90F7-E3D9C425D7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>
                  <a:extLst>
                    <a:ext uri="{FF2B5EF4-FFF2-40B4-BE49-F238E27FC236}">
                      <a16:creationId xmlns:a16="http://schemas.microsoft.com/office/drawing/2014/main" id="{D89079FD-0FAB-4219-98C7-1D74B4133BC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>
                  <a:extLst>
                    <a:ext uri="{FF2B5EF4-FFF2-40B4-BE49-F238E27FC236}">
                      <a16:creationId xmlns:a16="http://schemas.microsoft.com/office/drawing/2014/main" id="{ACF93CCB-0BAC-44FF-9C98-FF91B0E3C1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>
                  <a:extLst>
                    <a:ext uri="{FF2B5EF4-FFF2-40B4-BE49-F238E27FC236}">
                      <a16:creationId xmlns:a16="http://schemas.microsoft.com/office/drawing/2014/main" id="{343A1CD5-D27C-43B3-A567-D001AC9802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>
                  <a:extLst>
                    <a:ext uri="{FF2B5EF4-FFF2-40B4-BE49-F238E27FC236}">
                      <a16:creationId xmlns:a16="http://schemas.microsoft.com/office/drawing/2014/main" id="{45C298AA-9BF6-42B3-BFD3-09FE02B3F6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>
                  <a:extLst>
                    <a:ext uri="{FF2B5EF4-FFF2-40B4-BE49-F238E27FC236}">
                      <a16:creationId xmlns:a16="http://schemas.microsoft.com/office/drawing/2014/main" id="{73181F19-30BB-4519-B133-98F03813B8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>
                  <a:extLst>
                    <a:ext uri="{FF2B5EF4-FFF2-40B4-BE49-F238E27FC236}">
                      <a16:creationId xmlns:a16="http://schemas.microsoft.com/office/drawing/2014/main" id="{5507156D-1B26-4297-BF05-001BA2097E3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>
                  <a:extLst>
                    <a:ext uri="{FF2B5EF4-FFF2-40B4-BE49-F238E27FC236}">
                      <a16:creationId xmlns:a16="http://schemas.microsoft.com/office/drawing/2014/main" id="{BB6F38C3-3C4C-4AE6-9B55-310E14998D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>
                  <a:extLst>
                    <a:ext uri="{FF2B5EF4-FFF2-40B4-BE49-F238E27FC236}">
                      <a16:creationId xmlns:a16="http://schemas.microsoft.com/office/drawing/2014/main" id="{00EAFFE1-E597-4819-AC66-4F37A51065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>
                  <a:extLst>
                    <a:ext uri="{FF2B5EF4-FFF2-40B4-BE49-F238E27FC236}">
                      <a16:creationId xmlns:a16="http://schemas.microsoft.com/office/drawing/2014/main" id="{3E644937-5CCD-4F57-891D-13E4C028CA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>
                  <a:extLst>
                    <a:ext uri="{FF2B5EF4-FFF2-40B4-BE49-F238E27FC236}">
                      <a16:creationId xmlns:a16="http://schemas.microsoft.com/office/drawing/2014/main" id="{85AD5427-827A-4DE4-815C-7AFA6DFBF9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>
                  <a:extLst>
                    <a:ext uri="{FF2B5EF4-FFF2-40B4-BE49-F238E27FC236}">
                      <a16:creationId xmlns:a16="http://schemas.microsoft.com/office/drawing/2014/main" id="{70B6E2B3-1D6B-4175-AF90-5B87ACA19A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>
                  <a:extLst>
                    <a:ext uri="{FF2B5EF4-FFF2-40B4-BE49-F238E27FC236}">
                      <a16:creationId xmlns:a16="http://schemas.microsoft.com/office/drawing/2014/main" id="{28E51F50-F167-49A3-A255-57EF94ADF30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>
                  <a:extLst>
                    <a:ext uri="{FF2B5EF4-FFF2-40B4-BE49-F238E27FC236}">
                      <a16:creationId xmlns:a16="http://schemas.microsoft.com/office/drawing/2014/main" id="{AB9A8BE2-C635-4CE8-A139-A5F99B3A4BD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>
                  <a:extLst>
                    <a:ext uri="{FF2B5EF4-FFF2-40B4-BE49-F238E27FC236}">
                      <a16:creationId xmlns:a16="http://schemas.microsoft.com/office/drawing/2014/main" id="{07DB53E5-3003-4FD7-BD1F-ED2AF22639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>
                  <a:extLst>
                    <a:ext uri="{FF2B5EF4-FFF2-40B4-BE49-F238E27FC236}">
                      <a16:creationId xmlns:a16="http://schemas.microsoft.com/office/drawing/2014/main" id="{E46EF7C7-2BCF-4DC0-A253-BB6E03101E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>
                  <a:extLst>
                    <a:ext uri="{FF2B5EF4-FFF2-40B4-BE49-F238E27FC236}">
                      <a16:creationId xmlns:a16="http://schemas.microsoft.com/office/drawing/2014/main" id="{5B84015A-25EC-49F4-95E5-96418D3D34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>
                  <a:extLst>
                    <a:ext uri="{FF2B5EF4-FFF2-40B4-BE49-F238E27FC236}">
                      <a16:creationId xmlns:a16="http://schemas.microsoft.com/office/drawing/2014/main" id="{CCE140BE-CE85-4E6B-8C45-B3E0044E78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>
                  <a:extLst>
                    <a:ext uri="{FF2B5EF4-FFF2-40B4-BE49-F238E27FC236}">
                      <a16:creationId xmlns:a16="http://schemas.microsoft.com/office/drawing/2014/main" id="{7669F712-77A9-4938-8CAD-3EB86EB43C5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>
                <a:extLst>
                  <a:ext uri="{FF2B5EF4-FFF2-40B4-BE49-F238E27FC236}">
                    <a16:creationId xmlns:a16="http://schemas.microsoft.com/office/drawing/2014/main" id="{40ACB9BD-0B28-4714-8684-76947061818C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>
              <a:extLst>
                <a:ext uri="{FF2B5EF4-FFF2-40B4-BE49-F238E27FC236}">
                  <a16:creationId xmlns:a16="http://schemas.microsoft.com/office/drawing/2014/main" id="{C3846A20-8625-4BBE-BE41-75AD6564C8CA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>
                <a:extLst>
                  <a:ext uri="{FF2B5EF4-FFF2-40B4-BE49-F238E27FC236}">
                    <a16:creationId xmlns:a16="http://schemas.microsoft.com/office/drawing/2014/main" id="{777F48E9-23D9-445A-8036-E435022C1DF1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>
                <a:extLst>
                  <a:ext uri="{FF2B5EF4-FFF2-40B4-BE49-F238E27FC236}">
                    <a16:creationId xmlns:a16="http://schemas.microsoft.com/office/drawing/2014/main" id="{6F29B880-CDAF-4DAE-9FC5-224B110C1B00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>
                <a:extLst>
                  <a:ext uri="{FF2B5EF4-FFF2-40B4-BE49-F238E27FC236}">
                    <a16:creationId xmlns:a16="http://schemas.microsoft.com/office/drawing/2014/main" id="{87353A2B-C2D8-4244-BA92-26E4FC1026D7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>
                <a:extLst>
                  <a:ext uri="{FF2B5EF4-FFF2-40B4-BE49-F238E27FC236}">
                    <a16:creationId xmlns:a16="http://schemas.microsoft.com/office/drawing/2014/main" id="{AB5BBFA9-1622-4C8F-8986-3695E970F847}"/>
                  </a:ext>
                </a:extLst>
              </p:cNvPr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>
              <a:extLst>
                <a:ext uri="{FF2B5EF4-FFF2-40B4-BE49-F238E27FC236}">
                  <a16:creationId xmlns:a16="http://schemas.microsoft.com/office/drawing/2014/main" id="{3E84EB39-5C54-4BB5-9D09-F2BDABFA9040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>
                <a:extLst>
                  <a:ext uri="{FF2B5EF4-FFF2-40B4-BE49-F238E27FC236}">
                    <a16:creationId xmlns:a16="http://schemas.microsoft.com/office/drawing/2014/main" id="{A9AEF98E-5754-472D-9AF5-E74FC51584C9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>
                <a:extLst>
                  <a:ext uri="{FF2B5EF4-FFF2-40B4-BE49-F238E27FC236}">
                    <a16:creationId xmlns:a16="http://schemas.microsoft.com/office/drawing/2014/main" id="{01FFA5BD-7715-44E9-B34C-3D1855048BDC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>
                <a:extLst>
                  <a:ext uri="{FF2B5EF4-FFF2-40B4-BE49-F238E27FC236}">
                    <a16:creationId xmlns:a16="http://schemas.microsoft.com/office/drawing/2014/main" id="{C2C7DE3D-EAC3-467C-866A-F1ACE7F213FD}"/>
                  </a:ext>
                </a:extLst>
              </p:cNvPr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71">
            <a:extLst>
              <a:ext uri="{FF2B5EF4-FFF2-40B4-BE49-F238E27FC236}">
                <a16:creationId xmlns:a16="http://schemas.microsoft.com/office/drawing/2014/main" id="{08540D5B-B4EE-4EAD-A265-E715FEA0C95F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2">
            <a:extLst>
              <a:ext uri="{FF2B5EF4-FFF2-40B4-BE49-F238E27FC236}">
                <a16:creationId xmlns:a16="http://schemas.microsoft.com/office/drawing/2014/main" id="{E4DAD546-EF95-4751-833C-7B66BDE27C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3">
            <a:extLst>
              <a:ext uri="{FF2B5EF4-FFF2-40B4-BE49-F238E27FC236}">
                <a16:creationId xmlns:a16="http://schemas.microsoft.com/office/drawing/2014/main" id="{36B15509-2B18-4E70-BD75-195C435C0D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EACE7-642A-4E10-BE68-01E8882F53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534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53B86B8F-A278-488B-96B5-CB010B4134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939F815-3AE9-4260-8039-ECDD82E56D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9F48E5C9-ADF4-402C-8B0F-D68058F124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2053F-EEDB-40BC-A78D-C2EA264417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1012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24765839-8FFD-465C-A76C-AE1BA4A580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5C4BA87D-877C-4656-8E76-5DA67755A4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469E296C-0055-4A66-8C9F-35871665D0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D43D6-09A3-4BAF-98C8-1FF5305425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4490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421D950B-579C-4328-89BD-017FD451FF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8212BB54-04A2-432D-94C6-30130DC181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FC991570-6D37-4B9D-8D1D-E1898819FF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944B2-ED12-48DE-BC64-01663511FF2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449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7D678855-EB45-4E03-AE05-9880DAA1D3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54AE9F49-E925-4D9C-B516-6DCD71CD72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B691070-ECB0-4C12-BC2A-4ECCCEDE2E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EEFBC-35B3-4493-B32C-E6BE30BA3C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693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8EE19D1E-4B48-4BDD-9DD7-B58B48963E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B2CF7C26-5292-486F-8511-77573F2B32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6D0E0182-86AE-470B-88D9-27584F2C8E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8B3AC-5B87-4393-A58E-051C5507DB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005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8">
            <a:extLst>
              <a:ext uri="{FF2B5EF4-FFF2-40B4-BE49-F238E27FC236}">
                <a16:creationId xmlns:a16="http://schemas.microsoft.com/office/drawing/2014/main" id="{9F7E560D-5EAA-4738-B523-464025D257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>
            <a:extLst>
              <a:ext uri="{FF2B5EF4-FFF2-40B4-BE49-F238E27FC236}">
                <a16:creationId xmlns:a16="http://schemas.microsoft.com/office/drawing/2014/main" id="{2A682423-A0AC-4648-BC2D-44C59F25E7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>
            <a:extLst>
              <a:ext uri="{FF2B5EF4-FFF2-40B4-BE49-F238E27FC236}">
                <a16:creationId xmlns:a16="http://schemas.microsoft.com/office/drawing/2014/main" id="{32241B5B-5D47-414B-A999-9D5CE615FC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E1106-27CA-489F-A3A3-A5CCEBBD8F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559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8">
            <a:extLst>
              <a:ext uri="{FF2B5EF4-FFF2-40B4-BE49-F238E27FC236}">
                <a16:creationId xmlns:a16="http://schemas.microsoft.com/office/drawing/2014/main" id="{75A4C3D4-277A-40DB-9A9A-A6F6FD5B6F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BEFBF84C-8565-4B1B-BDCB-C3FCC0E6E6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893D4CAE-B929-4071-AD73-29FB5EBFA6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6DCAA-4047-4A9A-B99B-1C558C8408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4438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>
            <a:extLst>
              <a:ext uri="{FF2B5EF4-FFF2-40B4-BE49-F238E27FC236}">
                <a16:creationId xmlns:a16="http://schemas.microsoft.com/office/drawing/2014/main" id="{E6646917-431F-4D7E-AE70-786CCC868D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3A1253DD-F8B3-4370-A64A-DAA718131E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D8C5B18A-62B7-4333-911D-EB0230BA5F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78B983-3FA5-4DE7-92EE-FFCE8B8F7E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6748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DECB4FDB-ABA6-433F-8E2B-939B4E7A8C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9FA36463-2ED1-4FC7-9752-044BDB7E0E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208EEE1D-2C83-4583-AD0D-095F8D406C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9999D-A567-430C-ADDA-3E836BE714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234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8">
            <a:extLst>
              <a:ext uri="{FF2B5EF4-FFF2-40B4-BE49-F238E27FC236}">
                <a16:creationId xmlns:a16="http://schemas.microsoft.com/office/drawing/2014/main" id="{B10FD636-956F-4ED7-AE73-F5BE660077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>
            <a:extLst>
              <a:ext uri="{FF2B5EF4-FFF2-40B4-BE49-F238E27FC236}">
                <a16:creationId xmlns:a16="http://schemas.microsoft.com/office/drawing/2014/main" id="{ECF8B7EF-DFD8-47C5-834D-1AD76A3694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>
            <a:extLst>
              <a:ext uri="{FF2B5EF4-FFF2-40B4-BE49-F238E27FC236}">
                <a16:creationId xmlns:a16="http://schemas.microsoft.com/office/drawing/2014/main" id="{36671A07-485E-4459-BF1A-311F070938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E5A59E-B996-4092-9DF2-6AE56AC2A1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5429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5D150978-CBBE-4B92-B01E-560A607851D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>
              <a:extLst>
                <a:ext uri="{FF2B5EF4-FFF2-40B4-BE49-F238E27FC236}">
                  <a16:creationId xmlns:a16="http://schemas.microsoft.com/office/drawing/2014/main" id="{3317958F-437A-46F4-9198-EC3EB07942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>
                <a:extLst>
                  <a:ext uri="{FF2B5EF4-FFF2-40B4-BE49-F238E27FC236}">
                    <a16:creationId xmlns:a16="http://schemas.microsoft.com/office/drawing/2014/main" id="{DE8CF147-122B-485A-A71A-A89A38EE246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>
                  <a:extLst>
                    <a:ext uri="{FF2B5EF4-FFF2-40B4-BE49-F238E27FC236}">
                      <a16:creationId xmlns:a16="http://schemas.microsoft.com/office/drawing/2014/main" id="{FD677332-DD75-4EA2-8C7D-CB663C5F5D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>
                  <a:extLst>
                    <a:ext uri="{FF2B5EF4-FFF2-40B4-BE49-F238E27FC236}">
                      <a16:creationId xmlns:a16="http://schemas.microsoft.com/office/drawing/2014/main" id="{A9269325-95F1-456A-BCC6-8534786A37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>
                  <a:extLst>
                    <a:ext uri="{FF2B5EF4-FFF2-40B4-BE49-F238E27FC236}">
                      <a16:creationId xmlns:a16="http://schemas.microsoft.com/office/drawing/2014/main" id="{0464DD26-7799-419A-AFFC-4F8F2B3D225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>
                  <a:extLst>
                    <a:ext uri="{FF2B5EF4-FFF2-40B4-BE49-F238E27FC236}">
                      <a16:creationId xmlns:a16="http://schemas.microsoft.com/office/drawing/2014/main" id="{CD1B8884-66D7-45FD-97B0-9D1903BA89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>
                  <a:extLst>
                    <a:ext uri="{FF2B5EF4-FFF2-40B4-BE49-F238E27FC236}">
                      <a16:creationId xmlns:a16="http://schemas.microsoft.com/office/drawing/2014/main" id="{4F4CC939-7A50-4F6E-891C-D5AD199565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>
                  <a:extLst>
                    <a:ext uri="{FF2B5EF4-FFF2-40B4-BE49-F238E27FC236}">
                      <a16:creationId xmlns:a16="http://schemas.microsoft.com/office/drawing/2014/main" id="{788AEF75-67B6-4756-8081-57712E9722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>
                  <a:extLst>
                    <a:ext uri="{FF2B5EF4-FFF2-40B4-BE49-F238E27FC236}">
                      <a16:creationId xmlns:a16="http://schemas.microsoft.com/office/drawing/2014/main" id="{887D885D-B882-4F0C-82E9-A8614C48AE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>
                  <a:extLst>
                    <a:ext uri="{FF2B5EF4-FFF2-40B4-BE49-F238E27FC236}">
                      <a16:creationId xmlns:a16="http://schemas.microsoft.com/office/drawing/2014/main" id="{E4A9D9D3-33BA-4B40-A64C-E2C7C71347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>
                  <a:extLst>
                    <a:ext uri="{FF2B5EF4-FFF2-40B4-BE49-F238E27FC236}">
                      <a16:creationId xmlns:a16="http://schemas.microsoft.com/office/drawing/2014/main" id="{D4C93744-8855-4F69-9263-81533C04FD5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>
                  <a:extLst>
                    <a:ext uri="{FF2B5EF4-FFF2-40B4-BE49-F238E27FC236}">
                      <a16:creationId xmlns:a16="http://schemas.microsoft.com/office/drawing/2014/main" id="{DD500CD5-A1B0-4CD5-9AE1-0222180399E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>
                  <a:extLst>
                    <a:ext uri="{FF2B5EF4-FFF2-40B4-BE49-F238E27FC236}">
                      <a16:creationId xmlns:a16="http://schemas.microsoft.com/office/drawing/2014/main" id="{9BAB35B4-C8B8-4C0E-8DED-1E7A99687B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>
                  <a:extLst>
                    <a:ext uri="{FF2B5EF4-FFF2-40B4-BE49-F238E27FC236}">
                      <a16:creationId xmlns:a16="http://schemas.microsoft.com/office/drawing/2014/main" id="{EE3C3C4B-DED1-4A5D-87F2-2D8ABB62F98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>
                  <a:extLst>
                    <a:ext uri="{FF2B5EF4-FFF2-40B4-BE49-F238E27FC236}">
                      <a16:creationId xmlns:a16="http://schemas.microsoft.com/office/drawing/2014/main" id="{A6275BFC-FDEE-4C5C-9A13-370F24F719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>
                  <a:extLst>
                    <a:ext uri="{FF2B5EF4-FFF2-40B4-BE49-F238E27FC236}">
                      <a16:creationId xmlns:a16="http://schemas.microsoft.com/office/drawing/2014/main" id="{0B87B23C-249C-4F42-8F5A-5520E3BA1E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>
                  <a:extLst>
                    <a:ext uri="{FF2B5EF4-FFF2-40B4-BE49-F238E27FC236}">
                      <a16:creationId xmlns:a16="http://schemas.microsoft.com/office/drawing/2014/main" id="{A58473C8-D2E1-4878-84F9-FE5346BF56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>
                  <a:extLst>
                    <a:ext uri="{FF2B5EF4-FFF2-40B4-BE49-F238E27FC236}">
                      <a16:creationId xmlns:a16="http://schemas.microsoft.com/office/drawing/2014/main" id="{94725F33-F1F8-4E54-A518-DDBF03EF6B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>
                  <a:extLst>
                    <a:ext uri="{FF2B5EF4-FFF2-40B4-BE49-F238E27FC236}">
                      <a16:creationId xmlns:a16="http://schemas.microsoft.com/office/drawing/2014/main" id="{7EA455CC-8D2E-437A-BBFD-B8D321A694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>
                  <a:extLst>
                    <a:ext uri="{FF2B5EF4-FFF2-40B4-BE49-F238E27FC236}">
                      <a16:creationId xmlns:a16="http://schemas.microsoft.com/office/drawing/2014/main" id="{91653A8F-6DE1-4070-8D61-AADDA412FBE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>
                  <a:extLst>
                    <a:ext uri="{FF2B5EF4-FFF2-40B4-BE49-F238E27FC236}">
                      <a16:creationId xmlns:a16="http://schemas.microsoft.com/office/drawing/2014/main" id="{3A7DD442-5297-4949-9AB2-2423045783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>
                  <a:extLst>
                    <a:ext uri="{FF2B5EF4-FFF2-40B4-BE49-F238E27FC236}">
                      <a16:creationId xmlns:a16="http://schemas.microsoft.com/office/drawing/2014/main" id="{7175F7A5-CFA0-4E2B-BDE4-A2A10DE7C6E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>
                  <a:extLst>
                    <a:ext uri="{FF2B5EF4-FFF2-40B4-BE49-F238E27FC236}">
                      <a16:creationId xmlns:a16="http://schemas.microsoft.com/office/drawing/2014/main" id="{E234191E-1313-4B66-B987-45C4BC9C06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>
                  <a:extLst>
                    <a:ext uri="{FF2B5EF4-FFF2-40B4-BE49-F238E27FC236}">
                      <a16:creationId xmlns:a16="http://schemas.microsoft.com/office/drawing/2014/main" id="{5A6285DC-BE24-4F73-92A5-C64CE8DF967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>
                <a:extLst>
                  <a:ext uri="{FF2B5EF4-FFF2-40B4-BE49-F238E27FC236}">
                    <a16:creationId xmlns:a16="http://schemas.microsoft.com/office/drawing/2014/main" id="{1DBF3837-33E1-4004-8CE9-9B9B606CB3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>
                  <a:extLst>
                    <a:ext uri="{FF2B5EF4-FFF2-40B4-BE49-F238E27FC236}">
                      <a16:creationId xmlns:a16="http://schemas.microsoft.com/office/drawing/2014/main" id="{AB6ACA34-20F7-4D48-9298-1CEBDD798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>
                  <a:extLst>
                    <a:ext uri="{FF2B5EF4-FFF2-40B4-BE49-F238E27FC236}">
                      <a16:creationId xmlns:a16="http://schemas.microsoft.com/office/drawing/2014/main" id="{5F926B3E-6BA6-4251-90DF-452A0BE076F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>
                  <a:extLst>
                    <a:ext uri="{FF2B5EF4-FFF2-40B4-BE49-F238E27FC236}">
                      <a16:creationId xmlns:a16="http://schemas.microsoft.com/office/drawing/2014/main" id="{2E103AF6-29D2-40E6-89FC-1506F7A8C53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>
                  <a:extLst>
                    <a:ext uri="{FF2B5EF4-FFF2-40B4-BE49-F238E27FC236}">
                      <a16:creationId xmlns:a16="http://schemas.microsoft.com/office/drawing/2014/main" id="{30895A15-AB18-40D3-9BD7-51BFDAF31D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>
                  <a:extLst>
                    <a:ext uri="{FF2B5EF4-FFF2-40B4-BE49-F238E27FC236}">
                      <a16:creationId xmlns:a16="http://schemas.microsoft.com/office/drawing/2014/main" id="{4ABBC97A-9827-4EC9-B732-15B2BEC3307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>
                  <a:extLst>
                    <a:ext uri="{FF2B5EF4-FFF2-40B4-BE49-F238E27FC236}">
                      <a16:creationId xmlns:a16="http://schemas.microsoft.com/office/drawing/2014/main" id="{0ACFD5DF-3994-4E50-99C8-2166B47415A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>
                  <a:extLst>
                    <a:ext uri="{FF2B5EF4-FFF2-40B4-BE49-F238E27FC236}">
                      <a16:creationId xmlns:a16="http://schemas.microsoft.com/office/drawing/2014/main" id="{C7BDA3B0-4301-4C9A-B911-68EC1B4461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>
                  <a:extLst>
                    <a:ext uri="{FF2B5EF4-FFF2-40B4-BE49-F238E27FC236}">
                      <a16:creationId xmlns:a16="http://schemas.microsoft.com/office/drawing/2014/main" id="{9DC8DE45-B19C-412E-AE70-23E8ACF0CA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>
                  <a:extLst>
                    <a:ext uri="{FF2B5EF4-FFF2-40B4-BE49-F238E27FC236}">
                      <a16:creationId xmlns:a16="http://schemas.microsoft.com/office/drawing/2014/main" id="{2318400A-2244-4957-B256-EBF4BCC9D14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>
                  <a:extLst>
                    <a:ext uri="{FF2B5EF4-FFF2-40B4-BE49-F238E27FC236}">
                      <a16:creationId xmlns:a16="http://schemas.microsoft.com/office/drawing/2014/main" id="{E35EAF37-1735-46A5-9556-38F2B7F40A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>
                  <a:extLst>
                    <a:ext uri="{FF2B5EF4-FFF2-40B4-BE49-F238E27FC236}">
                      <a16:creationId xmlns:a16="http://schemas.microsoft.com/office/drawing/2014/main" id="{38311C70-67A8-48C3-9D56-77CBB2441D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>
                  <a:extLst>
                    <a:ext uri="{FF2B5EF4-FFF2-40B4-BE49-F238E27FC236}">
                      <a16:creationId xmlns:a16="http://schemas.microsoft.com/office/drawing/2014/main" id="{1F847385-32F7-4BD0-BD0B-5FCF39820F4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>
                  <a:extLst>
                    <a:ext uri="{FF2B5EF4-FFF2-40B4-BE49-F238E27FC236}">
                      <a16:creationId xmlns:a16="http://schemas.microsoft.com/office/drawing/2014/main" id="{E3A81C19-E795-43D1-9B18-BF6D31BD5D4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>
                  <a:extLst>
                    <a:ext uri="{FF2B5EF4-FFF2-40B4-BE49-F238E27FC236}">
                      <a16:creationId xmlns:a16="http://schemas.microsoft.com/office/drawing/2014/main" id="{7144D6DE-EF4D-4299-9E7B-F87669C4DF0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>
                  <a:extLst>
                    <a:ext uri="{FF2B5EF4-FFF2-40B4-BE49-F238E27FC236}">
                      <a16:creationId xmlns:a16="http://schemas.microsoft.com/office/drawing/2014/main" id="{C043E5BE-F8B5-4FFE-87EC-A1E8C7E46D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>
                  <a:extLst>
                    <a:ext uri="{FF2B5EF4-FFF2-40B4-BE49-F238E27FC236}">
                      <a16:creationId xmlns:a16="http://schemas.microsoft.com/office/drawing/2014/main" id="{12591A51-496A-4DBE-BD75-8CDA98265CB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>
                  <a:extLst>
                    <a:ext uri="{FF2B5EF4-FFF2-40B4-BE49-F238E27FC236}">
                      <a16:creationId xmlns:a16="http://schemas.microsoft.com/office/drawing/2014/main" id="{1BE2B367-9B35-4856-8B0F-4C2187CAB5A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>
                  <a:extLst>
                    <a:ext uri="{FF2B5EF4-FFF2-40B4-BE49-F238E27FC236}">
                      <a16:creationId xmlns:a16="http://schemas.microsoft.com/office/drawing/2014/main" id="{6CE8C6C0-92DA-4BEC-82D2-7B5729815E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>
                  <a:extLst>
                    <a:ext uri="{FF2B5EF4-FFF2-40B4-BE49-F238E27FC236}">
                      <a16:creationId xmlns:a16="http://schemas.microsoft.com/office/drawing/2014/main" id="{2B47DCE3-8E83-469A-998B-E5F5FF9D2DD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>
                  <a:extLst>
                    <a:ext uri="{FF2B5EF4-FFF2-40B4-BE49-F238E27FC236}">
                      <a16:creationId xmlns:a16="http://schemas.microsoft.com/office/drawing/2014/main" id="{0EAB4FD7-B32F-4373-94EF-6101DE1297C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>
                  <a:extLst>
                    <a:ext uri="{FF2B5EF4-FFF2-40B4-BE49-F238E27FC236}">
                      <a16:creationId xmlns:a16="http://schemas.microsoft.com/office/drawing/2014/main" id="{0B641D13-7D81-41A7-A988-56CC0315D49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>
                  <a:extLst>
                    <a:ext uri="{FF2B5EF4-FFF2-40B4-BE49-F238E27FC236}">
                      <a16:creationId xmlns:a16="http://schemas.microsoft.com/office/drawing/2014/main" id="{D1DC1B29-2E24-4F6B-BF0B-70F4F379D3D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>
                  <a:extLst>
                    <a:ext uri="{FF2B5EF4-FFF2-40B4-BE49-F238E27FC236}">
                      <a16:creationId xmlns:a16="http://schemas.microsoft.com/office/drawing/2014/main" id="{94E1892C-DB40-418F-9E98-E4BB4E7346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>
                  <a:extLst>
                    <a:ext uri="{FF2B5EF4-FFF2-40B4-BE49-F238E27FC236}">
                      <a16:creationId xmlns:a16="http://schemas.microsoft.com/office/drawing/2014/main" id="{CAE65CBA-33A6-441A-8D71-53E9FA298B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>
                  <a:extLst>
                    <a:ext uri="{FF2B5EF4-FFF2-40B4-BE49-F238E27FC236}">
                      <a16:creationId xmlns:a16="http://schemas.microsoft.com/office/drawing/2014/main" id="{3BA03F82-F78E-429A-A9F8-34A0C2923D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>
                  <a:extLst>
                    <a:ext uri="{FF2B5EF4-FFF2-40B4-BE49-F238E27FC236}">
                      <a16:creationId xmlns:a16="http://schemas.microsoft.com/office/drawing/2014/main" id="{4F25D9C4-5E03-4B9B-A6F4-83C8F3833F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>
                  <a:extLst>
                    <a:ext uri="{FF2B5EF4-FFF2-40B4-BE49-F238E27FC236}">
                      <a16:creationId xmlns:a16="http://schemas.microsoft.com/office/drawing/2014/main" id="{904B0704-63CE-404F-B50D-5B83222821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>
                  <a:extLst>
                    <a:ext uri="{FF2B5EF4-FFF2-40B4-BE49-F238E27FC236}">
                      <a16:creationId xmlns:a16="http://schemas.microsoft.com/office/drawing/2014/main" id="{F7E05B9D-CB8B-4C77-BDBB-7B2FC349790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>
                  <a:extLst>
                    <a:ext uri="{FF2B5EF4-FFF2-40B4-BE49-F238E27FC236}">
                      <a16:creationId xmlns:a16="http://schemas.microsoft.com/office/drawing/2014/main" id="{05EBB52C-6ABE-44F9-9B74-3EFCB12CC0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>
              <a:extLst>
                <a:ext uri="{FF2B5EF4-FFF2-40B4-BE49-F238E27FC236}">
                  <a16:creationId xmlns:a16="http://schemas.microsoft.com/office/drawing/2014/main" id="{1BC8EC2F-3487-8C4D-B46E-A0409FE91E1C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dirty="0"/>
            </a:p>
          </p:txBody>
        </p:sp>
        <p:sp>
          <p:nvSpPr>
            <p:cNvPr id="1034" name="Line 58">
              <a:extLst>
                <a:ext uri="{FF2B5EF4-FFF2-40B4-BE49-F238E27FC236}">
                  <a16:creationId xmlns:a16="http://schemas.microsoft.com/office/drawing/2014/main" id="{90FB75B5-1CDD-45D2-A425-DB7F4455A12B}"/>
                </a:ext>
              </a:extLst>
            </p:cNvPr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>
              <a:extLst>
                <a:ext uri="{FF2B5EF4-FFF2-40B4-BE49-F238E27FC236}">
                  <a16:creationId xmlns:a16="http://schemas.microsoft.com/office/drawing/2014/main" id="{F418387D-3782-4DAD-9903-1DB7F579C7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>
                <a:extLst>
                  <a:ext uri="{FF2B5EF4-FFF2-40B4-BE49-F238E27FC236}">
                    <a16:creationId xmlns:a16="http://schemas.microsoft.com/office/drawing/2014/main" id="{D674BC0E-E2D9-4ED2-8B51-252D4C5277FA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>
                <a:extLst>
                  <a:ext uri="{FF2B5EF4-FFF2-40B4-BE49-F238E27FC236}">
                    <a16:creationId xmlns:a16="http://schemas.microsoft.com/office/drawing/2014/main" id="{335F2754-AB89-4BE7-8E61-47362091AD7A}"/>
                  </a:ext>
                </a:extLst>
              </p:cNvPr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>
                <a:extLst>
                  <a:ext uri="{FF2B5EF4-FFF2-40B4-BE49-F238E27FC236}">
                    <a16:creationId xmlns:a16="http://schemas.microsoft.com/office/drawing/2014/main" id="{82272514-A126-4585-AD0D-F0C4305ABE62}"/>
                  </a:ext>
                </a:extLst>
              </p:cNvPr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>
            <a:extLst>
              <a:ext uri="{FF2B5EF4-FFF2-40B4-BE49-F238E27FC236}">
                <a16:creationId xmlns:a16="http://schemas.microsoft.com/office/drawing/2014/main" id="{A2B73A95-9773-4EFE-A0BA-D22ABCE3B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CF235B4-15B1-4FB0-853A-D15BA07AA0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92" name="Rectangle 68">
            <a:extLst>
              <a:ext uri="{FF2B5EF4-FFF2-40B4-BE49-F238E27FC236}">
                <a16:creationId xmlns:a16="http://schemas.microsoft.com/office/drawing/2014/main" id="{E2AE2FAE-388C-4366-AF6A-017840388C9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>
            <a:extLst>
              <a:ext uri="{FF2B5EF4-FFF2-40B4-BE49-F238E27FC236}">
                <a16:creationId xmlns:a16="http://schemas.microsoft.com/office/drawing/2014/main" id="{14F81452-ACD6-453F-B19A-9A2C1CE9B42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>
            <a:extLst>
              <a:ext uri="{FF2B5EF4-FFF2-40B4-BE49-F238E27FC236}">
                <a16:creationId xmlns:a16="http://schemas.microsoft.com/office/drawing/2014/main" id="{0E990224-2D54-491A-BAFE-BF9E2E11693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F9D4BBE-179E-4AE4-B38B-E039FFABAA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22" r:id="rId1"/>
    <p:sldLayoutId id="2147484312" r:id="rId2"/>
    <p:sldLayoutId id="2147484313" r:id="rId3"/>
    <p:sldLayoutId id="2147484314" r:id="rId4"/>
    <p:sldLayoutId id="2147484315" r:id="rId5"/>
    <p:sldLayoutId id="2147484316" r:id="rId6"/>
    <p:sldLayoutId id="2147484317" r:id="rId7"/>
    <p:sldLayoutId id="2147484318" r:id="rId8"/>
    <p:sldLayoutId id="2147484319" r:id="rId9"/>
    <p:sldLayoutId id="2147484320" r:id="rId10"/>
    <p:sldLayoutId id="21474843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cysun/guestbook-react-spa" TargetMode="External"/><Relationship Id="rId2" Type="http://schemas.openxmlformats.org/officeDocument/2006/relationships/hyperlink" Target="https://github.com/cysun/guestbook-node-api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eactjs.org/docs/hooks-intro.html" TargetMode="External"/><Relationship Id="rId4" Type="http://schemas.openxmlformats.org/officeDocument/2006/relationships/hyperlink" Target="https://react-bootstrap.github.io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pmjs.com/package/axios" TargetMode="External"/><Relationship Id="rId2" Type="http://schemas.openxmlformats.org/officeDocument/2006/relationships/hyperlink" Target="https://developer.mozilla.org/en-US/docs/Web/API/Fetch_API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en-US/docs/Web/JavaScript/Reference/Global_Objects/Array/ma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reactjs.org/docs/lists-and-keys.html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reactjs.org/docs/forms.html" TargetMode="External"/><Relationship Id="rId2" Type="http://schemas.openxmlformats.org/officeDocument/2006/relationships/hyperlink" Target="https://reactjs.org/docs/refs-and-the-dom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reactjs.org/docs/create-a-new-react-app.html#create-react-app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react-redux.js.org/" TargetMode="External"/><Relationship Id="rId2" Type="http://schemas.openxmlformats.org/officeDocument/2006/relationships/hyperlink" Target="https://reactjs.org/docs/context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react-icons.netlify.com/#/" TargetMode="External"/><Relationship Id="rId2" Type="http://schemas.openxmlformats.org/officeDocument/2006/relationships/hyperlink" Target="https://react-bootstrap.github.io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it.dev/" TargetMode="External"/><Relationship Id="rId4" Type="http://schemas.openxmlformats.org/officeDocument/2006/relationships/hyperlink" Target="https://github.com/brillout/awesome-react-components" TargetMode="Externa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reacttraining.com/react-router/" TargetMode="External"/><Relationship Id="rId2" Type="http://schemas.openxmlformats.org/officeDocument/2006/relationships/hyperlink" Target="https://reactjs.org/docs/hello-world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eact-redux.js.org/" TargetMode="External"/><Relationship Id="rId4" Type="http://schemas.openxmlformats.org/officeDocument/2006/relationships/hyperlink" Target="https://redux.js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ebpack.js.org/guides/asset-management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reacttraining.com/react-route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2EB3977-9597-4233-A662-9A5B63DE9C2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CS5220 Advanced Topics in Web Programming</a:t>
            </a:r>
            <a:br>
              <a:rPr lang="en-US" altLang="en-US"/>
            </a:br>
            <a:r>
              <a:rPr lang="en-US" altLang="en-US" sz="2400"/>
              <a:t>React for Building Single-Page Applications (SPA)</a:t>
            </a:r>
          </a:p>
        </p:txBody>
      </p:sp>
      <p:sp>
        <p:nvSpPr>
          <p:cNvPr id="4099" name="Rectangle 3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A0E3162A-41BA-437C-BD87-D13141F88FA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90600" y="3962400"/>
            <a:ext cx="6400800" cy="1100138"/>
          </a:xfrm>
        </p:spPr>
        <p:txBody>
          <a:bodyPr/>
          <a:lstStyle/>
          <a:p>
            <a:pPr algn="r" eaLnBrk="1" hangingPunct="1"/>
            <a:r>
              <a:rPr lang="en-US" altLang="en-US" sz="2400"/>
              <a:t>Chengyu Sun</a:t>
            </a:r>
          </a:p>
          <a:p>
            <a:pPr algn="r" eaLnBrk="1" hangingPunct="1"/>
            <a:r>
              <a:rPr lang="en-US" altLang="en-US" sz="2400"/>
              <a:t>California State University, Los Angeles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23FE9867-0DF3-4616-A662-463F1EC163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Other React Router Components</a:t>
            </a:r>
          </a:p>
        </p:txBody>
      </p:sp>
      <p:sp>
        <p:nvSpPr>
          <p:cNvPr id="15363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3B40D54D-0A12-42DA-8403-5127FB6B1ED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4343400"/>
          </a:xfrm>
        </p:spPr>
        <p:txBody>
          <a:bodyPr/>
          <a:lstStyle/>
          <a:p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&lt;BrowserRouter&gt;</a:t>
            </a:r>
            <a:r>
              <a:rPr lang="en-US" altLang="en-US" sz="2400"/>
              <a:t> vs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&lt;HashRouter&gt;</a:t>
            </a:r>
          </a:p>
          <a:p>
            <a:pPr lvl="1"/>
            <a:r>
              <a:rPr lang="en-US" altLang="en-US" sz="2000"/>
              <a:t>BrowserRouter relies on HTML 5 History API which may not be available on older browsers</a:t>
            </a:r>
          </a:p>
          <a:p>
            <a:pPr lvl="1"/>
            <a:r>
              <a:rPr lang="en-US" altLang="en-US" sz="2000"/>
              <a:t>BrowserRouter also relies on the web server configured to serve index.html regardless of the path</a:t>
            </a:r>
          </a:p>
          <a:p>
            <a:pPr lvl="1"/>
            <a:r>
              <a:rPr lang="en-US" altLang="en-US" sz="2000"/>
              <a:t>HashRouter has # in URLs which is aesthetically unpleasing</a:t>
            </a:r>
          </a:p>
          <a:p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&lt;Link&gt;</a:t>
            </a:r>
            <a:r>
              <a:rPr lang="en-US" altLang="en-US" sz="2400"/>
              <a:t> vs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&lt;NavLink&gt;</a:t>
            </a:r>
          </a:p>
          <a:p>
            <a:pPr lvl="1"/>
            <a:r>
              <a:rPr lang="en-US" altLang="en-US" sz="2000"/>
              <a:t>NavLink allow more styling (e.g. activated link)</a:t>
            </a:r>
          </a:p>
          <a:p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&lt;Switch&gt;</a:t>
            </a:r>
            <a:r>
              <a:rPr lang="en-US" altLang="en-US" sz="2400"/>
              <a:t> renders the first matched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&lt;Route&gt;</a:t>
            </a:r>
            <a:r>
              <a:rPr lang="en-US" altLang="en-US" sz="2400"/>
              <a:t> in its children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D84B563-F26B-472F-8FD5-812754729F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Guest Book Example</a:t>
            </a:r>
          </a:p>
        </p:txBody>
      </p:sp>
      <p:sp>
        <p:nvSpPr>
          <p:cNvPr id="8195" name="Rectangle 4">
            <a:extLst>
              <a:ext uri="{FF2B5EF4-FFF2-40B4-BE49-F238E27FC236}">
                <a16:creationId xmlns:a16="http://schemas.microsoft.com/office/drawing/2014/main" id="{C41CD248-D790-46AD-8BDA-BCD0A47EC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228850"/>
            <a:ext cx="12954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John says:</a:t>
            </a:r>
          </a:p>
        </p:txBody>
      </p:sp>
      <p:sp>
        <p:nvSpPr>
          <p:cNvPr id="8196" name="Rectangle 7">
            <a:extLst>
              <a:ext uri="{FF2B5EF4-FFF2-40B4-BE49-F238E27FC236}">
                <a16:creationId xmlns:a16="http://schemas.microsoft.com/office/drawing/2014/main" id="{CC776036-9632-4F62-AE5C-2AD3037EF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228850"/>
            <a:ext cx="35052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Hello!</a:t>
            </a:r>
          </a:p>
        </p:txBody>
      </p:sp>
      <p:sp>
        <p:nvSpPr>
          <p:cNvPr id="8197" name="Rectangle 8">
            <a:extLst>
              <a:ext uri="{FF2B5EF4-FFF2-40B4-BE49-F238E27FC236}">
                <a16:creationId xmlns:a16="http://schemas.microsoft.com/office/drawing/2014/main" id="{5BBF70E1-503D-461A-99FB-EC2B1A845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609850"/>
            <a:ext cx="12954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Jane says:</a:t>
            </a:r>
          </a:p>
        </p:txBody>
      </p:sp>
      <p:sp>
        <p:nvSpPr>
          <p:cNvPr id="8198" name="Rectangle 9">
            <a:extLst>
              <a:ext uri="{FF2B5EF4-FFF2-40B4-BE49-F238E27FC236}">
                <a16:creationId xmlns:a16="http://schemas.microsoft.com/office/drawing/2014/main" id="{08E3C292-BC7D-448B-970F-6056F8122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609850"/>
            <a:ext cx="35052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Your website looks nice.</a:t>
            </a:r>
          </a:p>
        </p:txBody>
      </p:sp>
      <p:sp>
        <p:nvSpPr>
          <p:cNvPr id="8199" name="Rectangle 10">
            <a:extLst>
              <a:ext uri="{FF2B5EF4-FFF2-40B4-BE49-F238E27FC236}">
                <a16:creationId xmlns:a16="http://schemas.microsoft.com/office/drawing/2014/main" id="{AECA1382-18DE-4958-9257-33146CB58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990850"/>
            <a:ext cx="12954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Joe says:</a:t>
            </a:r>
          </a:p>
        </p:txBody>
      </p:sp>
      <p:sp>
        <p:nvSpPr>
          <p:cNvPr id="8200" name="Rectangle 11">
            <a:extLst>
              <a:ext uri="{FF2B5EF4-FFF2-40B4-BE49-F238E27FC236}">
                <a16:creationId xmlns:a16="http://schemas.microsoft.com/office/drawing/2014/main" id="{699C8152-C347-4CA4-8A63-DC4249980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990850"/>
            <a:ext cx="35052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Nice to meet you. I’m from China.</a:t>
            </a:r>
          </a:p>
        </p:txBody>
      </p:sp>
      <p:sp>
        <p:nvSpPr>
          <p:cNvPr id="8201" name="TextBox 12">
            <a:extLst>
              <a:ext uri="{FF2B5EF4-FFF2-40B4-BE49-F238E27FC236}">
                <a16:creationId xmlns:a16="http://schemas.microsoft.com/office/drawing/2014/main" id="{82CEFDC0-8236-45C6-9D45-4375595F7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788" y="1676400"/>
            <a:ext cx="20843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My Guest Book</a:t>
            </a:r>
          </a:p>
        </p:txBody>
      </p:sp>
      <p:sp>
        <p:nvSpPr>
          <p:cNvPr id="8202" name="TextBox 13">
            <a:extLst>
              <a:ext uri="{FF2B5EF4-FFF2-40B4-BE49-F238E27FC236}">
                <a16:creationId xmlns:a16="http://schemas.microsoft.com/office/drawing/2014/main" id="{94FE9A66-3508-4AA1-AC6F-2690BE0FF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225" y="3524250"/>
            <a:ext cx="16144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u="sng"/>
              <a:t>Add Comment</a:t>
            </a:r>
          </a:p>
        </p:txBody>
      </p:sp>
      <p:sp>
        <p:nvSpPr>
          <p:cNvPr id="8203" name="Rectangle 14">
            <a:extLst>
              <a:ext uri="{FF2B5EF4-FFF2-40B4-BE49-F238E27FC236}">
                <a16:creationId xmlns:a16="http://schemas.microsoft.com/office/drawing/2014/main" id="{958274E0-96EA-4156-A1D1-ED5736C12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676400"/>
            <a:ext cx="6248400" cy="2286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4" name="Rectangle 16">
            <a:extLst>
              <a:ext uri="{FF2B5EF4-FFF2-40B4-BE49-F238E27FC236}">
                <a16:creationId xmlns:a16="http://schemas.microsoft.com/office/drawing/2014/main" id="{97B8329C-7DA4-4CEE-BD8B-6B18E1380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800600"/>
            <a:ext cx="23622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/>
          </a:p>
        </p:txBody>
      </p:sp>
      <p:sp>
        <p:nvSpPr>
          <p:cNvPr id="8205" name="Rectangle 20">
            <a:extLst>
              <a:ext uri="{FF2B5EF4-FFF2-40B4-BE49-F238E27FC236}">
                <a16:creationId xmlns:a16="http://schemas.microsoft.com/office/drawing/2014/main" id="{3C13C2CB-339B-4DB1-A6FE-3EFD55E5A6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5334000"/>
            <a:ext cx="3505200" cy="6096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/>
          </a:p>
        </p:txBody>
      </p:sp>
      <p:sp>
        <p:nvSpPr>
          <p:cNvPr id="8206" name="TextBox 21">
            <a:extLst>
              <a:ext uri="{FF2B5EF4-FFF2-40B4-BE49-F238E27FC236}">
                <a16:creationId xmlns:a16="http://schemas.microsoft.com/office/drawing/2014/main" id="{E5DF7C81-3EA1-4C07-82B0-BE6F04108C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825" y="4248150"/>
            <a:ext cx="19843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Add Comment</a:t>
            </a:r>
          </a:p>
        </p:txBody>
      </p:sp>
      <p:sp>
        <p:nvSpPr>
          <p:cNvPr id="8207" name="Rectangle 23">
            <a:extLst>
              <a:ext uri="{FF2B5EF4-FFF2-40B4-BE49-F238E27FC236}">
                <a16:creationId xmlns:a16="http://schemas.microsoft.com/office/drawing/2014/main" id="{4684549C-4FBB-4BB5-968D-B216C8815E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267200"/>
            <a:ext cx="3886200" cy="2286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08" name="Rectangle 24">
            <a:extLst>
              <a:ext uri="{FF2B5EF4-FFF2-40B4-BE49-F238E27FC236}">
                <a16:creationId xmlns:a16="http://schemas.microsoft.com/office/drawing/2014/main" id="{6D923BBD-FA2D-4518-8A85-D1B19E02E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4843463"/>
            <a:ext cx="12287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Your name:</a:t>
            </a:r>
          </a:p>
        </p:txBody>
      </p:sp>
      <p:sp>
        <p:nvSpPr>
          <p:cNvPr id="8209" name="Rounded Rectangle 25">
            <a:extLst>
              <a:ext uri="{FF2B5EF4-FFF2-40B4-BE49-F238E27FC236}">
                <a16:creationId xmlns:a16="http://schemas.microsoft.com/office/drawing/2014/main" id="{FCAD689E-6D2A-418E-AA14-99B71B05A0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096000"/>
            <a:ext cx="609600" cy="3810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Add</a:t>
            </a:r>
          </a:p>
        </p:txBody>
      </p:sp>
      <p:sp>
        <p:nvSpPr>
          <p:cNvPr id="8210" name="Rectangle 4">
            <a:extLst>
              <a:ext uri="{FF2B5EF4-FFF2-40B4-BE49-F238E27FC236}">
                <a16:creationId xmlns:a16="http://schemas.microsoft.com/office/drawing/2014/main" id="{A58D20A3-25B0-4611-AEB0-4BD4465B44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228850"/>
            <a:ext cx="131445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u="sng"/>
              <a:t>Edit</a:t>
            </a:r>
            <a:r>
              <a:rPr lang="en-US" altLang="en-US" sz="1600"/>
              <a:t> | </a:t>
            </a:r>
            <a:r>
              <a:rPr lang="en-US" altLang="en-US" sz="1600" u="sng"/>
              <a:t>Delete</a:t>
            </a:r>
          </a:p>
        </p:txBody>
      </p:sp>
      <p:sp>
        <p:nvSpPr>
          <p:cNvPr id="8211" name="Rectangle 4">
            <a:extLst>
              <a:ext uri="{FF2B5EF4-FFF2-40B4-BE49-F238E27FC236}">
                <a16:creationId xmlns:a16="http://schemas.microsoft.com/office/drawing/2014/main" id="{764A6949-19BF-4409-8B36-DB1A5A3CE2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608263"/>
            <a:ext cx="131445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u="sng"/>
              <a:t>Edit</a:t>
            </a:r>
            <a:r>
              <a:rPr lang="en-US" altLang="en-US" sz="1600"/>
              <a:t> | </a:t>
            </a:r>
            <a:r>
              <a:rPr lang="en-US" altLang="en-US" sz="1600" u="sng"/>
              <a:t>Delete</a:t>
            </a:r>
          </a:p>
        </p:txBody>
      </p:sp>
      <p:sp>
        <p:nvSpPr>
          <p:cNvPr id="8212" name="Rectangle 4">
            <a:extLst>
              <a:ext uri="{FF2B5EF4-FFF2-40B4-BE49-F238E27FC236}">
                <a16:creationId xmlns:a16="http://schemas.microsoft.com/office/drawing/2014/main" id="{EAFEEB20-743C-4DF7-8987-A9F2709884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2981325"/>
            <a:ext cx="131445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u="sng"/>
              <a:t>Edit</a:t>
            </a:r>
            <a:r>
              <a:rPr lang="en-US" altLang="en-US" sz="1600"/>
              <a:t> | </a:t>
            </a:r>
            <a:r>
              <a:rPr lang="en-US" altLang="en-US" sz="1600" u="sng"/>
              <a:t>Delete</a:t>
            </a:r>
          </a:p>
        </p:txBody>
      </p:sp>
      <p:sp>
        <p:nvSpPr>
          <p:cNvPr id="8213" name="Rectangle 16">
            <a:extLst>
              <a:ext uri="{FF2B5EF4-FFF2-40B4-BE49-F238E27FC236}">
                <a16:creationId xmlns:a16="http://schemas.microsoft.com/office/drawing/2014/main" id="{67A6CCFB-60D7-4CB3-86FB-F85D5DBE91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4800600"/>
            <a:ext cx="2362200" cy="381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/>
          </a:p>
        </p:txBody>
      </p:sp>
      <p:sp>
        <p:nvSpPr>
          <p:cNvPr id="8214" name="Rectangle 20">
            <a:extLst>
              <a:ext uri="{FF2B5EF4-FFF2-40B4-BE49-F238E27FC236}">
                <a16:creationId xmlns:a16="http://schemas.microsoft.com/office/drawing/2014/main" id="{1FBE2550-DE17-4229-A18C-CA48838F0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334000"/>
            <a:ext cx="3505200" cy="6096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/>
          </a:p>
        </p:txBody>
      </p:sp>
      <p:sp>
        <p:nvSpPr>
          <p:cNvPr id="8215" name="TextBox 21">
            <a:extLst>
              <a:ext uri="{FF2B5EF4-FFF2-40B4-BE49-F238E27FC236}">
                <a16:creationId xmlns:a16="http://schemas.microsoft.com/office/drawing/2014/main" id="{EBDB07E8-97A4-445E-92A4-758DE84EEB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0288" y="4248150"/>
            <a:ext cx="14335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/>
              <a:t>Edit Entry</a:t>
            </a:r>
          </a:p>
        </p:txBody>
      </p:sp>
      <p:sp>
        <p:nvSpPr>
          <p:cNvPr id="8216" name="Rectangle 23">
            <a:extLst>
              <a:ext uri="{FF2B5EF4-FFF2-40B4-BE49-F238E27FC236}">
                <a16:creationId xmlns:a16="http://schemas.microsoft.com/office/drawing/2014/main" id="{FCE05BB5-90A4-4AB4-B53C-506F83915E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4267200"/>
            <a:ext cx="3886200" cy="22860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217" name="Rectangle 24">
            <a:extLst>
              <a:ext uri="{FF2B5EF4-FFF2-40B4-BE49-F238E27FC236}">
                <a16:creationId xmlns:a16="http://schemas.microsoft.com/office/drawing/2014/main" id="{0BC3B069-F551-43A0-9AE3-85B578ACB7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843463"/>
            <a:ext cx="1228725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Your name:</a:t>
            </a:r>
          </a:p>
        </p:txBody>
      </p:sp>
      <p:sp>
        <p:nvSpPr>
          <p:cNvPr id="8218" name="Rounded Rectangle 25">
            <a:extLst>
              <a:ext uri="{FF2B5EF4-FFF2-40B4-BE49-F238E27FC236}">
                <a16:creationId xmlns:a16="http://schemas.microsoft.com/office/drawing/2014/main" id="{7D5177EE-8F5B-4ECD-8924-92C27B08F3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6096000"/>
            <a:ext cx="609600" cy="381000"/>
          </a:xfrm>
          <a:prstGeom prst="roundRect">
            <a:avLst>
              <a:gd name="adj" fmla="val 16667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Save</a:t>
            </a:r>
          </a:p>
        </p:txBody>
      </p:sp>
      <p:sp>
        <p:nvSpPr>
          <p:cNvPr id="8219" name="Rectangle 24">
            <a:extLst>
              <a:ext uri="{FF2B5EF4-FFF2-40B4-BE49-F238E27FC236}">
                <a16:creationId xmlns:a16="http://schemas.microsoft.com/office/drawing/2014/main" id="{C7FABCEF-68EA-4234-9E2D-EB56C29BAB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40475" y="4843463"/>
            <a:ext cx="593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Jane</a:t>
            </a:r>
          </a:p>
        </p:txBody>
      </p:sp>
      <p:sp>
        <p:nvSpPr>
          <p:cNvPr id="8220" name="Rectangle 24">
            <a:extLst>
              <a:ext uri="{FF2B5EF4-FFF2-40B4-BE49-F238E27FC236}">
                <a16:creationId xmlns:a16="http://schemas.microsoft.com/office/drawing/2014/main" id="{CFE7F8AB-FF9B-4215-A48C-7B7B8FEA0E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5410200"/>
            <a:ext cx="3200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Your website looks nice.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BC46249C-0738-4D9B-8E62-324F7FA12D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GuestBook Source Code</a:t>
            </a:r>
          </a:p>
        </p:txBody>
      </p:sp>
      <p:sp>
        <p:nvSpPr>
          <p:cNvPr id="9219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6185AA01-2B4E-4CBF-B4A0-6911CDC7A9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REST API in Node.js - </a:t>
            </a:r>
            <a:r>
              <a:rPr lang="en-US" altLang="en-US" dirty="0">
                <a:hlinkClick r:id="rId2"/>
              </a:rPr>
              <a:t>https://github.com/cysun/guestbook-node-api</a:t>
            </a:r>
            <a:endParaRPr lang="en-US" altLang="en-US" dirty="0"/>
          </a:p>
          <a:p>
            <a:r>
              <a:rPr lang="en-US" altLang="en-US" dirty="0"/>
              <a:t>React SPA - </a:t>
            </a:r>
            <a:r>
              <a:rPr lang="en-US" altLang="en-US" dirty="0">
                <a:hlinkClick r:id="rId3"/>
              </a:rPr>
              <a:t>https://github.com/cysun/guestbook-react-spa</a:t>
            </a:r>
            <a:endParaRPr lang="en-US" altLang="en-US" dirty="0"/>
          </a:p>
          <a:p>
            <a:pPr lvl="1"/>
            <a:r>
              <a:rPr lang="en-US" altLang="en-US" dirty="0"/>
              <a:t>Uses </a:t>
            </a:r>
            <a:r>
              <a:rPr lang="en-US" altLang="en-US" dirty="0">
                <a:hlinkClick r:id="rId4"/>
              </a:rPr>
              <a:t>React </a:t>
            </a:r>
            <a:r>
              <a:rPr lang="en-US" altLang="en-US" dirty="0" err="1">
                <a:hlinkClick r:id="rId4"/>
              </a:rPr>
              <a:t>Boostrap</a:t>
            </a:r>
            <a:r>
              <a:rPr lang="en-US" altLang="en-US" dirty="0"/>
              <a:t> and </a:t>
            </a:r>
            <a:r>
              <a:rPr lang="en-US" altLang="en-US" dirty="0">
                <a:hlinkClick r:id="rId5"/>
              </a:rPr>
              <a:t>hooks</a:t>
            </a:r>
            <a:endParaRPr lang="en-US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B5478712-7F7B-4898-A845-EE5A2BCDA2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Load Data from Server</a:t>
            </a:r>
          </a:p>
        </p:txBody>
      </p:sp>
      <p:sp>
        <p:nvSpPr>
          <p:cNvPr id="16387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A456759-A6D0-47A7-9008-CF14AFA2BC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When?</a:t>
            </a:r>
          </a:p>
          <a:p>
            <a:r>
              <a:rPr lang="en-US" altLang="en-US"/>
              <a:t>How?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3D922021-8A8A-4251-BA61-347DD09037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Component Lifecycle Methods</a:t>
            </a:r>
          </a:p>
        </p:txBody>
      </p:sp>
      <p:sp>
        <p:nvSpPr>
          <p:cNvPr id="17411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89963AAB-2FB5-4D92-B6C7-FCC2F6900D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4267200"/>
          </a:xfrm>
        </p:spPr>
        <p:txBody>
          <a:bodyPr/>
          <a:lstStyle/>
          <a:p>
            <a:r>
              <a:rPr lang="en-US" altLang="en-US" sz="2800"/>
              <a:t>Mounting (invoked only once)</a:t>
            </a:r>
          </a:p>
          <a:p>
            <a:pPr lvl="1"/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constructor()</a:t>
            </a:r>
          </a:p>
          <a:p>
            <a:pPr lvl="1"/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render()</a:t>
            </a:r>
          </a:p>
          <a:p>
            <a:pPr lvl="1"/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componentDidMount()</a:t>
            </a:r>
          </a:p>
          <a:p>
            <a:r>
              <a:rPr lang="en-US" altLang="en-US" sz="2800"/>
              <a:t>Updating</a:t>
            </a:r>
          </a:p>
          <a:p>
            <a:pPr lvl="1"/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render()</a:t>
            </a:r>
          </a:p>
          <a:p>
            <a:pPr lvl="1"/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componentDidUpdate()</a:t>
            </a:r>
          </a:p>
          <a:p>
            <a:r>
              <a:rPr lang="en-US" altLang="en-US" sz="2800"/>
              <a:t>Unmounting (invoked only once)</a:t>
            </a:r>
          </a:p>
          <a:p>
            <a:pPr lvl="1"/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componentWillUnMount()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0A2F3022-3CE5-4B74-A2A7-BD2DAECA9F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Fetch vs Axios</a:t>
            </a:r>
          </a:p>
        </p:txBody>
      </p:sp>
      <p:sp>
        <p:nvSpPr>
          <p:cNvPr id="18435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C6DCC39E-CBC9-447C-A082-D915972B0E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4267200"/>
          </a:xfrm>
        </p:spPr>
        <p:txBody>
          <a:bodyPr/>
          <a:lstStyle/>
          <a:p>
            <a:r>
              <a:rPr lang="en-US" altLang="en-US" dirty="0"/>
              <a:t>Both are Promise-based</a:t>
            </a:r>
          </a:p>
          <a:p>
            <a:r>
              <a:rPr lang="en-US" altLang="en-US" dirty="0"/>
              <a:t>Fetch is a standard </a:t>
            </a:r>
            <a:r>
              <a:rPr lang="en-US" altLang="en-US" dirty="0">
                <a:hlinkClick r:id="rId2"/>
              </a:rPr>
              <a:t>Web API</a:t>
            </a:r>
            <a:endParaRPr lang="en-US" altLang="en-US" dirty="0"/>
          </a:p>
          <a:p>
            <a:pPr lvl="1"/>
            <a:r>
              <a:rPr lang="en-US" altLang="en-US" dirty="0"/>
              <a:t>May not be available on older browsers</a:t>
            </a:r>
          </a:p>
          <a:p>
            <a:pPr lvl="1"/>
            <a:r>
              <a:rPr lang="en-US" altLang="en-US" dirty="0"/>
              <a:t>Available for React Native</a:t>
            </a:r>
          </a:p>
          <a:p>
            <a:r>
              <a:rPr lang="en-US" altLang="en-US" dirty="0" err="1">
                <a:hlinkClick r:id="rId3"/>
              </a:rPr>
              <a:t>Axios</a:t>
            </a:r>
            <a:r>
              <a:rPr lang="en-US" altLang="en-US" dirty="0"/>
              <a:t> is a popular JavaScript HTTP client library</a:t>
            </a:r>
          </a:p>
          <a:p>
            <a:pPr lvl="1"/>
            <a:r>
              <a:rPr lang="en-US" altLang="en-US" dirty="0"/>
              <a:t>Treat error status codes as error so it can be handled in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catch()</a:t>
            </a:r>
            <a:r>
              <a:rPr lang="en-US" altLang="en-US" dirty="0"/>
              <a:t> instead of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then()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9E337312-9BA1-4EBB-950C-F2FFD91945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Map GuestBook Entries to Rows </a:t>
            </a:r>
          </a:p>
        </p:txBody>
      </p:sp>
      <p:sp>
        <p:nvSpPr>
          <p:cNvPr id="19459" name="TextBox 3">
            <a:extLst>
              <a:ext uri="{FF2B5EF4-FFF2-40B4-BE49-F238E27FC236}">
                <a16:creationId xmlns:a16="http://schemas.microsoft.com/office/drawing/2014/main" id="{A3281305-0DBC-4574-BEC4-66561717D5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5750" y="2767013"/>
            <a:ext cx="514985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&lt;tbody&gt;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{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entries.</a:t>
            </a:r>
            <a:r>
              <a:rPr lang="en-US" altLang="en-US" sz="2400" b="1">
                <a:solidFill>
                  <a:schemeClr val="tx2"/>
                </a:solidFill>
              </a:rPr>
              <a:t>map</a:t>
            </a:r>
            <a:r>
              <a:rPr lang="en-US" altLang="en-US" sz="2400"/>
              <a:t>(entry =&gt; (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        &lt;tr </a:t>
            </a:r>
            <a:r>
              <a:rPr lang="en-US" altLang="en-US" sz="2400" b="1">
                <a:solidFill>
                  <a:schemeClr val="tx2"/>
                </a:solidFill>
              </a:rPr>
              <a:t>key</a:t>
            </a:r>
            <a:r>
              <a:rPr lang="en-US" altLang="en-US" sz="2400"/>
              <a:t>={entry.id.toString()}&gt;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            &lt;td&gt;{entry.name}&lt;/td&gt;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            &lt;td&gt;{entry.message}&lt;/td&gt;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        &lt;/tr&gt;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))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}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&lt;/tbody&gt;</a:t>
            </a:r>
          </a:p>
        </p:txBody>
      </p:sp>
      <p:sp>
        <p:nvSpPr>
          <p:cNvPr id="19460" name="TextBox 4">
            <a:extLst>
              <a:ext uri="{FF2B5EF4-FFF2-40B4-BE49-F238E27FC236}">
                <a16:creationId xmlns:a16="http://schemas.microsoft.com/office/drawing/2014/main" id="{E50BE32E-E1AC-4F9D-AF85-87B369127FFC}"/>
              </a:ext>
            </a:extLst>
          </p:cNvPr>
          <p:cNvSpPr txBox="1">
            <a:spLocks noChangeArrowheads="1"/>
          </p:cNvSpPr>
          <p:nvPr/>
        </p:nvSpPr>
        <p:spPr bwMode="auto">
          <a:xfrm rot="-5400000">
            <a:off x="-281781" y="4366419"/>
            <a:ext cx="26019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/>
              <a:t>JavaScript expression</a:t>
            </a:r>
          </a:p>
        </p:txBody>
      </p:sp>
      <p:sp>
        <p:nvSpPr>
          <p:cNvPr id="19461" name="TextBox 9">
            <a:extLst>
              <a:ext uri="{FF2B5EF4-FFF2-40B4-BE49-F238E27FC236}">
                <a16:creationId xmlns:a16="http://schemas.microsoft.com/office/drawing/2014/main" id="{D23F7877-E5B7-4611-817E-50833C7A62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677988"/>
            <a:ext cx="351948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/>
              <a:t>Array </a:t>
            </a:r>
            <a:r>
              <a:rPr lang="en-US" altLang="en-US" sz="2000" dirty="0">
                <a:hlinkClick r:id="rId3"/>
              </a:rPr>
              <a:t>map()</a:t>
            </a:r>
            <a:r>
              <a:rPr lang="en-US" altLang="en-US" sz="2000" dirty="0"/>
              <a:t> method converts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/>
              <a:t>one array into another</a:t>
            </a:r>
          </a:p>
        </p:txBody>
      </p:sp>
      <p:cxnSp>
        <p:nvCxnSpPr>
          <p:cNvPr id="19462" name="Straight Arrow Connector 11">
            <a:extLst>
              <a:ext uri="{FF2B5EF4-FFF2-40B4-BE49-F238E27FC236}">
                <a16:creationId xmlns:a16="http://schemas.microsoft.com/office/drawing/2014/main" id="{67FFF80C-8D7E-4AA6-BCBE-6FAE9308ADFF}"/>
              </a:ext>
            </a:extLst>
          </p:cNvPr>
          <p:cNvCxnSpPr>
            <a:cxnSpLocks noChangeShapeType="1"/>
            <a:stCxn id="19460" idx="2"/>
          </p:cNvCxnSpPr>
          <p:nvPr/>
        </p:nvCxnSpPr>
        <p:spPr bwMode="auto">
          <a:xfrm flipV="1">
            <a:off x="1219200" y="3581400"/>
            <a:ext cx="361950" cy="9842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3" name="Straight Arrow Connector 13">
            <a:extLst>
              <a:ext uri="{FF2B5EF4-FFF2-40B4-BE49-F238E27FC236}">
                <a16:creationId xmlns:a16="http://schemas.microsoft.com/office/drawing/2014/main" id="{C5FC3C2D-96AF-4143-BC1E-F032FEB962E4}"/>
              </a:ext>
            </a:extLst>
          </p:cNvPr>
          <p:cNvCxnSpPr>
            <a:cxnSpLocks noChangeShapeType="1"/>
            <a:stCxn id="19460" idx="2"/>
          </p:cNvCxnSpPr>
          <p:nvPr/>
        </p:nvCxnSpPr>
        <p:spPr bwMode="auto">
          <a:xfrm>
            <a:off x="1219200" y="4565650"/>
            <a:ext cx="336550" cy="130175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9464" name="TextBox 14">
            <a:extLst>
              <a:ext uri="{FF2B5EF4-FFF2-40B4-BE49-F238E27FC236}">
                <a16:creationId xmlns:a16="http://schemas.microsoft.com/office/drawing/2014/main" id="{E66323EA-F361-4680-A645-7106D52A2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95888" y="2222500"/>
            <a:ext cx="34480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When </a:t>
            </a:r>
            <a:r>
              <a:rPr lang="en-US" altLang="en-US" sz="2000">
                <a:hlinkClick r:id="rId4"/>
              </a:rPr>
              <a:t>a list of elements</a:t>
            </a:r>
            <a:endParaRPr lang="en-US" altLang="en-US" sz="20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are rendered, each element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should a string </a:t>
            </a:r>
            <a:r>
              <a:rPr lang="en-US" altLang="en-US" sz="2000"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en-US" altLang="en-US" sz="2000"/>
              <a:t> attribute</a:t>
            </a:r>
          </a:p>
        </p:txBody>
      </p:sp>
      <p:cxnSp>
        <p:nvCxnSpPr>
          <p:cNvPr id="19465" name="Straight Arrow Connector 16">
            <a:extLst>
              <a:ext uri="{FF2B5EF4-FFF2-40B4-BE49-F238E27FC236}">
                <a16:creationId xmlns:a16="http://schemas.microsoft.com/office/drawing/2014/main" id="{5E15817B-231C-4448-92FB-42AAC443ABD1}"/>
              </a:ext>
            </a:extLst>
          </p:cNvPr>
          <p:cNvCxnSpPr>
            <a:cxnSpLocks noChangeShapeType="1"/>
            <a:stCxn id="19461" idx="2"/>
          </p:cNvCxnSpPr>
          <p:nvPr/>
        </p:nvCxnSpPr>
        <p:spPr bwMode="auto">
          <a:xfrm>
            <a:off x="3436938" y="2386013"/>
            <a:ext cx="0" cy="11430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6" name="Straight Arrow Connector 18">
            <a:extLst>
              <a:ext uri="{FF2B5EF4-FFF2-40B4-BE49-F238E27FC236}">
                <a16:creationId xmlns:a16="http://schemas.microsoft.com/office/drawing/2014/main" id="{14252B48-A13A-4BA9-B7AD-11CF7D517A73}"/>
              </a:ext>
            </a:extLst>
          </p:cNvPr>
          <p:cNvCxnSpPr>
            <a:cxnSpLocks noChangeShapeType="1"/>
            <a:stCxn id="19464" idx="2"/>
          </p:cNvCxnSpPr>
          <p:nvPr/>
        </p:nvCxnSpPr>
        <p:spPr bwMode="auto">
          <a:xfrm flipH="1">
            <a:off x="5715000" y="3238500"/>
            <a:ext cx="1204913" cy="59531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A26751F5-A561-4467-A7A9-48EC2D9BC9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Forms Are Special …</a:t>
            </a:r>
          </a:p>
        </p:txBody>
      </p:sp>
      <p:sp>
        <p:nvSpPr>
          <p:cNvPr id="20483" name="TextBox 3">
            <a:extLst>
              <a:ext uri="{FF2B5EF4-FFF2-40B4-BE49-F238E27FC236}">
                <a16:creationId xmlns:a16="http://schemas.microsoft.com/office/drawing/2014/main" id="{4385B576-09BD-465C-A600-35BF5F639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590800"/>
            <a:ext cx="66230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&lt;input type="text" value={this.state.name} /&gt;</a:t>
            </a:r>
          </a:p>
        </p:txBody>
      </p:sp>
      <p:sp>
        <p:nvSpPr>
          <p:cNvPr id="20484" name="TextBox 4">
            <a:extLst>
              <a:ext uri="{FF2B5EF4-FFF2-40B4-BE49-F238E27FC236}">
                <a16:creationId xmlns:a16="http://schemas.microsoft.com/office/drawing/2014/main" id="{E20D4E74-87C6-4A40-9FD1-E132D2229D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1905000"/>
            <a:ext cx="41798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this.state = { name: "Joe" };</a:t>
            </a:r>
          </a:p>
        </p:txBody>
      </p:sp>
      <p:sp>
        <p:nvSpPr>
          <p:cNvPr id="20485" name="TextBox 5">
            <a:extLst>
              <a:ext uri="{FF2B5EF4-FFF2-40B4-BE49-F238E27FC236}">
                <a16:creationId xmlns:a16="http://schemas.microsoft.com/office/drawing/2014/main" id="{CC241167-2990-4CA6-8101-263899D5A6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2638" y="3505200"/>
            <a:ext cx="12128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/>
              <a:t>React</a:t>
            </a:r>
          </a:p>
        </p:txBody>
      </p:sp>
      <p:sp>
        <p:nvSpPr>
          <p:cNvPr id="20486" name="TextBox 6">
            <a:extLst>
              <a:ext uri="{FF2B5EF4-FFF2-40B4-BE49-F238E27FC236}">
                <a16:creationId xmlns:a16="http://schemas.microsoft.com/office/drawing/2014/main" id="{3868DA5A-48E5-47E1-863B-2B5C3DF51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3713" y="3505200"/>
            <a:ext cx="1054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/>
              <a:t>DOM</a:t>
            </a:r>
          </a:p>
        </p:txBody>
      </p:sp>
      <p:sp>
        <p:nvSpPr>
          <p:cNvPr id="20487" name="TextBox 7">
            <a:extLst>
              <a:ext uri="{FF2B5EF4-FFF2-40B4-BE49-F238E27FC236}">
                <a16:creationId xmlns:a16="http://schemas.microsoft.com/office/drawing/2014/main" id="{1CBD7B27-BA9F-4620-BB41-8D730F4CB8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0450" y="4419600"/>
            <a:ext cx="3206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state: { name: "Joe" }</a:t>
            </a:r>
          </a:p>
        </p:txBody>
      </p:sp>
      <p:sp>
        <p:nvSpPr>
          <p:cNvPr id="20488" name="Oval 8">
            <a:extLst>
              <a:ext uri="{FF2B5EF4-FFF2-40B4-BE49-F238E27FC236}">
                <a16:creationId xmlns:a16="http://schemas.microsoft.com/office/drawing/2014/main" id="{81577174-AC72-4854-AD59-1DEB2D68A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4063" y="4267200"/>
            <a:ext cx="533400" cy="461963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489" name="Oval 9">
            <a:extLst>
              <a:ext uri="{FF2B5EF4-FFF2-40B4-BE49-F238E27FC236}">
                <a16:creationId xmlns:a16="http://schemas.microsoft.com/office/drawing/2014/main" id="{48B1F17A-4E5F-4DE0-8AEF-12D123AC8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5029200"/>
            <a:ext cx="533400" cy="461963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490" name="Oval 11">
            <a:extLst>
              <a:ext uri="{FF2B5EF4-FFF2-40B4-BE49-F238E27FC236}">
                <a16:creationId xmlns:a16="http://schemas.microsoft.com/office/drawing/2014/main" id="{B73423F6-25EB-4175-A6DA-195B2084D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27750" y="5029200"/>
            <a:ext cx="1731963" cy="1371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20491" name="TextBox 12">
            <a:extLst>
              <a:ext uri="{FF2B5EF4-FFF2-40B4-BE49-F238E27FC236}">
                <a16:creationId xmlns:a16="http://schemas.microsoft.com/office/drawing/2014/main" id="{700F9AEA-E7BD-4A61-BFCA-F63D1590A7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4313" y="5181600"/>
            <a:ext cx="8715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input</a:t>
            </a:r>
          </a:p>
        </p:txBody>
      </p:sp>
      <p:sp>
        <p:nvSpPr>
          <p:cNvPr id="20492" name="TextBox 13">
            <a:extLst>
              <a:ext uri="{FF2B5EF4-FFF2-40B4-BE49-F238E27FC236}">
                <a16:creationId xmlns:a16="http://schemas.microsoft.com/office/drawing/2014/main" id="{3CD0B392-CCAB-46D2-8D2C-677F9547C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3963" y="5715000"/>
            <a:ext cx="1403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value: "Joe"</a:t>
            </a:r>
          </a:p>
        </p:txBody>
      </p:sp>
      <p:cxnSp>
        <p:nvCxnSpPr>
          <p:cNvPr id="20493" name="Straight Connector 15">
            <a:extLst>
              <a:ext uri="{FF2B5EF4-FFF2-40B4-BE49-F238E27FC236}">
                <a16:creationId xmlns:a16="http://schemas.microsoft.com/office/drawing/2014/main" id="{932851DA-3359-4283-AE3A-65B432E4E616}"/>
              </a:ext>
            </a:extLst>
          </p:cNvPr>
          <p:cNvCxnSpPr>
            <a:cxnSpLocks noChangeShapeType="1"/>
            <a:stCxn id="20488" idx="3"/>
            <a:endCxn id="20489" idx="7"/>
          </p:cNvCxnSpPr>
          <p:nvPr/>
        </p:nvCxnSpPr>
        <p:spPr bwMode="auto">
          <a:xfrm flipH="1">
            <a:off x="5484813" y="4660900"/>
            <a:ext cx="427037" cy="43656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4" name="Straight Connector 17">
            <a:extLst>
              <a:ext uri="{FF2B5EF4-FFF2-40B4-BE49-F238E27FC236}">
                <a16:creationId xmlns:a16="http://schemas.microsoft.com/office/drawing/2014/main" id="{E1B474E7-294C-4B2C-B906-AEF2F20E64B9}"/>
              </a:ext>
            </a:extLst>
          </p:cNvPr>
          <p:cNvCxnSpPr>
            <a:cxnSpLocks noChangeShapeType="1"/>
            <a:stCxn id="20488" idx="5"/>
            <a:endCxn id="20490" idx="0"/>
          </p:cNvCxnSpPr>
          <p:nvPr/>
        </p:nvCxnSpPr>
        <p:spPr bwMode="auto">
          <a:xfrm>
            <a:off x="6289675" y="4660900"/>
            <a:ext cx="704850" cy="3683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17D85707-BEF6-4816-9319-BBED5D0495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… Forms Are Special</a:t>
            </a:r>
          </a:p>
        </p:txBody>
      </p:sp>
      <p:sp>
        <p:nvSpPr>
          <p:cNvPr id="21507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4C7E7F5B-F10A-4FC5-BD1A-C5F89F7AE0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Form elements keep their internal states in DOM (e.g.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altLang="en-US"/>
              <a:t> for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&lt;input&gt;</a:t>
            </a:r>
            <a:r>
              <a:rPr lang="en-US" altLang="en-US"/>
              <a:t>)</a:t>
            </a:r>
          </a:p>
          <a:p>
            <a:r>
              <a:rPr lang="en-US" altLang="en-US"/>
              <a:t>The data kind of goes from view </a:t>
            </a:r>
            <a:r>
              <a:rPr lang="en-US" altLang="en-US">
                <a:sym typeface="Wingdings" panose="05000000000000000000" pitchFamily="2" charset="2"/>
              </a:rPr>
              <a:t> state instead of the state  view</a:t>
            </a:r>
          </a:p>
          <a:p>
            <a:r>
              <a:rPr lang="en-US" altLang="en-US">
                <a:sym typeface="Wingdings" panose="05000000000000000000" pitchFamily="2" charset="2"/>
              </a:rPr>
              <a:t>React only allows </a:t>
            </a:r>
            <a:r>
              <a:rPr lang="en-US" altLang="en-US" i="1">
                <a:sym typeface="Wingdings" panose="05000000000000000000" pitchFamily="2" charset="2"/>
              </a:rPr>
              <a:t>one-way binding</a:t>
            </a:r>
            <a:endParaRPr lang="en-US" altLang="en-US" i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F8221B78-A00C-4AFE-8685-F56F96A8F4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Two Ways to Deal with Forms</a:t>
            </a:r>
          </a:p>
        </p:txBody>
      </p:sp>
      <p:sp>
        <p:nvSpPr>
          <p:cNvPr id="22531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160A160A-1A8F-43C7-A2ED-536F82CA191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2743200"/>
          </a:xfrm>
        </p:spPr>
        <p:txBody>
          <a:bodyPr/>
          <a:lstStyle/>
          <a:p>
            <a:r>
              <a:rPr lang="en-US" altLang="en-US"/>
              <a:t>Use </a:t>
            </a:r>
            <a:r>
              <a:rPr lang="en-US" altLang="en-US">
                <a:hlinkClick r:id="rId2"/>
              </a:rPr>
              <a:t>ref</a:t>
            </a:r>
            <a:r>
              <a:rPr lang="en-US" altLang="en-US"/>
              <a:t> to reference DOM elements and get their values</a:t>
            </a:r>
          </a:p>
          <a:p>
            <a:r>
              <a:rPr lang="en-US" altLang="en-US">
                <a:hlinkClick r:id="rId3"/>
              </a:rPr>
              <a:t>Controlled Components</a:t>
            </a:r>
            <a:r>
              <a:rPr lang="en-US" altLang="en-US"/>
              <a:t> (recommended)</a:t>
            </a:r>
          </a:p>
          <a:p>
            <a:pPr lvl="1"/>
            <a:r>
              <a:rPr lang="en-US" altLang="en-US"/>
              <a:t>Handle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onChange</a:t>
            </a:r>
            <a:r>
              <a:rPr lang="en-US" altLang="en-US"/>
              <a:t> event</a:t>
            </a:r>
          </a:p>
          <a:p>
            <a:pPr lvl="1"/>
            <a:r>
              <a:rPr lang="en-US" altLang="en-US"/>
              <a:t>Set state in event handler</a:t>
            </a:r>
          </a:p>
        </p:txBody>
      </p:sp>
      <p:sp>
        <p:nvSpPr>
          <p:cNvPr id="22532" name="TextBox 3">
            <a:extLst>
              <a:ext uri="{FF2B5EF4-FFF2-40B4-BE49-F238E27FC236}">
                <a16:creationId xmlns:a16="http://schemas.microsoft.com/office/drawing/2014/main" id="{3BEF14BD-FDCF-4E91-897F-31EF46A1A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876800"/>
            <a:ext cx="57483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&lt;input type="text"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    onChange</a:t>
            </a:r>
            <a:r>
              <a:rPr lang="en-US" altLang="en-US" sz="2400"/>
              <a:t>={ event =&gt; this.setState(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    {name: event.target.value}) } /&gt;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768B339B-601C-4860-9C13-5DB9F9FF26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Create React App</a:t>
            </a:r>
          </a:p>
        </p:txBody>
      </p:sp>
      <p:sp>
        <p:nvSpPr>
          <p:cNvPr id="5123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26BA1BE6-8D9A-4D15-B417-88EA368F8A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1066800"/>
          </a:xfrm>
        </p:spPr>
        <p:txBody>
          <a:bodyPr/>
          <a:lstStyle/>
          <a:p>
            <a:r>
              <a:rPr lang="en-US" altLang="en-US" sz="2800"/>
              <a:t>The </a:t>
            </a:r>
            <a:r>
              <a:rPr lang="en-US" altLang="en-US" sz="2800">
                <a:hlinkClick r:id="rId2"/>
              </a:rPr>
              <a:t>recommended way</a:t>
            </a:r>
            <a:r>
              <a:rPr lang="en-US" altLang="en-US" sz="2800"/>
              <a:t> to create a new single-page app</a:t>
            </a:r>
          </a:p>
        </p:txBody>
      </p:sp>
      <p:sp>
        <p:nvSpPr>
          <p:cNvPr id="5124" name="TextBox 3">
            <a:extLst>
              <a:ext uri="{FF2B5EF4-FFF2-40B4-BE49-F238E27FC236}">
                <a16:creationId xmlns:a16="http://schemas.microsoft.com/office/drawing/2014/main" id="{A7D53EEC-1603-4B6D-9C2F-5AAA9D61C2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6525" y="3276600"/>
            <a:ext cx="5984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>
                <a:solidFill>
                  <a:schemeClr val="tx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npx create-react-app &lt;name&gt;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D062A31-A15D-4537-83A1-63C2A4C4724E}"/>
              </a:ext>
            </a:extLst>
          </p:cNvPr>
          <p:cNvSpPr txBox="1">
            <a:spLocks/>
          </p:cNvSpPr>
          <p:nvPr/>
        </p:nvSpPr>
        <p:spPr bwMode="auto">
          <a:xfrm>
            <a:off x="838200" y="4267200"/>
            <a:ext cx="7772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sz="2800" kern="0" dirty="0"/>
              <a:t>See </a:t>
            </a:r>
            <a:r>
              <a:rPr lang="en-US" sz="28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package.json</a:t>
            </a:r>
            <a:r>
              <a:rPr lang="en-US" sz="2800" kern="0" dirty="0"/>
              <a:t> for build commands</a:t>
            </a:r>
          </a:p>
          <a:p>
            <a:pPr>
              <a:defRPr/>
            </a:pPr>
            <a:r>
              <a:rPr lang="en-US" sz="2800" kern="0" dirty="0"/>
              <a:t>Use </a:t>
            </a:r>
            <a:r>
              <a:rPr lang="en-US" sz="28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npm</a:t>
            </a:r>
            <a:r>
              <a:rPr lang="en-US" sz="28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run eject</a:t>
            </a:r>
            <a:r>
              <a:rPr lang="en-US" sz="2800" kern="0" dirty="0"/>
              <a:t> to see the tooling underneath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4906C-5D60-4AC6-AE2C-A3D4753BC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Submit a Form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D3A47-CAF9-4BF7-96A5-D16C6AEF10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609600"/>
          </a:xfrm>
        </p:spPr>
        <p:txBody>
          <a:bodyPr/>
          <a:lstStyle/>
          <a:p>
            <a:r>
              <a:rPr lang="en-US" sz="2800" dirty="0"/>
              <a:t>Handle the </a:t>
            </a:r>
            <a:r>
              <a:rPr lang="en-US" sz="2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onSubmit</a:t>
            </a:r>
            <a:r>
              <a:rPr lang="en-US" sz="2800" dirty="0"/>
              <a:t> event of the form, e.g.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C33716-D4A9-403F-A4FE-D9407C7CE02E}"/>
              </a:ext>
            </a:extLst>
          </p:cNvPr>
          <p:cNvSpPr txBox="1"/>
          <p:nvPr/>
        </p:nvSpPr>
        <p:spPr>
          <a:xfrm>
            <a:off x="1466910" y="2615148"/>
            <a:ext cx="511088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&lt;form </a:t>
            </a:r>
            <a:r>
              <a:rPr lang="en-US" dirty="0" err="1"/>
              <a:t>onSubmit</a:t>
            </a:r>
            <a:r>
              <a:rPr lang="en-US" dirty="0"/>
              <a:t>={</a:t>
            </a:r>
          </a:p>
          <a:p>
            <a:r>
              <a:rPr lang="en-US" dirty="0"/>
              <a:t>    event =&gt; {</a:t>
            </a:r>
          </a:p>
          <a:p>
            <a:r>
              <a:rPr lang="en-US" dirty="0"/>
              <a:t>        </a:t>
            </a:r>
            <a:r>
              <a:rPr lang="en-US" dirty="0" err="1">
                <a:solidFill>
                  <a:schemeClr val="tx2"/>
                </a:solidFill>
              </a:rPr>
              <a:t>event.preventDefault</a:t>
            </a:r>
            <a:r>
              <a:rPr lang="en-US" dirty="0">
                <a:solidFill>
                  <a:schemeClr val="tx2"/>
                </a:solidFill>
              </a:rPr>
              <a:t>();</a:t>
            </a:r>
          </a:p>
          <a:p>
            <a:r>
              <a:rPr lang="en-US" dirty="0"/>
              <a:t>        </a:t>
            </a:r>
            <a:r>
              <a:rPr lang="en-US" dirty="0" err="1"/>
              <a:t>axios.post</a:t>
            </a:r>
            <a:r>
              <a:rPr lang="en-US" dirty="0"/>
              <a:t>("/</a:t>
            </a:r>
            <a:r>
              <a:rPr lang="en-US" dirty="0" err="1"/>
              <a:t>api</a:t>
            </a:r>
            <a:r>
              <a:rPr lang="en-US" dirty="0"/>
              <a:t>", {</a:t>
            </a:r>
          </a:p>
          <a:p>
            <a:r>
              <a:rPr lang="en-US" dirty="0"/>
              <a:t>            this.state.name,</a:t>
            </a:r>
          </a:p>
          <a:p>
            <a:r>
              <a:rPr lang="en-US" dirty="0"/>
              <a:t>            </a:t>
            </a:r>
            <a:r>
              <a:rPr lang="en-US" dirty="0" err="1"/>
              <a:t>this.state.message</a:t>
            </a:r>
            <a:endParaRPr lang="en-US" dirty="0"/>
          </a:p>
          <a:p>
            <a:r>
              <a:rPr lang="en-US" dirty="0"/>
              <a:t>        })</a:t>
            </a:r>
          </a:p>
          <a:p>
            <a:r>
              <a:rPr lang="en-US" dirty="0"/>
              <a:t>        .then( ()=&gt;</a:t>
            </a:r>
            <a:r>
              <a:rPr lang="en-US" dirty="0" err="1">
                <a:solidFill>
                  <a:schemeClr val="tx2"/>
                </a:solidFill>
              </a:rPr>
              <a:t>history.push</a:t>
            </a:r>
            <a:r>
              <a:rPr lang="en-US" dirty="0">
                <a:solidFill>
                  <a:schemeClr val="tx2"/>
                </a:solidFill>
              </a:rPr>
              <a:t>("/")</a:t>
            </a:r>
            <a:r>
              <a:rPr lang="en-US" dirty="0"/>
              <a:t> );</a:t>
            </a:r>
          </a:p>
          <a:p>
            <a:r>
              <a:rPr lang="en-US" dirty="0"/>
              <a:t>    }</a:t>
            </a:r>
          </a:p>
          <a:p>
            <a:r>
              <a:rPr lang="en-US" dirty="0"/>
              <a:t>}&gt;</a:t>
            </a:r>
          </a:p>
        </p:txBody>
      </p:sp>
      <p:sp>
        <p:nvSpPr>
          <p:cNvPr id="6" name="TextBox 4">
            <a:extLst>
              <a:ext uri="{FF2B5EF4-FFF2-40B4-BE49-F238E27FC236}">
                <a16:creationId xmlns:a16="http://schemas.microsoft.com/office/drawing/2014/main" id="{0D2645ED-CF95-4970-966D-F7485CC997D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8450" y="4336540"/>
            <a:ext cx="174721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dirty="0"/>
              <a:t>Event handler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7427772-838B-43FD-BE23-C9947D7E6199}"/>
              </a:ext>
            </a:extLst>
          </p:cNvPr>
          <p:cNvCxnSpPr>
            <a:stCxn id="6" idx="2"/>
          </p:cNvCxnSpPr>
          <p:nvPr/>
        </p:nvCxnSpPr>
        <p:spPr bwMode="auto">
          <a:xfrm flipV="1">
            <a:off x="1162110" y="3352800"/>
            <a:ext cx="685800" cy="118379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7F162BA-1833-4367-9A00-E87320396DF6}"/>
              </a:ext>
            </a:extLst>
          </p:cNvPr>
          <p:cNvCxnSpPr>
            <a:stCxn id="6" idx="2"/>
          </p:cNvCxnSpPr>
          <p:nvPr/>
        </p:nvCxnSpPr>
        <p:spPr bwMode="auto">
          <a:xfrm>
            <a:off x="1162110" y="4536595"/>
            <a:ext cx="685800" cy="117840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FE4835D-3AD7-4CA3-BD95-FC359AE3F287}"/>
              </a:ext>
            </a:extLst>
          </p:cNvPr>
          <p:cNvSpPr txBox="1"/>
          <p:nvPr/>
        </p:nvSpPr>
        <p:spPr>
          <a:xfrm>
            <a:off x="5987370" y="2590800"/>
            <a:ext cx="23946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Prevent browser</a:t>
            </a:r>
          </a:p>
          <a:p>
            <a:r>
              <a:rPr lang="en-US" dirty="0"/>
              <a:t>from submitting</a:t>
            </a:r>
          </a:p>
          <a:p>
            <a:r>
              <a:rPr lang="en-US" dirty="0"/>
              <a:t>the form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2B3240-7863-4ACF-868F-B62FEC7495EC}"/>
              </a:ext>
            </a:extLst>
          </p:cNvPr>
          <p:cNvSpPr txBox="1"/>
          <p:nvPr/>
        </p:nvSpPr>
        <p:spPr>
          <a:xfrm>
            <a:off x="6267960" y="4277141"/>
            <a:ext cx="21140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"Redirect" to /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C76A7A53-4256-4E30-A5F1-41538E093493}"/>
              </a:ext>
            </a:extLst>
          </p:cNvPr>
          <p:cNvCxnSpPr>
            <a:stCxn id="11" idx="1"/>
          </p:cNvCxnSpPr>
          <p:nvPr/>
        </p:nvCxnSpPr>
        <p:spPr bwMode="auto">
          <a:xfrm flipH="1">
            <a:off x="5562600" y="3190965"/>
            <a:ext cx="424770" cy="31423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40800179-AF8B-4CE8-A66F-6DD7B1F0E630}"/>
              </a:ext>
            </a:extLst>
          </p:cNvPr>
          <p:cNvCxnSpPr>
            <a:cxnSpLocks/>
            <a:stCxn id="12" idx="1"/>
          </p:cNvCxnSpPr>
          <p:nvPr/>
        </p:nvCxnSpPr>
        <p:spPr bwMode="auto">
          <a:xfrm flipH="1">
            <a:off x="5867400" y="4507974"/>
            <a:ext cx="400560" cy="52122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2FA54DA2-6D31-4FED-BE21-C29B08537E99}"/>
              </a:ext>
            </a:extLst>
          </p:cNvPr>
          <p:cNvSpPr txBox="1"/>
          <p:nvPr/>
        </p:nvSpPr>
        <p:spPr>
          <a:xfrm>
            <a:off x="3628135" y="6039683"/>
            <a:ext cx="44849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 hook provide by React Router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8462609D-519D-4C37-9FB5-DD4FB4C65536}"/>
              </a:ext>
            </a:extLst>
          </p:cNvPr>
          <p:cNvCxnSpPr/>
          <p:nvPr/>
        </p:nvCxnSpPr>
        <p:spPr bwMode="auto">
          <a:xfrm flipV="1">
            <a:off x="4343400" y="5638800"/>
            <a:ext cx="0" cy="40088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487974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AA308-53B4-4B58-A397-778BDE362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Data in SPA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4BFBF1-830F-4FDA-B24C-4D42411846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inefficient to query the server every time the </a:t>
            </a:r>
            <a:r>
              <a:rPr lang="en-US" dirty="0" err="1"/>
              <a:t>GuestBook</a:t>
            </a:r>
            <a:r>
              <a:rPr lang="en-US" dirty="0"/>
              <a:t> component is mounted</a:t>
            </a:r>
          </a:p>
          <a:p>
            <a:r>
              <a:rPr lang="en-US" dirty="0"/>
              <a:t>Maybe we want to keep a local copy of </a:t>
            </a:r>
            <a:r>
              <a:rPr lang="en-US" dirty="0" err="1"/>
              <a:t>GuestBook</a:t>
            </a:r>
            <a:r>
              <a:rPr lang="en-US" dirty="0"/>
              <a:t> in the SPA (the data may get stale but it's more efficient)</a:t>
            </a:r>
          </a:p>
        </p:txBody>
      </p:sp>
    </p:spTree>
    <p:extLst>
      <p:ext uri="{BB962C8B-B14F-4D97-AF65-F5344CB8AC3E}">
        <p14:creationId xmlns:p14="http://schemas.microsoft.com/office/powerpoint/2010/main" val="2797974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61DC0-67C4-4691-ACC1-D8D87A5E2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Keeping Data in SPA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6685A-31C4-48AE-A989-5AD6375D9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5000"/>
            <a:ext cx="7772400" cy="685800"/>
          </a:xfrm>
        </p:spPr>
        <p:txBody>
          <a:bodyPr/>
          <a:lstStyle/>
          <a:p>
            <a:r>
              <a:rPr lang="en-US" dirty="0"/>
              <a:t>Where the data should be stored?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413F5BC8-AE3B-4928-965A-3B1B5EBB39ED}"/>
              </a:ext>
            </a:extLst>
          </p:cNvPr>
          <p:cNvSpPr/>
          <p:nvPr/>
        </p:nvSpPr>
        <p:spPr bwMode="auto">
          <a:xfrm>
            <a:off x="3429000" y="3048000"/>
            <a:ext cx="1828800" cy="1143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3C34BA-1B70-4BE0-8580-C1316D0EE9A3}"/>
              </a:ext>
            </a:extLst>
          </p:cNvPr>
          <p:cNvSpPr txBox="1"/>
          <p:nvPr/>
        </p:nvSpPr>
        <p:spPr>
          <a:xfrm>
            <a:off x="3962400" y="3348335"/>
            <a:ext cx="708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App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E71F2CF-958C-4AF5-95E0-3509CA4F2840}"/>
              </a:ext>
            </a:extLst>
          </p:cNvPr>
          <p:cNvSpPr/>
          <p:nvPr/>
        </p:nvSpPr>
        <p:spPr bwMode="auto">
          <a:xfrm>
            <a:off x="4724400" y="4800600"/>
            <a:ext cx="2514600" cy="1143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AE22CD7-3247-4080-BF39-5E14995C8B9B}"/>
              </a:ext>
            </a:extLst>
          </p:cNvPr>
          <p:cNvSpPr txBox="1"/>
          <p:nvPr/>
        </p:nvSpPr>
        <p:spPr>
          <a:xfrm>
            <a:off x="5029200" y="5177135"/>
            <a:ext cx="20120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AddComment</a:t>
            </a:r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BC8DAE6-2D32-4701-B8B9-2DCE0B661504}"/>
              </a:ext>
            </a:extLst>
          </p:cNvPr>
          <p:cNvSpPr/>
          <p:nvPr/>
        </p:nvSpPr>
        <p:spPr bwMode="auto">
          <a:xfrm>
            <a:off x="1447800" y="4800600"/>
            <a:ext cx="2514600" cy="1143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07D9C9A-2FF7-4F99-AC65-8FCAC1EF4CB7}"/>
              </a:ext>
            </a:extLst>
          </p:cNvPr>
          <p:cNvSpPr txBox="1"/>
          <p:nvPr/>
        </p:nvSpPr>
        <p:spPr>
          <a:xfrm>
            <a:off x="1905000" y="5177135"/>
            <a:ext cx="16336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GuestBook</a:t>
            </a:r>
            <a:endParaRPr lang="en-US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ACC4FD0-EDF6-4F53-ACAA-B2318F280C0D}"/>
              </a:ext>
            </a:extLst>
          </p:cNvPr>
          <p:cNvCxnSpPr>
            <a:stCxn id="4" idx="3"/>
            <a:endCxn id="10" idx="0"/>
          </p:cNvCxnSpPr>
          <p:nvPr/>
        </p:nvCxnSpPr>
        <p:spPr bwMode="auto">
          <a:xfrm flipH="1">
            <a:off x="2705100" y="4023612"/>
            <a:ext cx="991722" cy="7769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E2A3AEA-E257-4BCD-9615-29503FE9B1A0}"/>
              </a:ext>
            </a:extLst>
          </p:cNvPr>
          <p:cNvCxnSpPr>
            <a:stCxn id="4" idx="5"/>
            <a:endCxn id="8" idx="0"/>
          </p:cNvCxnSpPr>
          <p:nvPr/>
        </p:nvCxnSpPr>
        <p:spPr bwMode="auto">
          <a:xfrm>
            <a:off x="4989978" y="4023612"/>
            <a:ext cx="991722" cy="7769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901082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A9255-5EAE-4F31-9A88-12626DC25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State Management in React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01D63-7087-49B4-84A1-FF1380903A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343400"/>
          </a:xfrm>
        </p:spPr>
        <p:txBody>
          <a:bodyPr/>
          <a:lstStyle/>
          <a:p>
            <a:r>
              <a:rPr lang="en-US" sz="2400" dirty="0"/>
              <a:t>States stored in </a:t>
            </a:r>
            <a:r>
              <a:rPr lang="en-US" sz="2400" i="1" dirty="0"/>
              <a:t>root component</a:t>
            </a:r>
          </a:p>
          <a:p>
            <a:r>
              <a:rPr lang="en-US" sz="2400" dirty="0"/>
              <a:t>Parent passes data down to children as </a:t>
            </a:r>
            <a:r>
              <a:rPr lang="en-US" sz="2400" i="1" dirty="0"/>
              <a:t>properties</a:t>
            </a:r>
          </a:p>
          <a:p>
            <a:r>
              <a:rPr lang="en-US" sz="2400" dirty="0"/>
              <a:t>Parent also passes callback functions to children as properties, and children can use those callbacks to send changes back up</a:t>
            </a:r>
          </a:p>
        </p:txBody>
      </p:sp>
      <p:pic>
        <p:nvPicPr>
          <p:cNvPr id="5" name="Graphic 4" descr="Database">
            <a:extLst>
              <a:ext uri="{FF2B5EF4-FFF2-40B4-BE49-F238E27FC236}">
                <a16:creationId xmlns:a16="http://schemas.microsoft.com/office/drawing/2014/main" id="{94ABC603-C4C1-4970-83A3-A7F92DC225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00800" y="2133600"/>
            <a:ext cx="609600" cy="6096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1F34E0D4-98BE-43FD-982A-6E55B2388905}"/>
              </a:ext>
            </a:extLst>
          </p:cNvPr>
          <p:cNvSpPr/>
          <p:nvPr/>
        </p:nvSpPr>
        <p:spPr bwMode="auto">
          <a:xfrm>
            <a:off x="6096000" y="1981200"/>
            <a:ext cx="12192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E0B90BA-F29F-49E0-BE12-533C0ACCFEE9}"/>
              </a:ext>
            </a:extLst>
          </p:cNvPr>
          <p:cNvSpPr/>
          <p:nvPr/>
        </p:nvSpPr>
        <p:spPr bwMode="auto">
          <a:xfrm>
            <a:off x="5105400" y="3581400"/>
            <a:ext cx="12192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D550F55B-22F3-4C9E-B87D-F8386B05A087}"/>
              </a:ext>
            </a:extLst>
          </p:cNvPr>
          <p:cNvSpPr/>
          <p:nvPr/>
        </p:nvSpPr>
        <p:spPr bwMode="auto">
          <a:xfrm>
            <a:off x="7162800" y="3581400"/>
            <a:ext cx="12192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E690223-50FB-45DC-B457-CBC56B1F5486}"/>
              </a:ext>
            </a:extLst>
          </p:cNvPr>
          <p:cNvSpPr/>
          <p:nvPr/>
        </p:nvSpPr>
        <p:spPr bwMode="auto">
          <a:xfrm>
            <a:off x="7162800" y="5257800"/>
            <a:ext cx="1219200" cy="9144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DB3C8D7-A5E1-450E-9DBC-0EA0536CAB37}"/>
              </a:ext>
            </a:extLst>
          </p:cNvPr>
          <p:cNvCxnSpPr>
            <a:stCxn id="6" idx="3"/>
            <a:endCxn id="7" idx="0"/>
          </p:cNvCxnSpPr>
          <p:nvPr/>
        </p:nvCxnSpPr>
        <p:spPr bwMode="auto">
          <a:xfrm flipH="1">
            <a:off x="5715000" y="2761689"/>
            <a:ext cx="559548" cy="8197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1F6FA1-5CE8-4518-B6F1-36C9CA572308}"/>
              </a:ext>
            </a:extLst>
          </p:cNvPr>
          <p:cNvCxnSpPr>
            <a:stCxn id="6" idx="5"/>
            <a:endCxn id="8" idx="0"/>
          </p:cNvCxnSpPr>
          <p:nvPr/>
        </p:nvCxnSpPr>
        <p:spPr bwMode="auto">
          <a:xfrm>
            <a:off x="7136652" y="2761689"/>
            <a:ext cx="635748" cy="8197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CCAA0BB-3379-4C13-A0F3-05C77D948392}"/>
              </a:ext>
            </a:extLst>
          </p:cNvPr>
          <p:cNvCxnSpPr>
            <a:stCxn id="8" idx="4"/>
            <a:endCxn id="9" idx="0"/>
          </p:cNvCxnSpPr>
          <p:nvPr/>
        </p:nvCxnSpPr>
        <p:spPr bwMode="auto">
          <a:xfrm>
            <a:off x="7772400" y="44958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72EBEBE-818C-4AB5-A639-B07F724AE499}"/>
              </a:ext>
            </a:extLst>
          </p:cNvPr>
          <p:cNvCxnSpPr/>
          <p:nvPr/>
        </p:nvCxnSpPr>
        <p:spPr bwMode="auto">
          <a:xfrm flipH="1">
            <a:off x="5562600" y="2743200"/>
            <a:ext cx="381000" cy="533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009E29C6-7AD1-4212-8822-7D56E52ED943}"/>
              </a:ext>
            </a:extLst>
          </p:cNvPr>
          <p:cNvCxnSpPr/>
          <p:nvPr/>
        </p:nvCxnSpPr>
        <p:spPr bwMode="auto">
          <a:xfrm>
            <a:off x="6953250" y="2971800"/>
            <a:ext cx="419100" cy="533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3B09DCB-F079-4793-B47B-95EC75D69AF9}"/>
              </a:ext>
            </a:extLst>
          </p:cNvPr>
          <p:cNvCxnSpPr/>
          <p:nvPr/>
        </p:nvCxnSpPr>
        <p:spPr bwMode="auto">
          <a:xfrm>
            <a:off x="7543800" y="4610100"/>
            <a:ext cx="0" cy="533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30AAAB39-581F-4BCF-BB56-AD62D46B9D7A}"/>
              </a:ext>
            </a:extLst>
          </p:cNvPr>
          <p:cNvCxnSpPr>
            <a:cxnSpLocks/>
          </p:cNvCxnSpPr>
          <p:nvPr/>
        </p:nvCxnSpPr>
        <p:spPr bwMode="auto">
          <a:xfrm flipV="1">
            <a:off x="8076765" y="4610100"/>
            <a:ext cx="0" cy="533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F028EFA-33EA-4764-99D3-D97F4E970F64}"/>
              </a:ext>
            </a:extLst>
          </p:cNvPr>
          <p:cNvCxnSpPr/>
          <p:nvPr/>
        </p:nvCxnSpPr>
        <p:spPr bwMode="auto">
          <a:xfrm flipH="1" flipV="1">
            <a:off x="7460187" y="2742765"/>
            <a:ext cx="622674" cy="685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860922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4914-404C-4E1B-9A73-972DAA218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Management Can Get Difficult and Messy</a:t>
            </a:r>
          </a:p>
        </p:txBody>
      </p:sp>
      <p:pic>
        <p:nvPicPr>
          <p:cNvPr id="4" name="Graphic 3" descr="Database">
            <a:extLst>
              <a:ext uri="{FF2B5EF4-FFF2-40B4-BE49-F238E27FC236}">
                <a16:creationId xmlns:a16="http://schemas.microsoft.com/office/drawing/2014/main" id="{E5811893-9E83-4327-979C-673A65159A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924300" y="1905000"/>
            <a:ext cx="533400" cy="533400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5153A0C1-3C58-4C56-A8DA-0D377C77C8E4}"/>
              </a:ext>
            </a:extLst>
          </p:cNvPr>
          <p:cNvSpPr/>
          <p:nvPr/>
        </p:nvSpPr>
        <p:spPr bwMode="auto">
          <a:xfrm>
            <a:off x="3657600" y="1828800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3CD666D-C99A-4BA8-A2B0-EAD1A764F4D6}"/>
              </a:ext>
            </a:extLst>
          </p:cNvPr>
          <p:cNvSpPr/>
          <p:nvPr/>
        </p:nvSpPr>
        <p:spPr bwMode="auto">
          <a:xfrm>
            <a:off x="2209800" y="2971800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5A457B3-1EA8-4474-94C7-7A791FCEA94B}"/>
              </a:ext>
            </a:extLst>
          </p:cNvPr>
          <p:cNvSpPr/>
          <p:nvPr/>
        </p:nvSpPr>
        <p:spPr bwMode="auto">
          <a:xfrm>
            <a:off x="4953000" y="2971800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pic>
        <p:nvPicPr>
          <p:cNvPr id="10" name="Graphic 9" descr="Database">
            <a:extLst>
              <a:ext uri="{FF2B5EF4-FFF2-40B4-BE49-F238E27FC236}">
                <a16:creationId xmlns:a16="http://schemas.microsoft.com/office/drawing/2014/main" id="{E6C97EF2-9E98-4891-8F84-0E8264A7F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219700" y="4267200"/>
            <a:ext cx="533400" cy="533400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B1A9EFB0-F380-43A5-9419-D3B15D90734F}"/>
              </a:ext>
            </a:extLst>
          </p:cNvPr>
          <p:cNvSpPr/>
          <p:nvPr/>
        </p:nvSpPr>
        <p:spPr bwMode="auto">
          <a:xfrm>
            <a:off x="4953000" y="4191000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041EBA1-915A-4D34-BC3E-54D22643F5B0}"/>
              </a:ext>
            </a:extLst>
          </p:cNvPr>
          <p:cNvSpPr/>
          <p:nvPr/>
        </p:nvSpPr>
        <p:spPr bwMode="auto">
          <a:xfrm>
            <a:off x="6477000" y="4191000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6AE4630-D502-48F8-B4B2-6D18EBFFFF46}"/>
              </a:ext>
            </a:extLst>
          </p:cNvPr>
          <p:cNvSpPr/>
          <p:nvPr/>
        </p:nvSpPr>
        <p:spPr bwMode="auto">
          <a:xfrm>
            <a:off x="7620000" y="5410200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pic>
        <p:nvPicPr>
          <p:cNvPr id="16" name="Graphic 15" descr="Database">
            <a:extLst>
              <a:ext uri="{FF2B5EF4-FFF2-40B4-BE49-F238E27FC236}">
                <a16:creationId xmlns:a16="http://schemas.microsoft.com/office/drawing/2014/main" id="{5916E963-DF5C-4A7A-8FAA-13837AEF65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476500" y="4267200"/>
            <a:ext cx="533400" cy="533400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id="{F13D362F-12A5-47AF-8799-7F4095825A98}"/>
              </a:ext>
            </a:extLst>
          </p:cNvPr>
          <p:cNvSpPr/>
          <p:nvPr/>
        </p:nvSpPr>
        <p:spPr bwMode="auto">
          <a:xfrm>
            <a:off x="2209800" y="4191000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D7C0062-EED6-42C2-BD8A-FA6E3FF82CFB}"/>
              </a:ext>
            </a:extLst>
          </p:cNvPr>
          <p:cNvSpPr/>
          <p:nvPr/>
        </p:nvSpPr>
        <p:spPr bwMode="auto">
          <a:xfrm>
            <a:off x="1066800" y="5257800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CA7A49A-7E39-4258-88F7-A99517772E31}"/>
              </a:ext>
            </a:extLst>
          </p:cNvPr>
          <p:cNvSpPr/>
          <p:nvPr/>
        </p:nvSpPr>
        <p:spPr bwMode="auto">
          <a:xfrm>
            <a:off x="3200400" y="5257800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9206469-065B-4E03-BCA2-6032E284BFD6}"/>
              </a:ext>
            </a:extLst>
          </p:cNvPr>
          <p:cNvCxnSpPr>
            <a:stCxn id="5" idx="3"/>
            <a:endCxn id="7" idx="0"/>
          </p:cNvCxnSpPr>
          <p:nvPr/>
        </p:nvCxnSpPr>
        <p:spPr bwMode="auto">
          <a:xfrm flipH="1">
            <a:off x="2743200" y="2479208"/>
            <a:ext cx="1070629" cy="4925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F56F180-62EB-433C-96D0-60ED0D7B4D2A}"/>
              </a:ext>
            </a:extLst>
          </p:cNvPr>
          <p:cNvCxnSpPr>
            <a:stCxn id="5" idx="5"/>
            <a:endCxn id="9" idx="0"/>
          </p:cNvCxnSpPr>
          <p:nvPr/>
        </p:nvCxnSpPr>
        <p:spPr bwMode="auto">
          <a:xfrm>
            <a:off x="4568171" y="2479208"/>
            <a:ext cx="918229" cy="4925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38AAAB93-C4B7-45E9-83E0-EF5E5622E408}"/>
              </a:ext>
            </a:extLst>
          </p:cNvPr>
          <p:cNvCxnSpPr>
            <a:stCxn id="7" idx="4"/>
            <a:endCxn id="17" idx="0"/>
          </p:cNvCxnSpPr>
          <p:nvPr/>
        </p:nvCxnSpPr>
        <p:spPr bwMode="auto">
          <a:xfrm>
            <a:off x="2743200" y="3733800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5560870B-E511-4F0C-BA43-0BDE5B138650}"/>
              </a:ext>
            </a:extLst>
          </p:cNvPr>
          <p:cNvCxnSpPr>
            <a:stCxn id="9" idx="4"/>
            <a:endCxn id="11" idx="0"/>
          </p:cNvCxnSpPr>
          <p:nvPr/>
        </p:nvCxnSpPr>
        <p:spPr bwMode="auto">
          <a:xfrm>
            <a:off x="5486400" y="3733800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7260111-F562-4D82-A4D5-611CD00A0B03}"/>
              </a:ext>
            </a:extLst>
          </p:cNvPr>
          <p:cNvCxnSpPr>
            <a:stCxn id="9" idx="5"/>
            <a:endCxn id="13" idx="0"/>
          </p:cNvCxnSpPr>
          <p:nvPr/>
        </p:nvCxnSpPr>
        <p:spPr bwMode="auto">
          <a:xfrm>
            <a:off x="5863571" y="3622208"/>
            <a:ext cx="1146829" cy="5687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CC6AB0BC-7C04-458A-818A-36B78D1C0454}"/>
              </a:ext>
            </a:extLst>
          </p:cNvPr>
          <p:cNvCxnSpPr>
            <a:stCxn id="17" idx="3"/>
            <a:endCxn id="19" idx="0"/>
          </p:cNvCxnSpPr>
          <p:nvPr/>
        </p:nvCxnSpPr>
        <p:spPr bwMode="auto">
          <a:xfrm flipH="1">
            <a:off x="1600200" y="4841408"/>
            <a:ext cx="765829" cy="416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861FB49-5FCD-4AE2-8689-2A90D19A526C}"/>
              </a:ext>
            </a:extLst>
          </p:cNvPr>
          <p:cNvCxnSpPr>
            <a:stCxn id="17" idx="5"/>
            <a:endCxn id="21" idx="0"/>
          </p:cNvCxnSpPr>
          <p:nvPr/>
        </p:nvCxnSpPr>
        <p:spPr bwMode="auto">
          <a:xfrm>
            <a:off x="3120371" y="4841408"/>
            <a:ext cx="613429" cy="416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3AB1C95-D926-4CC0-A7D2-73BDD80F25E7}"/>
              </a:ext>
            </a:extLst>
          </p:cNvPr>
          <p:cNvCxnSpPr>
            <a:stCxn id="13" idx="5"/>
            <a:endCxn id="15" idx="0"/>
          </p:cNvCxnSpPr>
          <p:nvPr/>
        </p:nvCxnSpPr>
        <p:spPr bwMode="auto">
          <a:xfrm>
            <a:off x="7387571" y="4841408"/>
            <a:ext cx="765829" cy="5687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B65C3B6-1341-435A-8F3B-76836C9C7AF8}"/>
              </a:ext>
            </a:extLst>
          </p:cNvPr>
          <p:cNvCxnSpPr/>
          <p:nvPr/>
        </p:nvCxnSpPr>
        <p:spPr bwMode="auto">
          <a:xfrm>
            <a:off x="2514600" y="3810000"/>
            <a:ext cx="0" cy="3048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D938F6C1-E36C-4DC6-818F-3DFE9C5A22E9}"/>
              </a:ext>
            </a:extLst>
          </p:cNvPr>
          <p:cNvCxnSpPr/>
          <p:nvPr/>
        </p:nvCxnSpPr>
        <p:spPr bwMode="auto">
          <a:xfrm flipH="1">
            <a:off x="2572708" y="2291851"/>
            <a:ext cx="950585" cy="51570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9CB890FE-DC98-4507-950E-1EBF50EF3566}"/>
              </a:ext>
            </a:extLst>
          </p:cNvPr>
          <p:cNvCxnSpPr/>
          <p:nvPr/>
        </p:nvCxnSpPr>
        <p:spPr bwMode="auto">
          <a:xfrm flipH="1">
            <a:off x="1371600" y="4724400"/>
            <a:ext cx="611514" cy="40140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17DB7D8D-6E87-456D-AF69-E5679C385DC9}"/>
              </a:ext>
            </a:extLst>
          </p:cNvPr>
          <p:cNvCxnSpPr/>
          <p:nvPr/>
        </p:nvCxnSpPr>
        <p:spPr bwMode="auto">
          <a:xfrm>
            <a:off x="4876800" y="2350644"/>
            <a:ext cx="685800" cy="43950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D1340E9A-4A14-4B01-AACB-B414CB5E254D}"/>
              </a:ext>
            </a:extLst>
          </p:cNvPr>
          <p:cNvCxnSpPr/>
          <p:nvPr/>
        </p:nvCxnSpPr>
        <p:spPr bwMode="auto">
          <a:xfrm>
            <a:off x="6129182" y="3429000"/>
            <a:ext cx="914400" cy="5334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866F4855-6F57-40B3-BFEE-371227E3CD4D}"/>
              </a:ext>
            </a:extLst>
          </p:cNvPr>
          <p:cNvCxnSpPr/>
          <p:nvPr/>
        </p:nvCxnSpPr>
        <p:spPr bwMode="auto">
          <a:xfrm>
            <a:off x="7696200" y="4724400"/>
            <a:ext cx="609600" cy="4572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443CBD92-AC0E-44EE-B100-68AD311DE940}"/>
              </a:ext>
            </a:extLst>
          </p:cNvPr>
          <p:cNvCxnSpPr/>
          <p:nvPr/>
        </p:nvCxnSpPr>
        <p:spPr bwMode="auto">
          <a:xfrm flipH="1" flipV="1">
            <a:off x="4495800" y="2735954"/>
            <a:ext cx="457200" cy="32249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61EE28DC-96A3-404F-89D6-78614AD16239}"/>
              </a:ext>
            </a:extLst>
          </p:cNvPr>
          <p:cNvCxnSpPr/>
          <p:nvPr/>
        </p:nvCxnSpPr>
        <p:spPr bwMode="auto">
          <a:xfrm flipH="1" flipV="1">
            <a:off x="5863571" y="3810000"/>
            <a:ext cx="613429" cy="3810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94DD9B0E-4685-4A0E-B7FF-53D44E6C75D5}"/>
              </a:ext>
            </a:extLst>
          </p:cNvPr>
          <p:cNvCxnSpPr/>
          <p:nvPr/>
        </p:nvCxnSpPr>
        <p:spPr bwMode="auto">
          <a:xfrm flipH="1" flipV="1">
            <a:off x="7239000" y="5049604"/>
            <a:ext cx="381000" cy="360596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9412303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DD78D-8C4E-4ED7-A197-B54246D57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Store States in One Place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3BB234B7-C0A5-4E6B-88E4-8628AEA768F8}"/>
              </a:ext>
            </a:extLst>
          </p:cNvPr>
          <p:cNvSpPr/>
          <p:nvPr/>
        </p:nvSpPr>
        <p:spPr bwMode="auto">
          <a:xfrm>
            <a:off x="3505200" y="1996998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CFC1E05-0687-4E96-8BC1-8DD6E3BEA21C}"/>
              </a:ext>
            </a:extLst>
          </p:cNvPr>
          <p:cNvSpPr/>
          <p:nvPr/>
        </p:nvSpPr>
        <p:spPr bwMode="auto">
          <a:xfrm>
            <a:off x="2057400" y="3139998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694E1EE-E9B0-4145-BA80-6A0F30C1B4AE}"/>
              </a:ext>
            </a:extLst>
          </p:cNvPr>
          <p:cNvSpPr/>
          <p:nvPr/>
        </p:nvSpPr>
        <p:spPr bwMode="auto">
          <a:xfrm>
            <a:off x="4800600" y="3139998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pic>
        <p:nvPicPr>
          <p:cNvPr id="8" name="Graphic 7" descr="Database">
            <a:extLst>
              <a:ext uri="{FF2B5EF4-FFF2-40B4-BE49-F238E27FC236}">
                <a16:creationId xmlns:a16="http://schemas.microsoft.com/office/drawing/2014/main" id="{6B38ACD2-44C9-4FD2-8448-925837CB54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00800" y="1828800"/>
            <a:ext cx="1524000" cy="1524000"/>
          </a:xfrm>
          <a:prstGeom prst="rect">
            <a:avLst/>
          </a:prstGeom>
        </p:spPr>
      </p:pic>
      <p:sp>
        <p:nvSpPr>
          <p:cNvPr id="9" name="Oval 8">
            <a:extLst>
              <a:ext uri="{FF2B5EF4-FFF2-40B4-BE49-F238E27FC236}">
                <a16:creationId xmlns:a16="http://schemas.microsoft.com/office/drawing/2014/main" id="{FFC70DC0-54CA-4660-A6E9-886EA6A1BFB9}"/>
              </a:ext>
            </a:extLst>
          </p:cNvPr>
          <p:cNvSpPr/>
          <p:nvPr/>
        </p:nvSpPr>
        <p:spPr bwMode="auto">
          <a:xfrm>
            <a:off x="4800600" y="4359198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37A23FFD-6378-42FE-8FD4-2572A34A0B85}"/>
              </a:ext>
            </a:extLst>
          </p:cNvPr>
          <p:cNvSpPr/>
          <p:nvPr/>
        </p:nvSpPr>
        <p:spPr bwMode="auto">
          <a:xfrm>
            <a:off x="6324600" y="4359198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94A5F48-1B71-46FB-8089-C4904BA58176}"/>
              </a:ext>
            </a:extLst>
          </p:cNvPr>
          <p:cNvSpPr/>
          <p:nvPr/>
        </p:nvSpPr>
        <p:spPr bwMode="auto">
          <a:xfrm>
            <a:off x="7467600" y="5578398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4BA190E-9DD2-4A51-B226-A2D352D27D00}"/>
              </a:ext>
            </a:extLst>
          </p:cNvPr>
          <p:cNvSpPr/>
          <p:nvPr/>
        </p:nvSpPr>
        <p:spPr bwMode="auto">
          <a:xfrm>
            <a:off x="2057400" y="4359198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E74A83C-0987-467A-8F2F-0BB65443E0F1}"/>
              </a:ext>
            </a:extLst>
          </p:cNvPr>
          <p:cNvSpPr/>
          <p:nvPr/>
        </p:nvSpPr>
        <p:spPr bwMode="auto">
          <a:xfrm>
            <a:off x="914400" y="5425998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AADE9AB-1588-4CB3-A922-4201889713FB}"/>
              </a:ext>
            </a:extLst>
          </p:cNvPr>
          <p:cNvSpPr/>
          <p:nvPr/>
        </p:nvSpPr>
        <p:spPr bwMode="auto">
          <a:xfrm>
            <a:off x="3048000" y="5425998"/>
            <a:ext cx="1066800" cy="762000"/>
          </a:xfrm>
          <a:prstGeom prst="ellips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2EABD58-38F1-4830-9B11-86C821CF48CB}"/>
              </a:ext>
            </a:extLst>
          </p:cNvPr>
          <p:cNvCxnSpPr>
            <a:stCxn id="5" idx="3"/>
            <a:endCxn id="6" idx="0"/>
          </p:cNvCxnSpPr>
          <p:nvPr/>
        </p:nvCxnSpPr>
        <p:spPr bwMode="auto">
          <a:xfrm flipH="1">
            <a:off x="2590800" y="2647406"/>
            <a:ext cx="1070629" cy="4925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EB3B576-B91D-4D27-B8B4-E209E653EDD9}"/>
              </a:ext>
            </a:extLst>
          </p:cNvPr>
          <p:cNvCxnSpPr>
            <a:stCxn id="5" idx="5"/>
            <a:endCxn id="7" idx="0"/>
          </p:cNvCxnSpPr>
          <p:nvPr/>
        </p:nvCxnSpPr>
        <p:spPr bwMode="auto">
          <a:xfrm>
            <a:off x="4415771" y="2647406"/>
            <a:ext cx="918229" cy="4925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6BBA978-1FF9-4883-91FE-EAC2AB357B9C}"/>
              </a:ext>
            </a:extLst>
          </p:cNvPr>
          <p:cNvCxnSpPr>
            <a:stCxn id="6" idx="4"/>
            <a:endCxn id="13" idx="0"/>
          </p:cNvCxnSpPr>
          <p:nvPr/>
        </p:nvCxnSpPr>
        <p:spPr bwMode="auto">
          <a:xfrm>
            <a:off x="2590800" y="3901998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9B0A09C-08C5-4D41-9011-0FCC04E349B6}"/>
              </a:ext>
            </a:extLst>
          </p:cNvPr>
          <p:cNvCxnSpPr>
            <a:stCxn id="7" idx="4"/>
            <a:endCxn id="9" idx="0"/>
          </p:cNvCxnSpPr>
          <p:nvPr/>
        </p:nvCxnSpPr>
        <p:spPr bwMode="auto">
          <a:xfrm>
            <a:off x="5334000" y="3901998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C1AF4AB-47B1-4DCF-8784-1EB54BA4946C}"/>
              </a:ext>
            </a:extLst>
          </p:cNvPr>
          <p:cNvCxnSpPr>
            <a:stCxn id="7" idx="5"/>
            <a:endCxn id="10" idx="0"/>
          </p:cNvCxnSpPr>
          <p:nvPr/>
        </p:nvCxnSpPr>
        <p:spPr bwMode="auto">
          <a:xfrm>
            <a:off x="5711171" y="3790406"/>
            <a:ext cx="1146829" cy="5687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7ACCA75-D6CC-4CCF-A8F1-3C5AAAF1F4F8}"/>
              </a:ext>
            </a:extLst>
          </p:cNvPr>
          <p:cNvCxnSpPr>
            <a:stCxn id="13" idx="3"/>
            <a:endCxn id="14" idx="0"/>
          </p:cNvCxnSpPr>
          <p:nvPr/>
        </p:nvCxnSpPr>
        <p:spPr bwMode="auto">
          <a:xfrm flipH="1">
            <a:off x="1447800" y="5009606"/>
            <a:ext cx="765829" cy="416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06FA320-7827-47E0-9C41-9C1653D342E2}"/>
              </a:ext>
            </a:extLst>
          </p:cNvPr>
          <p:cNvCxnSpPr>
            <a:stCxn id="13" idx="5"/>
            <a:endCxn id="15" idx="0"/>
          </p:cNvCxnSpPr>
          <p:nvPr/>
        </p:nvCxnSpPr>
        <p:spPr bwMode="auto">
          <a:xfrm>
            <a:off x="2967971" y="5009606"/>
            <a:ext cx="613429" cy="4163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456A617-A4B2-49D7-A7B5-6D2A4B75629A}"/>
              </a:ext>
            </a:extLst>
          </p:cNvPr>
          <p:cNvCxnSpPr>
            <a:stCxn id="10" idx="5"/>
            <a:endCxn id="11" idx="0"/>
          </p:cNvCxnSpPr>
          <p:nvPr/>
        </p:nvCxnSpPr>
        <p:spPr bwMode="auto">
          <a:xfrm>
            <a:off x="7235171" y="5009606"/>
            <a:ext cx="765829" cy="56879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67CFA7E-FFD1-4F61-810F-210C1B541EA6}"/>
              </a:ext>
            </a:extLst>
          </p:cNvPr>
          <p:cNvCxnSpPr>
            <a:cxnSpLocks/>
          </p:cNvCxnSpPr>
          <p:nvPr/>
        </p:nvCxnSpPr>
        <p:spPr bwMode="auto">
          <a:xfrm>
            <a:off x="4724400" y="2377998"/>
            <a:ext cx="17526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B03002B6-F6D5-4384-A7F0-EC1911D6B73A}"/>
              </a:ext>
            </a:extLst>
          </p:cNvPr>
          <p:cNvSpPr/>
          <p:nvPr/>
        </p:nvSpPr>
        <p:spPr bwMode="auto">
          <a:xfrm>
            <a:off x="3160341" y="2671041"/>
            <a:ext cx="3255264" cy="1781774"/>
          </a:xfrm>
          <a:custGeom>
            <a:avLst/>
            <a:gdLst>
              <a:gd name="connsiteX0" fmla="*/ 0 w 3255264"/>
              <a:gd name="connsiteY0" fmla="*/ 1781774 h 1781774"/>
              <a:gd name="connsiteX1" fmla="*/ 945750 w 3255264"/>
              <a:gd name="connsiteY1" fmla="*/ 475488 h 1781774"/>
              <a:gd name="connsiteX2" fmla="*/ 3255264 w 3255264"/>
              <a:gd name="connsiteY2" fmla="*/ 0 h 1781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55264" h="1781774">
                <a:moveTo>
                  <a:pt x="0" y="1781774"/>
                </a:moveTo>
                <a:cubicBezTo>
                  <a:pt x="201603" y="1277112"/>
                  <a:pt x="403206" y="772450"/>
                  <a:pt x="945750" y="475488"/>
                </a:cubicBezTo>
                <a:cubicBezTo>
                  <a:pt x="1488294" y="178526"/>
                  <a:pt x="2954818" y="60960"/>
                  <a:pt x="3255264" y="0"/>
                </a:cubicBezTo>
              </a:path>
            </a:pathLst>
          </a:custGeom>
          <a:noFill/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7E48F58-8EE0-4D51-9070-10C6449CB929}"/>
              </a:ext>
            </a:extLst>
          </p:cNvPr>
          <p:cNvCxnSpPr>
            <a:cxnSpLocks/>
          </p:cNvCxnSpPr>
          <p:nvPr/>
        </p:nvCxnSpPr>
        <p:spPr bwMode="auto">
          <a:xfrm flipV="1">
            <a:off x="5715000" y="2987598"/>
            <a:ext cx="700605" cy="13716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14E9A67F-C827-4300-BDB7-CAE596655286}"/>
              </a:ext>
            </a:extLst>
          </p:cNvPr>
          <p:cNvCxnSpPr/>
          <p:nvPr/>
        </p:nvCxnSpPr>
        <p:spPr bwMode="auto">
          <a:xfrm flipH="1" flipV="1">
            <a:off x="7239000" y="3403990"/>
            <a:ext cx="990600" cy="196160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796590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86B7A-16DA-4BA1-8903-144B2B791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Management Solutions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02A75-05A5-4FC4-A9BF-C0E53433D4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React Context API</a:t>
            </a:r>
            <a:endParaRPr lang="en-US" dirty="0"/>
          </a:p>
          <a:p>
            <a:r>
              <a:rPr lang="en-US" dirty="0">
                <a:hlinkClick r:id="rId3"/>
              </a:rPr>
              <a:t>Redux</a:t>
            </a:r>
            <a:endParaRPr lang="en-US" dirty="0"/>
          </a:p>
          <a:p>
            <a:pPr lvl="1"/>
            <a:r>
              <a:rPr lang="en-US" dirty="0"/>
              <a:t>More mature and performant</a:t>
            </a:r>
          </a:p>
          <a:p>
            <a:pPr lvl="1"/>
            <a:r>
              <a:rPr lang="en-US" dirty="0"/>
              <a:t>More features and tool support</a:t>
            </a:r>
          </a:p>
        </p:txBody>
      </p:sp>
    </p:spTree>
    <p:extLst>
      <p:ext uri="{BB962C8B-B14F-4D97-AF65-F5344CB8AC3E}">
        <p14:creationId xmlns:p14="http://schemas.microsoft.com/office/powerpoint/2010/main" val="3792592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75245FC4-2E2C-485E-AA47-A769608B6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Some React Resources</a:t>
            </a:r>
          </a:p>
        </p:txBody>
      </p:sp>
      <p:sp>
        <p:nvSpPr>
          <p:cNvPr id="23555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6EF06D30-4068-47AB-BE46-DB2DD9332C9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hlinkClick r:id="rId2"/>
              </a:rPr>
              <a:t>React Bootstrap</a:t>
            </a:r>
            <a:endParaRPr lang="en-US" altLang="en-US" dirty="0"/>
          </a:p>
          <a:p>
            <a:r>
              <a:rPr lang="en-US" altLang="en-US" dirty="0">
                <a:hlinkClick r:id="rId3"/>
              </a:rPr>
              <a:t>React Icons</a:t>
            </a:r>
            <a:endParaRPr lang="en-US" altLang="en-US" dirty="0">
              <a:hlinkClick r:id="rId4"/>
            </a:endParaRPr>
          </a:p>
          <a:p>
            <a:r>
              <a:rPr lang="en-US" altLang="en-US" dirty="0">
                <a:hlinkClick r:id="rId4"/>
              </a:rPr>
              <a:t>Awesome React Components</a:t>
            </a:r>
            <a:endParaRPr lang="en-US" altLang="en-US" dirty="0"/>
          </a:p>
          <a:p>
            <a:r>
              <a:rPr lang="en-US" altLang="en-US" dirty="0" err="1">
                <a:hlinkClick r:id="rId5"/>
              </a:rPr>
              <a:t>bit.dev</a:t>
            </a:r>
            <a:r>
              <a:rPr lang="en-US" altLang="en-US" dirty="0"/>
              <a:t> for publishing, sharing, and searching components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9EBE59E4-C687-4E75-A050-3E80B3A527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Readings</a:t>
            </a:r>
          </a:p>
        </p:txBody>
      </p:sp>
      <p:sp>
        <p:nvSpPr>
          <p:cNvPr id="25603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115D21EF-EEE8-4C4C-8A29-05F48BE651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3962400"/>
          </a:xfrm>
        </p:spPr>
        <p:txBody>
          <a:bodyPr/>
          <a:lstStyle/>
          <a:p>
            <a:r>
              <a:rPr lang="en-US" altLang="en-US" dirty="0">
                <a:hlinkClick r:id="rId2"/>
              </a:rPr>
              <a:t>React</a:t>
            </a:r>
            <a:endParaRPr lang="en-US" altLang="en-US" dirty="0">
              <a:hlinkClick r:id="rId3"/>
            </a:endParaRPr>
          </a:p>
          <a:p>
            <a:r>
              <a:rPr lang="en-US" altLang="en-US" dirty="0">
                <a:hlinkClick r:id="rId3"/>
              </a:rPr>
              <a:t>React Router</a:t>
            </a:r>
            <a:endParaRPr lang="en-US" altLang="en-US" dirty="0"/>
          </a:p>
          <a:p>
            <a:r>
              <a:rPr lang="en-US" altLang="en-US" dirty="0">
                <a:hlinkClick r:id="rId4"/>
              </a:rPr>
              <a:t>Redux</a:t>
            </a:r>
            <a:r>
              <a:rPr lang="en-US" altLang="en-US" dirty="0"/>
              <a:t> and </a:t>
            </a:r>
            <a:r>
              <a:rPr lang="en-US" altLang="en-US" dirty="0">
                <a:hlinkClick r:id="rId5"/>
              </a:rPr>
              <a:t>React Redux</a:t>
            </a:r>
            <a:endParaRPr lang="en-US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E7FFF49E-C865-414E-A171-283280BC88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App Structure</a:t>
            </a:r>
          </a:p>
        </p:txBody>
      </p:sp>
      <p:sp>
        <p:nvSpPr>
          <p:cNvPr id="6147" name="TextBox 3">
            <a:extLst>
              <a:ext uri="{FF2B5EF4-FFF2-40B4-BE49-F238E27FC236}">
                <a16:creationId xmlns:a16="http://schemas.microsoft.com/office/drawing/2014/main" id="{6C775D35-3F31-4435-938A-DF74D53412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2273300"/>
            <a:ext cx="18446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index.html</a:t>
            </a:r>
          </a:p>
        </p:txBody>
      </p:sp>
      <p:cxnSp>
        <p:nvCxnSpPr>
          <p:cNvPr id="6148" name="Straight Arrow Connector 5">
            <a:extLst>
              <a:ext uri="{FF2B5EF4-FFF2-40B4-BE49-F238E27FC236}">
                <a16:creationId xmlns:a16="http://schemas.microsoft.com/office/drawing/2014/main" id="{F60D7133-BBB6-4645-B5E5-055CCA8C7830}"/>
              </a:ext>
            </a:extLst>
          </p:cNvPr>
          <p:cNvCxnSpPr>
            <a:cxnSpLocks/>
          </p:cNvCxnSpPr>
          <p:nvPr/>
        </p:nvCxnSpPr>
        <p:spPr bwMode="auto">
          <a:xfrm>
            <a:off x="3140075" y="2263775"/>
            <a:ext cx="6858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49" name="TextBox 6">
            <a:extLst>
              <a:ext uri="{FF2B5EF4-FFF2-40B4-BE49-F238E27FC236}">
                <a16:creationId xmlns:a16="http://schemas.microsoft.com/office/drawing/2014/main" id="{88D60BF6-449B-463F-AEAB-F5929A7065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4475" y="2030413"/>
            <a:ext cx="3341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&lt;div id="root"&gt;&lt;/div&gt;</a:t>
            </a:r>
          </a:p>
        </p:txBody>
      </p:sp>
      <p:cxnSp>
        <p:nvCxnSpPr>
          <p:cNvPr id="6150" name="Straight Connector 8">
            <a:extLst>
              <a:ext uri="{FF2B5EF4-FFF2-40B4-BE49-F238E27FC236}">
                <a16:creationId xmlns:a16="http://schemas.microsoft.com/office/drawing/2014/main" id="{5F7668A1-E492-49D8-B765-5794C011F8A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40075" y="2260600"/>
            <a:ext cx="0" cy="536575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1" name="Straight Arrow Connector 10">
            <a:extLst>
              <a:ext uri="{FF2B5EF4-FFF2-40B4-BE49-F238E27FC236}">
                <a16:creationId xmlns:a16="http://schemas.microsoft.com/office/drawing/2014/main" id="{4AC9BB46-43B2-4BEA-90FA-86297F0451C8}"/>
              </a:ext>
            </a:extLst>
          </p:cNvPr>
          <p:cNvCxnSpPr>
            <a:cxnSpLocks/>
          </p:cNvCxnSpPr>
          <p:nvPr/>
        </p:nvCxnSpPr>
        <p:spPr bwMode="auto">
          <a:xfrm>
            <a:off x="3140075" y="2797175"/>
            <a:ext cx="6858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2" name="TextBox 11">
            <a:extLst>
              <a:ext uri="{FF2B5EF4-FFF2-40B4-BE49-F238E27FC236}">
                <a16:creationId xmlns:a16="http://schemas.microsoft.com/office/drawing/2014/main" id="{36FFAB18-412E-4822-BA77-2EC38B1C83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4475" y="2568575"/>
            <a:ext cx="3600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Bundled scripts added by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the build process</a:t>
            </a:r>
          </a:p>
        </p:txBody>
      </p:sp>
      <p:sp>
        <p:nvSpPr>
          <p:cNvPr id="6153" name="TextBox 12">
            <a:extLst>
              <a:ext uri="{FF2B5EF4-FFF2-40B4-BE49-F238E27FC236}">
                <a16:creationId xmlns:a16="http://schemas.microsoft.com/office/drawing/2014/main" id="{960DE5A1-8711-4C07-98C0-2D53A922C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463" y="3859213"/>
            <a:ext cx="1403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index.js</a:t>
            </a:r>
          </a:p>
        </p:txBody>
      </p:sp>
      <p:cxnSp>
        <p:nvCxnSpPr>
          <p:cNvPr id="6154" name="Straight Arrow Connector 13">
            <a:extLst>
              <a:ext uri="{FF2B5EF4-FFF2-40B4-BE49-F238E27FC236}">
                <a16:creationId xmlns:a16="http://schemas.microsoft.com/office/drawing/2014/main" id="{949A85CB-1021-4F98-A0A6-D56D20C7580A}"/>
              </a:ext>
            </a:extLst>
          </p:cNvPr>
          <p:cNvCxnSpPr>
            <a:cxnSpLocks/>
          </p:cNvCxnSpPr>
          <p:nvPr/>
        </p:nvCxnSpPr>
        <p:spPr bwMode="auto">
          <a:xfrm>
            <a:off x="3140075" y="4164013"/>
            <a:ext cx="6858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5" name="TextBox 14">
            <a:extLst>
              <a:ext uri="{FF2B5EF4-FFF2-40B4-BE49-F238E27FC236}">
                <a16:creationId xmlns:a16="http://schemas.microsoft.com/office/drawing/2014/main" id="{71F694E6-2174-410D-8577-AE0963E11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3" y="3789363"/>
            <a:ext cx="411321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Loads the React libraries and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renders the App component</a:t>
            </a:r>
          </a:p>
        </p:txBody>
      </p:sp>
      <p:sp>
        <p:nvSpPr>
          <p:cNvPr id="6156" name="TextBox 15">
            <a:extLst>
              <a:ext uri="{FF2B5EF4-FFF2-40B4-BE49-F238E27FC236}">
                <a16:creationId xmlns:a16="http://schemas.microsoft.com/office/drawing/2014/main" id="{3E7C0EF6-EF57-4628-9899-5AC29E549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8113" y="5191125"/>
            <a:ext cx="11636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/>
              <a:t>App.js</a:t>
            </a:r>
          </a:p>
        </p:txBody>
      </p:sp>
      <p:cxnSp>
        <p:nvCxnSpPr>
          <p:cNvPr id="6157" name="Straight Arrow Connector 16">
            <a:extLst>
              <a:ext uri="{FF2B5EF4-FFF2-40B4-BE49-F238E27FC236}">
                <a16:creationId xmlns:a16="http://schemas.microsoft.com/office/drawing/2014/main" id="{F659D08C-FED9-4B64-A294-8377E1E54BE6}"/>
              </a:ext>
            </a:extLst>
          </p:cNvPr>
          <p:cNvCxnSpPr>
            <a:cxnSpLocks/>
          </p:cNvCxnSpPr>
          <p:nvPr/>
        </p:nvCxnSpPr>
        <p:spPr bwMode="auto">
          <a:xfrm>
            <a:off x="3140075" y="5453063"/>
            <a:ext cx="6858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8" name="TextBox 17">
            <a:extLst>
              <a:ext uri="{FF2B5EF4-FFF2-40B4-BE49-F238E27FC236}">
                <a16:creationId xmlns:a16="http://schemas.microsoft.com/office/drawing/2014/main" id="{36D6DCFB-FE9D-4F0B-A823-B1D558B987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3" y="5222875"/>
            <a:ext cx="29257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The App component</a:t>
            </a:r>
          </a:p>
        </p:txBody>
      </p:sp>
      <p:sp>
        <p:nvSpPr>
          <p:cNvPr id="6159" name="Arrow: Down 18">
            <a:extLst>
              <a:ext uri="{FF2B5EF4-FFF2-40B4-BE49-F238E27FC236}">
                <a16:creationId xmlns:a16="http://schemas.microsoft.com/office/drawing/2014/main" id="{6E4C7F99-6C36-4C99-8D5D-8658E5CBB5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838" y="3097213"/>
            <a:ext cx="228600" cy="3810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6160" name="Arrow: Down 19">
            <a:extLst>
              <a:ext uri="{FF2B5EF4-FFF2-40B4-BE49-F238E27FC236}">
                <a16:creationId xmlns:a16="http://schemas.microsoft.com/office/drawing/2014/main" id="{B2FD43D1-566F-4734-8452-70BE7443D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838" y="4621213"/>
            <a:ext cx="228600" cy="381000"/>
          </a:xfrm>
          <a:prstGeom prst="downArrow">
            <a:avLst>
              <a:gd name="adj1" fmla="val 50000"/>
              <a:gd name="adj2" fmla="val 50000"/>
            </a:avLst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0A82C072-D054-4F20-A62E-3090E5A249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Understand App.js</a:t>
            </a:r>
          </a:p>
        </p:txBody>
      </p:sp>
      <p:sp>
        <p:nvSpPr>
          <p:cNvPr id="7171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F84D0CBD-2C99-4C1F-AE2B-F98DCBB537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Import and export</a:t>
            </a:r>
          </a:p>
          <a:p>
            <a:pPr lvl="1"/>
            <a:r>
              <a:rPr lang="en-US" altLang="en-US"/>
              <a:t>ES6 module</a:t>
            </a:r>
          </a:p>
          <a:p>
            <a:pPr lvl="1"/>
            <a:r>
              <a:rPr lang="en-US" altLang="en-US">
                <a:hlinkClick r:id="rId2"/>
              </a:rPr>
              <a:t>Webpack imports</a:t>
            </a:r>
            <a:endParaRPr lang="en-US" altLang="en-US"/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className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3E955EF6-D835-4531-B08D-D725BAAA4F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The Need for Routing</a:t>
            </a:r>
          </a:p>
        </p:txBody>
      </p:sp>
      <p:sp>
        <p:nvSpPr>
          <p:cNvPr id="10243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60E729FB-F689-4EB5-A416-723926DE7C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1600200"/>
          </a:xfrm>
        </p:spPr>
        <p:txBody>
          <a:bodyPr/>
          <a:lstStyle/>
          <a:p>
            <a:r>
              <a:rPr lang="en-US" altLang="en-US" sz="2800"/>
              <a:t>Usually we have different pages in a web application</a:t>
            </a:r>
          </a:p>
          <a:p>
            <a:r>
              <a:rPr lang="en-US" altLang="en-US" sz="2800"/>
              <a:t>How do we have different "pages" in a SPA?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D1978392-5A68-4532-AE0C-A34E01BD9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810000"/>
            <a:ext cx="3657600" cy="24384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0245" name="TextBox 4">
            <a:extLst>
              <a:ext uri="{FF2B5EF4-FFF2-40B4-BE49-F238E27FC236}">
                <a16:creationId xmlns:a16="http://schemas.microsoft.com/office/drawing/2014/main" id="{1F74AD28-29BE-4103-90FA-B41EE32A8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191000"/>
            <a:ext cx="8461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Home</a:t>
            </a:r>
            <a:endParaRPr lang="en-US" altLang="en-US" sz="2400" u="sng"/>
          </a:p>
        </p:txBody>
      </p:sp>
      <p:sp>
        <p:nvSpPr>
          <p:cNvPr id="10246" name="TextBox 5">
            <a:extLst>
              <a:ext uri="{FF2B5EF4-FFF2-40B4-BE49-F238E27FC236}">
                <a16:creationId xmlns:a16="http://schemas.microsoft.com/office/drawing/2014/main" id="{48178439-50BC-4BB7-8202-ADA5765101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3338" y="4191000"/>
            <a:ext cx="849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About</a:t>
            </a:r>
            <a:endParaRPr lang="en-US" altLang="en-US" sz="2400" u="sng"/>
          </a:p>
        </p:txBody>
      </p:sp>
      <p:sp>
        <p:nvSpPr>
          <p:cNvPr id="10247" name="TextBox 6">
            <a:extLst>
              <a:ext uri="{FF2B5EF4-FFF2-40B4-BE49-F238E27FC236}">
                <a16:creationId xmlns:a16="http://schemas.microsoft.com/office/drawing/2014/main" id="{B802A54C-9F08-4BA3-90B4-01022DC9D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3625" y="4191000"/>
            <a:ext cx="795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Login</a:t>
            </a:r>
            <a:endParaRPr lang="en-US" altLang="en-US" sz="2400" u="sng"/>
          </a:p>
        </p:txBody>
      </p:sp>
      <p:cxnSp>
        <p:nvCxnSpPr>
          <p:cNvPr id="10248" name="Straight Connector 9">
            <a:extLst>
              <a:ext uri="{FF2B5EF4-FFF2-40B4-BE49-F238E27FC236}">
                <a16:creationId xmlns:a16="http://schemas.microsoft.com/office/drawing/2014/main" id="{9CD422CA-5FDD-473F-87F8-D7A66D0BA5E1}"/>
              </a:ext>
            </a:extLst>
          </p:cNvPr>
          <p:cNvCxnSpPr>
            <a:cxnSpLocks/>
          </p:cNvCxnSpPr>
          <p:nvPr/>
        </p:nvCxnSpPr>
        <p:spPr bwMode="auto">
          <a:xfrm>
            <a:off x="3124200" y="4856163"/>
            <a:ext cx="2209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9" name="Straight Connector 12">
            <a:extLst>
              <a:ext uri="{FF2B5EF4-FFF2-40B4-BE49-F238E27FC236}">
                <a16:creationId xmlns:a16="http://schemas.microsoft.com/office/drawing/2014/main" id="{1BE55262-120D-44A4-A62F-9E03B31ECA3E}"/>
              </a:ext>
            </a:extLst>
          </p:cNvPr>
          <p:cNvCxnSpPr>
            <a:cxnSpLocks/>
          </p:cNvCxnSpPr>
          <p:nvPr/>
        </p:nvCxnSpPr>
        <p:spPr bwMode="auto">
          <a:xfrm>
            <a:off x="3124200" y="5084763"/>
            <a:ext cx="2209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0" name="Straight Connector 13">
            <a:extLst>
              <a:ext uri="{FF2B5EF4-FFF2-40B4-BE49-F238E27FC236}">
                <a16:creationId xmlns:a16="http://schemas.microsoft.com/office/drawing/2014/main" id="{2DC72712-3DA8-468B-BC3E-045F52F2577E}"/>
              </a:ext>
            </a:extLst>
          </p:cNvPr>
          <p:cNvCxnSpPr>
            <a:cxnSpLocks/>
          </p:cNvCxnSpPr>
          <p:nvPr/>
        </p:nvCxnSpPr>
        <p:spPr bwMode="auto">
          <a:xfrm>
            <a:off x="3124200" y="5313363"/>
            <a:ext cx="2209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1" name="Straight Connector 14">
            <a:extLst>
              <a:ext uri="{FF2B5EF4-FFF2-40B4-BE49-F238E27FC236}">
                <a16:creationId xmlns:a16="http://schemas.microsoft.com/office/drawing/2014/main" id="{F41CFF1C-1032-45CA-B758-7C534F3230AA}"/>
              </a:ext>
            </a:extLst>
          </p:cNvPr>
          <p:cNvCxnSpPr>
            <a:cxnSpLocks/>
          </p:cNvCxnSpPr>
          <p:nvPr/>
        </p:nvCxnSpPr>
        <p:spPr bwMode="auto">
          <a:xfrm>
            <a:off x="3124200" y="5541963"/>
            <a:ext cx="2209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2" name="Straight Connector 15">
            <a:extLst>
              <a:ext uri="{FF2B5EF4-FFF2-40B4-BE49-F238E27FC236}">
                <a16:creationId xmlns:a16="http://schemas.microsoft.com/office/drawing/2014/main" id="{3B4FEE69-6299-4ADF-8041-15C85EBEBB6B}"/>
              </a:ext>
            </a:extLst>
          </p:cNvPr>
          <p:cNvCxnSpPr>
            <a:cxnSpLocks/>
          </p:cNvCxnSpPr>
          <p:nvPr/>
        </p:nvCxnSpPr>
        <p:spPr bwMode="auto">
          <a:xfrm>
            <a:off x="3124200" y="5770563"/>
            <a:ext cx="2209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56178254-C7E5-4DC6-87D7-8E4E8F6397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Routing</a:t>
            </a:r>
          </a:p>
        </p:txBody>
      </p:sp>
      <p:sp>
        <p:nvSpPr>
          <p:cNvPr id="11267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7B5C5E4-6143-47C0-949C-8E811AE6DBAC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838200" y="1905000"/>
            <a:ext cx="4157663" cy="1563688"/>
          </a:xfrm>
        </p:spPr>
        <p:txBody>
          <a:bodyPr/>
          <a:lstStyle/>
          <a:p>
            <a:r>
              <a:rPr lang="en-US" altLang="en-US"/>
              <a:t>Load different components based on different URL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3FD5115A-F3C6-4ACB-8591-50A7FB189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733800"/>
            <a:ext cx="3657600" cy="2819400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69" name="TextBox 5">
            <a:extLst>
              <a:ext uri="{FF2B5EF4-FFF2-40B4-BE49-F238E27FC236}">
                <a16:creationId xmlns:a16="http://schemas.microsoft.com/office/drawing/2014/main" id="{C24AB28F-9102-4274-9074-9EE9B71A0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962400"/>
            <a:ext cx="8461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Home</a:t>
            </a:r>
            <a:endParaRPr lang="en-US" altLang="en-US" sz="2400" u="sng"/>
          </a:p>
        </p:txBody>
      </p:sp>
      <p:sp>
        <p:nvSpPr>
          <p:cNvPr id="11270" name="TextBox 6">
            <a:extLst>
              <a:ext uri="{FF2B5EF4-FFF2-40B4-BE49-F238E27FC236}">
                <a16:creationId xmlns:a16="http://schemas.microsoft.com/office/drawing/2014/main" id="{0E4C0D14-0A2D-4AE8-A1B2-C8B213C8F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24338" y="3962400"/>
            <a:ext cx="849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About</a:t>
            </a:r>
            <a:endParaRPr lang="en-US" altLang="en-US" sz="2400" u="sng"/>
          </a:p>
        </p:txBody>
      </p:sp>
      <p:sp>
        <p:nvSpPr>
          <p:cNvPr id="11271" name="TextBox 7">
            <a:extLst>
              <a:ext uri="{FF2B5EF4-FFF2-40B4-BE49-F238E27FC236}">
                <a16:creationId xmlns:a16="http://schemas.microsoft.com/office/drawing/2014/main" id="{4C935905-EE33-477B-AEFE-16224D43C6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4625" y="3962400"/>
            <a:ext cx="795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u="sng"/>
              <a:t>Login</a:t>
            </a:r>
            <a:endParaRPr lang="en-US" altLang="en-US" sz="2400" u="sng"/>
          </a:p>
        </p:txBody>
      </p:sp>
      <p:cxnSp>
        <p:nvCxnSpPr>
          <p:cNvPr id="11272" name="Straight Connector 8">
            <a:extLst>
              <a:ext uri="{FF2B5EF4-FFF2-40B4-BE49-F238E27FC236}">
                <a16:creationId xmlns:a16="http://schemas.microsoft.com/office/drawing/2014/main" id="{813892B5-A253-4AE4-80DA-D6E7A7514DC4}"/>
              </a:ext>
            </a:extLst>
          </p:cNvPr>
          <p:cNvCxnSpPr>
            <a:cxnSpLocks/>
          </p:cNvCxnSpPr>
          <p:nvPr/>
        </p:nvCxnSpPr>
        <p:spPr bwMode="auto">
          <a:xfrm>
            <a:off x="3505200" y="4716463"/>
            <a:ext cx="2209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3" name="Straight Connector 9">
            <a:extLst>
              <a:ext uri="{FF2B5EF4-FFF2-40B4-BE49-F238E27FC236}">
                <a16:creationId xmlns:a16="http://schemas.microsoft.com/office/drawing/2014/main" id="{0B3F0A77-E055-4543-AA0A-4D7F0D97967E}"/>
              </a:ext>
            </a:extLst>
          </p:cNvPr>
          <p:cNvCxnSpPr>
            <a:cxnSpLocks/>
          </p:cNvCxnSpPr>
          <p:nvPr/>
        </p:nvCxnSpPr>
        <p:spPr bwMode="auto">
          <a:xfrm>
            <a:off x="3505200" y="4945063"/>
            <a:ext cx="2209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74" name="Straight Connector 10">
            <a:extLst>
              <a:ext uri="{FF2B5EF4-FFF2-40B4-BE49-F238E27FC236}">
                <a16:creationId xmlns:a16="http://schemas.microsoft.com/office/drawing/2014/main" id="{03E24E8A-5351-471A-BB39-EE1D2789B2AF}"/>
              </a:ext>
            </a:extLst>
          </p:cNvPr>
          <p:cNvCxnSpPr>
            <a:cxnSpLocks/>
          </p:cNvCxnSpPr>
          <p:nvPr/>
        </p:nvCxnSpPr>
        <p:spPr bwMode="auto">
          <a:xfrm>
            <a:off x="3505200" y="5173663"/>
            <a:ext cx="2209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5" name="Rectangle 13">
            <a:extLst>
              <a:ext uri="{FF2B5EF4-FFF2-40B4-BE49-F238E27FC236}">
                <a16:creationId xmlns:a16="http://schemas.microsoft.com/office/drawing/2014/main" id="{A9F79FA5-664D-456D-9499-757A59832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4459288"/>
            <a:ext cx="3048000" cy="1389062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76" name="TextBox 14">
            <a:extLst>
              <a:ext uri="{FF2B5EF4-FFF2-40B4-BE49-F238E27FC236}">
                <a16:creationId xmlns:a16="http://schemas.microsoft.com/office/drawing/2014/main" id="{D42F3C81-2AD3-4437-9861-DEED065E3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362200"/>
            <a:ext cx="14795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About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Component</a:t>
            </a:r>
            <a:endParaRPr lang="en-US" altLang="en-US" sz="2400"/>
          </a:p>
        </p:txBody>
      </p:sp>
      <p:sp>
        <p:nvSpPr>
          <p:cNvPr id="11277" name="TextBox 15">
            <a:extLst>
              <a:ext uri="{FF2B5EF4-FFF2-40B4-BE49-F238E27FC236}">
                <a16:creationId xmlns:a16="http://schemas.microsoft.com/office/drawing/2014/main" id="{E6873383-0DA2-4548-A520-141C84F5EE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3871913"/>
            <a:ext cx="1481137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Login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Component</a:t>
            </a:r>
            <a:endParaRPr lang="en-US" altLang="en-US" sz="2400"/>
          </a:p>
        </p:txBody>
      </p:sp>
      <p:sp>
        <p:nvSpPr>
          <p:cNvPr id="11278" name="TextBox 16">
            <a:extLst>
              <a:ext uri="{FF2B5EF4-FFF2-40B4-BE49-F238E27FC236}">
                <a16:creationId xmlns:a16="http://schemas.microsoft.com/office/drawing/2014/main" id="{0F460E90-88A2-4022-A656-CD3388ABD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6000750"/>
            <a:ext cx="19954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App Component</a:t>
            </a:r>
          </a:p>
        </p:txBody>
      </p:sp>
      <p:sp>
        <p:nvSpPr>
          <p:cNvPr id="11279" name="Rectangle 17">
            <a:extLst>
              <a:ext uri="{FF2B5EF4-FFF2-40B4-BE49-F238E27FC236}">
                <a16:creationId xmlns:a16="http://schemas.microsoft.com/office/drawing/2014/main" id="{B74988EE-0D3A-4BC4-B51B-E74AD9E1E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2209800"/>
            <a:ext cx="1676400" cy="106680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11280" name="Rectangle 18">
            <a:extLst>
              <a:ext uri="{FF2B5EF4-FFF2-40B4-BE49-F238E27FC236}">
                <a16:creationId xmlns:a16="http://schemas.microsoft.com/office/drawing/2014/main" id="{39C3C6FA-BDBC-443A-80F1-E32773347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70713" y="3733800"/>
            <a:ext cx="1676400" cy="1066800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cxnSp>
        <p:nvCxnSpPr>
          <p:cNvPr id="11281" name="Straight Arrow Connector 19">
            <a:extLst>
              <a:ext uri="{FF2B5EF4-FFF2-40B4-BE49-F238E27FC236}">
                <a16:creationId xmlns:a16="http://schemas.microsoft.com/office/drawing/2014/main" id="{CF929325-2A8F-421A-9724-0C7ED96826E5}"/>
              </a:ext>
            </a:extLst>
          </p:cNvPr>
          <p:cNvCxnSpPr>
            <a:cxnSpLocks/>
            <a:stCxn id="11270" idx="0"/>
            <a:endCxn id="11279" idx="1"/>
          </p:cNvCxnSpPr>
          <p:nvPr/>
        </p:nvCxnSpPr>
        <p:spPr bwMode="auto">
          <a:xfrm flipV="1">
            <a:off x="4649788" y="2743200"/>
            <a:ext cx="1141412" cy="12192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82" name="Straight Arrow Connector 20">
            <a:extLst>
              <a:ext uri="{FF2B5EF4-FFF2-40B4-BE49-F238E27FC236}">
                <a16:creationId xmlns:a16="http://schemas.microsoft.com/office/drawing/2014/main" id="{80D00B76-5838-401E-8B78-7A5D25A48CA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172200" y="4267200"/>
            <a:ext cx="7842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83" name="TextBox 16">
            <a:extLst>
              <a:ext uri="{FF2B5EF4-FFF2-40B4-BE49-F238E27FC236}">
                <a16:creationId xmlns:a16="http://schemas.microsoft.com/office/drawing/2014/main" id="{9D4A7048-BF59-4E9C-AA9E-8AB277B7D1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334000"/>
            <a:ext cx="2222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/>
              <a:t>Home Component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DB3CCC6E-5110-474E-A47F-9DE736F905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React Router</a:t>
            </a:r>
          </a:p>
        </p:txBody>
      </p:sp>
      <p:sp>
        <p:nvSpPr>
          <p:cNvPr id="12291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9EA97217-5877-4BDD-B345-E0C3DDE6266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7772400" cy="1219200"/>
          </a:xfrm>
        </p:spPr>
        <p:txBody>
          <a:bodyPr/>
          <a:lstStyle/>
          <a:p>
            <a:r>
              <a:rPr lang="en-US" altLang="en-US">
                <a:hlinkClick r:id="rId2"/>
              </a:rPr>
              <a:t>React Router</a:t>
            </a:r>
            <a:r>
              <a:rPr lang="en-US" altLang="en-US"/>
              <a:t> is the most popular routing solution for React</a:t>
            </a:r>
          </a:p>
        </p:txBody>
      </p:sp>
      <p:sp>
        <p:nvSpPr>
          <p:cNvPr id="12292" name="TextBox 3">
            <a:extLst>
              <a:ext uri="{FF2B5EF4-FFF2-40B4-BE49-F238E27FC236}">
                <a16:creationId xmlns:a16="http://schemas.microsoft.com/office/drawing/2014/main" id="{22375D11-0E46-4C13-AC5D-D87C995DB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2213" y="3362325"/>
            <a:ext cx="61991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Courier New" panose="02070309020205020404" pitchFamily="49" charset="0"/>
                <a:cs typeface="Courier New" panose="02070309020205020404" pitchFamily="49" charset="0"/>
              </a:rPr>
              <a:t>npm install react-router-dom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C1B55A12-B777-4795-8A18-1E28629C9F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Usage of React Router …</a:t>
            </a:r>
          </a:p>
        </p:txBody>
      </p:sp>
      <p:sp>
        <p:nvSpPr>
          <p:cNvPr id="13315" name="TextBox 3">
            <a:extLst>
              <a:ext uri="{FF2B5EF4-FFF2-40B4-BE49-F238E27FC236}">
                <a16:creationId xmlns:a16="http://schemas.microsoft.com/office/drawing/2014/main" id="{27E0495B-98EF-4840-AC7F-2C03F8CF6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981200"/>
            <a:ext cx="7519988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&lt;Router&gt;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&lt;ul&gt;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    &lt;li&gt;</a:t>
            </a:r>
            <a:r>
              <a:rPr lang="en-US" altLang="en-US" sz="2400" b="1">
                <a:solidFill>
                  <a:schemeClr val="tx2"/>
                </a:solidFill>
              </a:rPr>
              <a:t>&lt;Link</a:t>
            </a:r>
            <a:r>
              <a:rPr lang="en-US" altLang="en-US" sz="2400"/>
              <a:t> to="/"&gt;Home</a:t>
            </a:r>
            <a:r>
              <a:rPr lang="en-US" altLang="en-US" sz="2400" b="1">
                <a:solidFill>
                  <a:schemeClr val="tx2"/>
                </a:solidFill>
              </a:rPr>
              <a:t>&lt;/Link&gt;</a:t>
            </a:r>
            <a:r>
              <a:rPr lang="en-US" altLang="en-US" sz="2400"/>
              <a:t>&lt;/li&gt;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    &lt;li&gt;</a:t>
            </a:r>
            <a:r>
              <a:rPr lang="en-US" altLang="en-US" sz="2400" b="1">
                <a:solidFill>
                  <a:schemeClr val="tx2"/>
                </a:solidFill>
              </a:rPr>
              <a:t>&lt;Link</a:t>
            </a:r>
            <a:r>
              <a:rPr lang="en-US" altLang="en-US" sz="2400"/>
              <a:t> to="/about"&gt;About</a:t>
            </a:r>
            <a:r>
              <a:rPr lang="en-US" altLang="en-US" sz="2400" b="1">
                <a:solidFill>
                  <a:schemeClr val="tx2"/>
                </a:solidFill>
              </a:rPr>
              <a:t>&lt;/Link&gt;</a:t>
            </a:r>
            <a:r>
              <a:rPr lang="en-US" altLang="en-US" sz="2400"/>
              <a:t>&lt;/li&gt;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&lt;/ul&gt;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&lt;div id="content"&gt;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    </a:t>
            </a:r>
            <a:r>
              <a:rPr lang="en-US" altLang="en-US" sz="2400" b="1">
                <a:solidFill>
                  <a:schemeClr val="tx2"/>
                </a:solidFill>
              </a:rPr>
              <a:t>&lt;Route</a:t>
            </a:r>
            <a:r>
              <a:rPr lang="en-US" altLang="en-US" sz="2400"/>
              <a:t> path="/" exact&gt;&lt;Home /&gt;</a:t>
            </a:r>
            <a:r>
              <a:rPr lang="en-US" altLang="en-US" sz="2400" b="1">
                <a:solidFill>
                  <a:schemeClr val="tx2"/>
                </a:solidFill>
              </a:rPr>
              <a:t>&lt;/Route&gt;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    </a:t>
            </a:r>
            <a:r>
              <a:rPr lang="en-US" altLang="en-US" sz="2400" b="1">
                <a:solidFill>
                  <a:schemeClr val="tx2"/>
                </a:solidFill>
              </a:rPr>
              <a:t>&lt;Route</a:t>
            </a:r>
            <a:r>
              <a:rPr lang="en-US" altLang="en-US" sz="2400"/>
              <a:t> path="/about"&gt;&lt;About /&gt;</a:t>
            </a:r>
            <a:r>
              <a:rPr lang="en-US" altLang="en-US" sz="2400" b="1">
                <a:solidFill>
                  <a:schemeClr val="tx2"/>
                </a:solidFill>
              </a:rPr>
              <a:t>&lt;Route&gt;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/>
              <a:t>    &lt;/div&gt;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b="1">
                <a:solidFill>
                  <a:schemeClr val="tx2"/>
                </a:solidFill>
              </a:rPr>
              <a:t>&lt;/Router&gt;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92D229E7-0CED-4E34-A18E-38F4C3507A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… Basic Usage of React Router</a:t>
            </a:r>
          </a:p>
        </p:txBody>
      </p:sp>
      <p:sp>
        <p:nvSpPr>
          <p:cNvPr id="14339" name="Content Placeholder 2" descr="Rectangle: Click to edit Master text styles&#10;Second level&#10;Third level&#10;Fourth level&#10;Fifth level">
            <a:extLst>
              <a:ext uri="{FF2B5EF4-FFF2-40B4-BE49-F238E27FC236}">
                <a16:creationId xmlns:a16="http://schemas.microsoft.com/office/drawing/2014/main" id="{D23EADFF-218F-4FD1-8DE9-C628D3A3DCC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&lt;Router&gt;</a:t>
            </a:r>
            <a:r>
              <a:rPr lang="en-US" altLang="en-US"/>
              <a:t> component listens to URL changes and loads/unloads components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&lt;Route&gt;</a:t>
            </a:r>
            <a:r>
              <a:rPr lang="en-US" altLang="en-US"/>
              <a:t> maps a path to a component</a:t>
            </a:r>
          </a:p>
          <a:p>
            <a:pPr lvl="1"/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exact</a:t>
            </a:r>
            <a:r>
              <a:rPr lang="en-US" altLang="en-US"/>
              <a:t> matches the full path instead of just the prefix</a:t>
            </a:r>
          </a:p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&lt;Link&gt;</a:t>
            </a:r>
            <a:r>
              <a:rPr lang="en-US" altLang="en-US"/>
              <a:t> replaces </a:t>
            </a:r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&lt;a&gt;</a:t>
            </a:r>
            <a:r>
              <a:rPr lang="en-US" altLang="en-US"/>
              <a:t> so the requests do not go back to the server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10087</TotalTime>
  <Words>1071</Words>
  <Application>Microsoft Office PowerPoint</Application>
  <PresentationFormat>On-screen Show (4:3)</PresentationFormat>
  <Paragraphs>194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Courier New</vt:lpstr>
      <vt:lpstr>Tahoma</vt:lpstr>
      <vt:lpstr>Wingdings</vt:lpstr>
      <vt:lpstr>Blueprint</vt:lpstr>
      <vt:lpstr>CS5220 Advanced Topics in Web Programming React for Building Single-Page Applications (SPA)</vt:lpstr>
      <vt:lpstr>Create React App</vt:lpstr>
      <vt:lpstr>Basic App Structure</vt:lpstr>
      <vt:lpstr>Understand App.js</vt:lpstr>
      <vt:lpstr>The Need for Routing</vt:lpstr>
      <vt:lpstr>Routing</vt:lpstr>
      <vt:lpstr>React Router</vt:lpstr>
      <vt:lpstr>Basic Usage of React Router …</vt:lpstr>
      <vt:lpstr>… Basic Usage of React Router</vt:lpstr>
      <vt:lpstr>Other React Router Components</vt:lpstr>
      <vt:lpstr>Guest Book Example</vt:lpstr>
      <vt:lpstr>GuestBook Source Code</vt:lpstr>
      <vt:lpstr>Load Data from Server</vt:lpstr>
      <vt:lpstr>Component Lifecycle Methods</vt:lpstr>
      <vt:lpstr>Fetch vs Axios</vt:lpstr>
      <vt:lpstr>Map GuestBook Entries to Rows </vt:lpstr>
      <vt:lpstr>Forms Are Special …</vt:lpstr>
      <vt:lpstr>… Forms Are Special</vt:lpstr>
      <vt:lpstr>Two Ways to Deal with Forms</vt:lpstr>
      <vt:lpstr>Submit a Form</vt:lpstr>
      <vt:lpstr>Keeping Data in SPA …</vt:lpstr>
      <vt:lpstr>… Keeping Data in SPA</vt:lpstr>
      <vt:lpstr>Basic State Management in React</vt:lpstr>
      <vt:lpstr>State Management Can Get Difficult and Messy</vt:lpstr>
      <vt:lpstr>Store States in One Place</vt:lpstr>
      <vt:lpstr>State Management Solutions</vt:lpstr>
      <vt:lpstr>Some React Resources</vt:lpstr>
      <vt:lpstr>Readings</vt:lpstr>
    </vt:vector>
  </TitlesOfParts>
  <Company>University of California, Santa Barbara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CS10 Java Programming Basic Language Features</dc:title>
  <dc:creator>cysun</dc:creator>
  <cp:lastModifiedBy>Sun, Chengyu</cp:lastModifiedBy>
  <cp:revision>816</cp:revision>
  <cp:lastPrinted>1601-01-01T00:00:00Z</cp:lastPrinted>
  <dcterms:created xsi:type="dcterms:W3CDTF">2003-06-24T23:22:57Z</dcterms:created>
  <dcterms:modified xsi:type="dcterms:W3CDTF">2019-12-04T20:59:09Z</dcterms:modified>
</cp:coreProperties>
</file>