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13"/>
  </p:notesMasterIdLst>
  <p:handoutMasterIdLst>
    <p:handoutMasterId r:id="rId14"/>
  </p:handoutMasterIdLst>
  <p:sldIdLst>
    <p:sldId id="256" r:id="rId2"/>
    <p:sldId id="406" r:id="rId3"/>
    <p:sldId id="405" r:id="rId4"/>
    <p:sldId id="407" r:id="rId5"/>
    <p:sldId id="408" r:id="rId6"/>
    <p:sldId id="409" r:id="rId7"/>
    <p:sldId id="410" r:id="rId8"/>
    <p:sldId id="413" r:id="rId9"/>
    <p:sldId id="411" r:id="rId10"/>
    <p:sldId id="412" r:id="rId11"/>
    <p:sldId id="357" r:id="rId12"/>
  </p:sldIdLst>
  <p:sldSz cx="9144000" cy="6858000" type="screen4x3"/>
  <p:notesSz cx="7315200" cy="9601200"/>
  <p:defaultTextStyle>
    <a:defPPr>
      <a:defRPr lang="en-US"/>
    </a:defPPr>
    <a:lvl1pPr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5pPr>
    <a:lvl6pPr marL="2286000" algn="l" defTabSz="914400" rtl="0" eaLnBrk="1" latinLnBrk="0" hangingPunct="1">
      <a:defRPr sz="2400" kern="1200">
        <a:solidFill>
          <a:schemeClr val="tx1"/>
        </a:solidFill>
        <a:latin typeface="Tahoma" panose="020B0604030504040204" pitchFamily="34" charset="0"/>
        <a:ea typeface="+mn-ea"/>
        <a:cs typeface="+mn-cs"/>
      </a:defRPr>
    </a:lvl6pPr>
    <a:lvl7pPr marL="2743200" algn="l" defTabSz="914400" rtl="0" eaLnBrk="1" latinLnBrk="0" hangingPunct="1">
      <a:defRPr sz="2400" kern="1200">
        <a:solidFill>
          <a:schemeClr val="tx1"/>
        </a:solidFill>
        <a:latin typeface="Tahoma" panose="020B0604030504040204" pitchFamily="34" charset="0"/>
        <a:ea typeface="+mn-ea"/>
        <a:cs typeface="+mn-cs"/>
      </a:defRPr>
    </a:lvl7pPr>
    <a:lvl8pPr marL="3200400" algn="l" defTabSz="914400" rtl="0" eaLnBrk="1" latinLnBrk="0" hangingPunct="1">
      <a:defRPr sz="2400" kern="1200">
        <a:solidFill>
          <a:schemeClr val="tx1"/>
        </a:solidFill>
        <a:latin typeface="Tahoma" panose="020B0604030504040204" pitchFamily="34" charset="0"/>
        <a:ea typeface="+mn-ea"/>
        <a:cs typeface="+mn-cs"/>
      </a:defRPr>
    </a:lvl8pPr>
    <a:lvl9pPr marL="3657600" algn="l" defTabSz="914400" rtl="0" eaLnBrk="1" latinLnBrk="0" hangingPunct="1">
      <a:defRPr sz="2400"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334" autoAdjust="0"/>
    <p:restoredTop sz="96349" autoAdjust="0"/>
  </p:normalViewPr>
  <p:slideViewPr>
    <p:cSldViewPr>
      <p:cViewPr varScale="1">
        <p:scale>
          <a:sx n="102" d="100"/>
          <a:sy n="102" d="100"/>
        </p:scale>
        <p:origin x="1376"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127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id="{0D7BDCA4-2C57-41D9-9FC6-87B59A539DC1}"/>
              </a:ext>
            </a:extLst>
          </p:cNvPr>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5105" tIns="47551" rIns="95105" bIns="47551" numCol="1" anchor="t" anchorCtr="0" compatLnSpc="1">
            <a:prstTxWarp prst="textNoShape">
              <a:avLst/>
            </a:prstTxWarp>
          </a:bodyPr>
          <a:lstStyle>
            <a:lvl1pPr defTabSz="950704" eaLnBrk="1" hangingPunct="1">
              <a:defRPr sz="1200"/>
            </a:lvl1pPr>
          </a:lstStyle>
          <a:p>
            <a:pPr>
              <a:defRPr/>
            </a:pPr>
            <a:endParaRPr lang="en-US"/>
          </a:p>
        </p:txBody>
      </p:sp>
      <p:sp>
        <p:nvSpPr>
          <p:cNvPr id="81923" name="Rectangle 3">
            <a:extLst>
              <a:ext uri="{FF2B5EF4-FFF2-40B4-BE49-F238E27FC236}">
                <a16:creationId xmlns:a16="http://schemas.microsoft.com/office/drawing/2014/main" id="{55420677-0FEC-4065-B0AE-8FB0EAA361DF}"/>
              </a:ext>
            </a:extLst>
          </p:cNvPr>
          <p:cNvSpPr>
            <a:spLocks noGrp="1" noChangeArrowheads="1"/>
          </p:cNvSpPr>
          <p:nvPr>
            <p:ph type="dt" sz="quarter" idx="1"/>
          </p:nvPr>
        </p:nvSpPr>
        <p:spPr bwMode="auto">
          <a:xfrm>
            <a:off x="4144963" y="0"/>
            <a:ext cx="3170237" cy="479425"/>
          </a:xfrm>
          <a:prstGeom prst="rect">
            <a:avLst/>
          </a:prstGeom>
          <a:noFill/>
          <a:ln w="9525">
            <a:noFill/>
            <a:miter lim="800000"/>
            <a:headEnd/>
            <a:tailEnd/>
          </a:ln>
          <a:effectLst/>
        </p:spPr>
        <p:txBody>
          <a:bodyPr vert="horz" wrap="square" lIns="95105" tIns="47551" rIns="95105" bIns="47551" numCol="1" anchor="t" anchorCtr="0" compatLnSpc="1">
            <a:prstTxWarp prst="textNoShape">
              <a:avLst/>
            </a:prstTxWarp>
          </a:bodyPr>
          <a:lstStyle>
            <a:lvl1pPr algn="r" defTabSz="950704" eaLnBrk="1" hangingPunct="1">
              <a:defRPr sz="1200"/>
            </a:lvl1pPr>
          </a:lstStyle>
          <a:p>
            <a:pPr>
              <a:defRPr/>
            </a:pPr>
            <a:endParaRPr lang="en-US"/>
          </a:p>
        </p:txBody>
      </p:sp>
      <p:sp>
        <p:nvSpPr>
          <p:cNvPr id="81924" name="Rectangle 4">
            <a:extLst>
              <a:ext uri="{FF2B5EF4-FFF2-40B4-BE49-F238E27FC236}">
                <a16:creationId xmlns:a16="http://schemas.microsoft.com/office/drawing/2014/main" id="{4D967090-9E4D-4935-9667-87F8153F33FD}"/>
              </a:ext>
            </a:extLst>
          </p:cNvPr>
          <p:cNvSpPr>
            <a:spLocks noGrp="1" noChangeArrowheads="1"/>
          </p:cNvSpPr>
          <p:nvPr>
            <p:ph type="ftr" sz="quarter" idx="2"/>
          </p:nvPr>
        </p:nvSpPr>
        <p:spPr bwMode="auto">
          <a:xfrm>
            <a:off x="0" y="9121775"/>
            <a:ext cx="3170238" cy="479425"/>
          </a:xfrm>
          <a:prstGeom prst="rect">
            <a:avLst/>
          </a:prstGeom>
          <a:noFill/>
          <a:ln w="9525">
            <a:noFill/>
            <a:miter lim="800000"/>
            <a:headEnd/>
            <a:tailEnd/>
          </a:ln>
          <a:effectLst/>
        </p:spPr>
        <p:txBody>
          <a:bodyPr vert="horz" wrap="square" lIns="95105" tIns="47551" rIns="95105" bIns="47551" numCol="1" anchor="b" anchorCtr="0" compatLnSpc="1">
            <a:prstTxWarp prst="textNoShape">
              <a:avLst/>
            </a:prstTxWarp>
          </a:bodyPr>
          <a:lstStyle>
            <a:lvl1pPr defTabSz="950704" eaLnBrk="1" hangingPunct="1">
              <a:defRPr sz="1200"/>
            </a:lvl1pPr>
          </a:lstStyle>
          <a:p>
            <a:pPr>
              <a:defRPr/>
            </a:pPr>
            <a:endParaRPr lang="en-US"/>
          </a:p>
        </p:txBody>
      </p:sp>
      <p:sp>
        <p:nvSpPr>
          <p:cNvPr id="81925" name="Rectangle 5">
            <a:extLst>
              <a:ext uri="{FF2B5EF4-FFF2-40B4-BE49-F238E27FC236}">
                <a16:creationId xmlns:a16="http://schemas.microsoft.com/office/drawing/2014/main" id="{63F8C257-FD11-475F-8598-851A564A8E07}"/>
              </a:ext>
            </a:extLst>
          </p:cNvPr>
          <p:cNvSpPr>
            <a:spLocks noGrp="1" noChangeArrowheads="1"/>
          </p:cNvSpPr>
          <p:nvPr>
            <p:ph type="sldNum" sz="quarter" idx="3"/>
          </p:nvPr>
        </p:nvSpPr>
        <p:spPr bwMode="auto">
          <a:xfrm>
            <a:off x="4144963" y="9121775"/>
            <a:ext cx="3170237" cy="479425"/>
          </a:xfrm>
          <a:prstGeom prst="rect">
            <a:avLst/>
          </a:prstGeom>
          <a:noFill/>
          <a:ln w="9525">
            <a:noFill/>
            <a:miter lim="800000"/>
            <a:headEnd/>
            <a:tailEnd/>
          </a:ln>
          <a:effectLst/>
        </p:spPr>
        <p:txBody>
          <a:bodyPr vert="horz" wrap="square" lIns="95105" tIns="47551" rIns="95105" bIns="47551" numCol="1" anchor="b" anchorCtr="0" compatLnSpc="1">
            <a:prstTxWarp prst="textNoShape">
              <a:avLst/>
            </a:prstTxWarp>
          </a:bodyPr>
          <a:lstStyle>
            <a:lvl1pPr algn="r" defTabSz="949325" eaLnBrk="1" hangingPunct="1">
              <a:defRPr sz="1200"/>
            </a:lvl1pPr>
          </a:lstStyle>
          <a:p>
            <a:pPr>
              <a:defRPr/>
            </a:pPr>
            <a:fld id="{D2ACC898-A7EC-479C-B714-7CC5C4BABB2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fld id="{27995840-621E-46D3-9E0F-D37429CD394B}" type="datetimeFigureOut">
              <a:rPr lang="en-US" smtClean="0"/>
              <a:t>11/13/18</a:t>
            </a:fld>
            <a:endParaRPr lang="en-US"/>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A08B67A9-4F22-45F6-8BC9-60E885F63BDC}" type="slidenum">
              <a:rPr lang="en-US" smtClean="0"/>
              <a:t>‹#›</a:t>
            </a:fld>
            <a:endParaRPr lang="en-US"/>
          </a:p>
        </p:txBody>
      </p:sp>
    </p:spTree>
    <p:extLst>
      <p:ext uri="{BB962C8B-B14F-4D97-AF65-F5344CB8AC3E}">
        <p14:creationId xmlns:p14="http://schemas.microsoft.com/office/powerpoint/2010/main" val="1394156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7">
            <a:extLst>
              <a:ext uri="{FF2B5EF4-FFF2-40B4-BE49-F238E27FC236}">
                <a16:creationId xmlns:a16="http://schemas.microsoft.com/office/drawing/2014/main" id="{BA6FF91C-FBF8-4ED5-830F-C94A33E37FA3}"/>
              </a:ext>
            </a:extLst>
          </p:cNvPr>
          <p:cNvGrpSpPr>
            <a:grpSpLocks/>
          </p:cNvGrpSpPr>
          <p:nvPr/>
        </p:nvGrpSpPr>
        <p:grpSpPr bwMode="auto">
          <a:xfrm>
            <a:off x="0" y="0"/>
            <a:ext cx="9144000" cy="6858000"/>
            <a:chOff x="0" y="0"/>
            <a:chExt cx="5760" cy="4320"/>
          </a:xfrm>
        </p:grpSpPr>
        <p:grpSp>
          <p:nvGrpSpPr>
            <p:cNvPr id="5" name="Group 68">
              <a:extLst>
                <a:ext uri="{FF2B5EF4-FFF2-40B4-BE49-F238E27FC236}">
                  <a16:creationId xmlns:a16="http://schemas.microsoft.com/office/drawing/2014/main" id="{8EB7372A-DDBF-472A-AE3C-2585C3D607F4}"/>
                </a:ext>
              </a:extLst>
            </p:cNvPr>
            <p:cNvGrpSpPr>
              <a:grpSpLocks/>
            </p:cNvGrpSpPr>
            <p:nvPr/>
          </p:nvGrpSpPr>
          <p:grpSpPr bwMode="auto">
            <a:xfrm>
              <a:off x="0" y="0"/>
              <a:ext cx="5760" cy="4320"/>
              <a:chOff x="0" y="0"/>
              <a:chExt cx="5760" cy="4320"/>
            </a:xfrm>
          </p:grpSpPr>
          <p:sp>
            <p:nvSpPr>
              <p:cNvPr id="15" name="Rectangle 3">
                <a:extLst>
                  <a:ext uri="{FF2B5EF4-FFF2-40B4-BE49-F238E27FC236}">
                    <a16:creationId xmlns:a16="http://schemas.microsoft.com/office/drawing/2014/main" id="{E3DA28C8-8FBD-47B8-9A60-34C79D838F67}"/>
                  </a:ext>
                </a:extLst>
              </p:cNvPr>
              <p:cNvSpPr>
                <a:spLocks noChangeArrowheads="1"/>
              </p:cNvSpPr>
              <p:nvPr/>
            </p:nvSpPr>
            <p:spPr bwMode="ltGray">
              <a:xfrm>
                <a:off x="2112" y="0"/>
                <a:ext cx="3648" cy="9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en-US" altLang="en-US"/>
              </a:p>
            </p:txBody>
          </p:sp>
          <p:grpSp>
            <p:nvGrpSpPr>
              <p:cNvPr id="16" name="Group 4">
                <a:extLst>
                  <a:ext uri="{FF2B5EF4-FFF2-40B4-BE49-F238E27FC236}">
                    <a16:creationId xmlns:a16="http://schemas.microsoft.com/office/drawing/2014/main" id="{1687B4BB-1E28-4212-8DFC-D653BD6A9120}"/>
                  </a:ext>
                </a:extLst>
              </p:cNvPr>
              <p:cNvGrpSpPr>
                <a:grpSpLocks/>
              </p:cNvGrpSpPr>
              <p:nvPr userDrawn="1"/>
            </p:nvGrpSpPr>
            <p:grpSpPr bwMode="auto">
              <a:xfrm>
                <a:off x="0" y="0"/>
                <a:ext cx="5760" cy="4320"/>
                <a:chOff x="0" y="0"/>
                <a:chExt cx="5760" cy="4320"/>
              </a:xfrm>
            </p:grpSpPr>
            <p:sp>
              <p:nvSpPr>
                <p:cNvPr id="18" name="Line 5">
                  <a:extLst>
                    <a:ext uri="{FF2B5EF4-FFF2-40B4-BE49-F238E27FC236}">
                      <a16:creationId xmlns:a16="http://schemas.microsoft.com/office/drawing/2014/main" id="{E22436B1-E098-4485-B64C-35C9259F1EA0}"/>
                    </a:ext>
                  </a:extLst>
                </p:cNvPr>
                <p:cNvSpPr>
                  <a:spLocks noChangeShapeType="1"/>
                </p:cNvSpPr>
                <p:nvPr/>
              </p:nvSpPr>
              <p:spPr bwMode="white">
                <a:xfrm>
                  <a:off x="0" y="192"/>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 name="Line 6">
                  <a:extLst>
                    <a:ext uri="{FF2B5EF4-FFF2-40B4-BE49-F238E27FC236}">
                      <a16:creationId xmlns:a16="http://schemas.microsoft.com/office/drawing/2014/main" id="{0C456F5F-682A-4812-B96E-FF08B2F89BF5}"/>
                    </a:ext>
                  </a:extLst>
                </p:cNvPr>
                <p:cNvSpPr>
                  <a:spLocks noChangeShapeType="1"/>
                </p:cNvSpPr>
                <p:nvPr/>
              </p:nvSpPr>
              <p:spPr bwMode="white">
                <a:xfrm>
                  <a:off x="0" y="384"/>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 name="Line 7">
                  <a:extLst>
                    <a:ext uri="{FF2B5EF4-FFF2-40B4-BE49-F238E27FC236}">
                      <a16:creationId xmlns:a16="http://schemas.microsoft.com/office/drawing/2014/main" id="{091F3D45-A89B-4908-988F-E84BC5720484}"/>
                    </a:ext>
                  </a:extLst>
                </p:cNvPr>
                <p:cNvSpPr>
                  <a:spLocks noChangeShapeType="1"/>
                </p:cNvSpPr>
                <p:nvPr/>
              </p:nvSpPr>
              <p:spPr bwMode="white">
                <a:xfrm>
                  <a:off x="0" y="576"/>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 name="Line 8">
                  <a:extLst>
                    <a:ext uri="{FF2B5EF4-FFF2-40B4-BE49-F238E27FC236}">
                      <a16:creationId xmlns:a16="http://schemas.microsoft.com/office/drawing/2014/main" id="{75DD04ED-7A2A-4DA7-9B0F-B91161F45C0E}"/>
                    </a:ext>
                  </a:extLst>
                </p:cNvPr>
                <p:cNvSpPr>
                  <a:spLocks noChangeShapeType="1"/>
                </p:cNvSpPr>
                <p:nvPr/>
              </p:nvSpPr>
              <p:spPr bwMode="white">
                <a:xfrm>
                  <a:off x="0" y="768"/>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 name="Line 9">
                  <a:extLst>
                    <a:ext uri="{FF2B5EF4-FFF2-40B4-BE49-F238E27FC236}">
                      <a16:creationId xmlns:a16="http://schemas.microsoft.com/office/drawing/2014/main" id="{60D949FC-16E9-4BAD-962F-E22714A219F0}"/>
                    </a:ext>
                  </a:extLst>
                </p:cNvPr>
                <p:cNvSpPr>
                  <a:spLocks noChangeShapeType="1"/>
                </p:cNvSpPr>
                <p:nvPr/>
              </p:nvSpPr>
              <p:spPr bwMode="white">
                <a:xfrm>
                  <a:off x="0" y="960"/>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 name="Line 10">
                  <a:extLst>
                    <a:ext uri="{FF2B5EF4-FFF2-40B4-BE49-F238E27FC236}">
                      <a16:creationId xmlns:a16="http://schemas.microsoft.com/office/drawing/2014/main" id="{F5BDE8BB-6FA6-4574-A6C2-02855898C969}"/>
                    </a:ext>
                  </a:extLst>
                </p:cNvPr>
                <p:cNvSpPr>
                  <a:spLocks noChangeShapeType="1"/>
                </p:cNvSpPr>
                <p:nvPr/>
              </p:nvSpPr>
              <p:spPr bwMode="white">
                <a:xfrm>
                  <a:off x="0" y="1152"/>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 name="Line 11">
                  <a:extLst>
                    <a:ext uri="{FF2B5EF4-FFF2-40B4-BE49-F238E27FC236}">
                      <a16:creationId xmlns:a16="http://schemas.microsoft.com/office/drawing/2014/main" id="{EFC49A16-90EC-4EBC-AB84-4C4B67ADEEB2}"/>
                    </a:ext>
                  </a:extLst>
                </p:cNvPr>
                <p:cNvSpPr>
                  <a:spLocks noChangeShapeType="1"/>
                </p:cNvSpPr>
                <p:nvPr/>
              </p:nvSpPr>
              <p:spPr bwMode="white">
                <a:xfrm>
                  <a:off x="0" y="1344"/>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 name="Line 12">
                  <a:extLst>
                    <a:ext uri="{FF2B5EF4-FFF2-40B4-BE49-F238E27FC236}">
                      <a16:creationId xmlns:a16="http://schemas.microsoft.com/office/drawing/2014/main" id="{E3E43F42-28A2-4765-8DB7-26199677271B}"/>
                    </a:ext>
                  </a:extLst>
                </p:cNvPr>
                <p:cNvSpPr>
                  <a:spLocks noChangeShapeType="1"/>
                </p:cNvSpPr>
                <p:nvPr/>
              </p:nvSpPr>
              <p:spPr bwMode="white">
                <a:xfrm>
                  <a:off x="0" y="1536"/>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 name="Line 13">
                  <a:extLst>
                    <a:ext uri="{FF2B5EF4-FFF2-40B4-BE49-F238E27FC236}">
                      <a16:creationId xmlns:a16="http://schemas.microsoft.com/office/drawing/2014/main" id="{42F6BD2C-5876-45AF-80AF-007E42EB900A}"/>
                    </a:ext>
                  </a:extLst>
                </p:cNvPr>
                <p:cNvSpPr>
                  <a:spLocks noChangeShapeType="1"/>
                </p:cNvSpPr>
                <p:nvPr/>
              </p:nvSpPr>
              <p:spPr bwMode="white">
                <a:xfrm>
                  <a:off x="0" y="1728"/>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 name="Line 14">
                  <a:extLst>
                    <a:ext uri="{FF2B5EF4-FFF2-40B4-BE49-F238E27FC236}">
                      <a16:creationId xmlns:a16="http://schemas.microsoft.com/office/drawing/2014/main" id="{A89C6663-D233-44AD-B43E-4C9F3825D04B}"/>
                    </a:ext>
                  </a:extLst>
                </p:cNvPr>
                <p:cNvSpPr>
                  <a:spLocks noChangeShapeType="1"/>
                </p:cNvSpPr>
                <p:nvPr/>
              </p:nvSpPr>
              <p:spPr bwMode="white">
                <a:xfrm>
                  <a:off x="0" y="1920"/>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 name="Line 15">
                  <a:extLst>
                    <a:ext uri="{FF2B5EF4-FFF2-40B4-BE49-F238E27FC236}">
                      <a16:creationId xmlns:a16="http://schemas.microsoft.com/office/drawing/2014/main" id="{D30E8566-BD4D-4DE0-A377-29FC368BB981}"/>
                    </a:ext>
                  </a:extLst>
                </p:cNvPr>
                <p:cNvSpPr>
                  <a:spLocks noChangeShapeType="1"/>
                </p:cNvSpPr>
                <p:nvPr/>
              </p:nvSpPr>
              <p:spPr bwMode="white">
                <a:xfrm>
                  <a:off x="0" y="2112"/>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 name="Line 16">
                  <a:extLst>
                    <a:ext uri="{FF2B5EF4-FFF2-40B4-BE49-F238E27FC236}">
                      <a16:creationId xmlns:a16="http://schemas.microsoft.com/office/drawing/2014/main" id="{BE6DE5FA-1853-45A3-9B43-EB49D7EC701E}"/>
                    </a:ext>
                  </a:extLst>
                </p:cNvPr>
                <p:cNvSpPr>
                  <a:spLocks noChangeShapeType="1"/>
                </p:cNvSpPr>
                <p:nvPr/>
              </p:nvSpPr>
              <p:spPr bwMode="white">
                <a:xfrm>
                  <a:off x="0" y="2304"/>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 name="Line 17">
                  <a:extLst>
                    <a:ext uri="{FF2B5EF4-FFF2-40B4-BE49-F238E27FC236}">
                      <a16:creationId xmlns:a16="http://schemas.microsoft.com/office/drawing/2014/main" id="{6B5BB6F4-964D-420C-BC0C-549A0A21F576}"/>
                    </a:ext>
                  </a:extLst>
                </p:cNvPr>
                <p:cNvSpPr>
                  <a:spLocks noChangeShapeType="1"/>
                </p:cNvSpPr>
                <p:nvPr/>
              </p:nvSpPr>
              <p:spPr bwMode="white">
                <a:xfrm>
                  <a:off x="0" y="2496"/>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 name="Line 18">
                  <a:extLst>
                    <a:ext uri="{FF2B5EF4-FFF2-40B4-BE49-F238E27FC236}">
                      <a16:creationId xmlns:a16="http://schemas.microsoft.com/office/drawing/2014/main" id="{7AF44A33-E66E-4B09-9844-12C58FC73918}"/>
                    </a:ext>
                  </a:extLst>
                </p:cNvPr>
                <p:cNvSpPr>
                  <a:spLocks noChangeShapeType="1"/>
                </p:cNvSpPr>
                <p:nvPr/>
              </p:nvSpPr>
              <p:spPr bwMode="white">
                <a:xfrm>
                  <a:off x="0" y="2688"/>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 name="Line 19">
                  <a:extLst>
                    <a:ext uri="{FF2B5EF4-FFF2-40B4-BE49-F238E27FC236}">
                      <a16:creationId xmlns:a16="http://schemas.microsoft.com/office/drawing/2014/main" id="{262468E3-FEC3-478D-B662-C45B5824468D}"/>
                    </a:ext>
                  </a:extLst>
                </p:cNvPr>
                <p:cNvSpPr>
                  <a:spLocks noChangeShapeType="1"/>
                </p:cNvSpPr>
                <p:nvPr/>
              </p:nvSpPr>
              <p:spPr bwMode="white">
                <a:xfrm>
                  <a:off x="0" y="2880"/>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3" name="Line 20">
                  <a:extLst>
                    <a:ext uri="{FF2B5EF4-FFF2-40B4-BE49-F238E27FC236}">
                      <a16:creationId xmlns:a16="http://schemas.microsoft.com/office/drawing/2014/main" id="{60E23C24-8AF5-4977-8943-9599563F70E2}"/>
                    </a:ext>
                  </a:extLst>
                </p:cNvPr>
                <p:cNvSpPr>
                  <a:spLocks noChangeShapeType="1"/>
                </p:cNvSpPr>
                <p:nvPr/>
              </p:nvSpPr>
              <p:spPr bwMode="white">
                <a:xfrm>
                  <a:off x="0" y="3072"/>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4" name="Line 21">
                  <a:extLst>
                    <a:ext uri="{FF2B5EF4-FFF2-40B4-BE49-F238E27FC236}">
                      <a16:creationId xmlns:a16="http://schemas.microsoft.com/office/drawing/2014/main" id="{E7DB6FD7-8C64-4A5D-AC4F-8C0B634F5ED5}"/>
                    </a:ext>
                  </a:extLst>
                </p:cNvPr>
                <p:cNvSpPr>
                  <a:spLocks noChangeShapeType="1"/>
                </p:cNvSpPr>
                <p:nvPr/>
              </p:nvSpPr>
              <p:spPr bwMode="white">
                <a:xfrm>
                  <a:off x="0" y="3264"/>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 name="Line 22">
                  <a:extLst>
                    <a:ext uri="{FF2B5EF4-FFF2-40B4-BE49-F238E27FC236}">
                      <a16:creationId xmlns:a16="http://schemas.microsoft.com/office/drawing/2014/main" id="{8E46FA94-0460-4635-BE3F-FF9192CB9C71}"/>
                    </a:ext>
                  </a:extLst>
                </p:cNvPr>
                <p:cNvSpPr>
                  <a:spLocks noChangeShapeType="1"/>
                </p:cNvSpPr>
                <p:nvPr/>
              </p:nvSpPr>
              <p:spPr bwMode="white">
                <a:xfrm>
                  <a:off x="0" y="3456"/>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 name="Line 23">
                  <a:extLst>
                    <a:ext uri="{FF2B5EF4-FFF2-40B4-BE49-F238E27FC236}">
                      <a16:creationId xmlns:a16="http://schemas.microsoft.com/office/drawing/2014/main" id="{1A54A62F-2B84-439D-B300-5DA1B44A0AC2}"/>
                    </a:ext>
                  </a:extLst>
                </p:cNvPr>
                <p:cNvSpPr>
                  <a:spLocks noChangeShapeType="1"/>
                </p:cNvSpPr>
                <p:nvPr/>
              </p:nvSpPr>
              <p:spPr bwMode="white">
                <a:xfrm>
                  <a:off x="0" y="3648"/>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7" name="Line 24">
                  <a:extLst>
                    <a:ext uri="{FF2B5EF4-FFF2-40B4-BE49-F238E27FC236}">
                      <a16:creationId xmlns:a16="http://schemas.microsoft.com/office/drawing/2014/main" id="{EBBEE7C8-BB4B-4805-A190-A88E75C619BA}"/>
                    </a:ext>
                  </a:extLst>
                </p:cNvPr>
                <p:cNvSpPr>
                  <a:spLocks noChangeShapeType="1"/>
                </p:cNvSpPr>
                <p:nvPr/>
              </p:nvSpPr>
              <p:spPr bwMode="white">
                <a:xfrm>
                  <a:off x="0" y="3840"/>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8" name="Line 25">
                  <a:extLst>
                    <a:ext uri="{FF2B5EF4-FFF2-40B4-BE49-F238E27FC236}">
                      <a16:creationId xmlns:a16="http://schemas.microsoft.com/office/drawing/2014/main" id="{C89111C3-51BD-463F-98D4-96C1DCDE6149}"/>
                    </a:ext>
                  </a:extLst>
                </p:cNvPr>
                <p:cNvSpPr>
                  <a:spLocks noChangeShapeType="1"/>
                </p:cNvSpPr>
                <p:nvPr/>
              </p:nvSpPr>
              <p:spPr bwMode="white">
                <a:xfrm>
                  <a:off x="0" y="4032"/>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9" name="Line 26">
                  <a:extLst>
                    <a:ext uri="{FF2B5EF4-FFF2-40B4-BE49-F238E27FC236}">
                      <a16:creationId xmlns:a16="http://schemas.microsoft.com/office/drawing/2014/main" id="{1627D613-81C9-4086-9719-DCD0ADB1D01C}"/>
                    </a:ext>
                  </a:extLst>
                </p:cNvPr>
                <p:cNvSpPr>
                  <a:spLocks noChangeShapeType="1"/>
                </p:cNvSpPr>
                <p:nvPr/>
              </p:nvSpPr>
              <p:spPr bwMode="white">
                <a:xfrm>
                  <a:off x="0" y="4224"/>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 name="Line 27">
                  <a:extLst>
                    <a:ext uri="{FF2B5EF4-FFF2-40B4-BE49-F238E27FC236}">
                      <a16:creationId xmlns:a16="http://schemas.microsoft.com/office/drawing/2014/main" id="{B139A8B8-B0F0-4DBA-A52E-274B0A9C195A}"/>
                    </a:ext>
                  </a:extLst>
                </p:cNvPr>
                <p:cNvSpPr>
                  <a:spLocks noChangeShapeType="1"/>
                </p:cNvSpPr>
                <p:nvPr/>
              </p:nvSpPr>
              <p:spPr bwMode="white">
                <a:xfrm>
                  <a:off x="192"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 name="Line 28">
                  <a:extLst>
                    <a:ext uri="{FF2B5EF4-FFF2-40B4-BE49-F238E27FC236}">
                      <a16:creationId xmlns:a16="http://schemas.microsoft.com/office/drawing/2014/main" id="{0555CE92-B003-4F60-81D6-99B7E4DBDBB6}"/>
                    </a:ext>
                  </a:extLst>
                </p:cNvPr>
                <p:cNvSpPr>
                  <a:spLocks noChangeShapeType="1"/>
                </p:cNvSpPr>
                <p:nvPr/>
              </p:nvSpPr>
              <p:spPr bwMode="white">
                <a:xfrm>
                  <a:off x="384"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2" name="Line 29">
                  <a:extLst>
                    <a:ext uri="{FF2B5EF4-FFF2-40B4-BE49-F238E27FC236}">
                      <a16:creationId xmlns:a16="http://schemas.microsoft.com/office/drawing/2014/main" id="{6FE4AC15-79F5-43B2-8073-95E6DD0B0A04}"/>
                    </a:ext>
                  </a:extLst>
                </p:cNvPr>
                <p:cNvSpPr>
                  <a:spLocks noChangeShapeType="1"/>
                </p:cNvSpPr>
                <p:nvPr/>
              </p:nvSpPr>
              <p:spPr bwMode="white">
                <a:xfrm>
                  <a:off x="576"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3" name="Line 30">
                  <a:extLst>
                    <a:ext uri="{FF2B5EF4-FFF2-40B4-BE49-F238E27FC236}">
                      <a16:creationId xmlns:a16="http://schemas.microsoft.com/office/drawing/2014/main" id="{98F93A54-3895-46C0-BCEC-E48846C8ED2C}"/>
                    </a:ext>
                  </a:extLst>
                </p:cNvPr>
                <p:cNvSpPr>
                  <a:spLocks noChangeShapeType="1"/>
                </p:cNvSpPr>
                <p:nvPr/>
              </p:nvSpPr>
              <p:spPr bwMode="white">
                <a:xfrm>
                  <a:off x="768"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4" name="Line 31">
                  <a:extLst>
                    <a:ext uri="{FF2B5EF4-FFF2-40B4-BE49-F238E27FC236}">
                      <a16:creationId xmlns:a16="http://schemas.microsoft.com/office/drawing/2014/main" id="{F97CBC7A-6D67-4662-826D-841716CB2C48}"/>
                    </a:ext>
                  </a:extLst>
                </p:cNvPr>
                <p:cNvSpPr>
                  <a:spLocks noChangeShapeType="1"/>
                </p:cNvSpPr>
                <p:nvPr/>
              </p:nvSpPr>
              <p:spPr bwMode="white">
                <a:xfrm>
                  <a:off x="960"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5" name="Line 32">
                  <a:extLst>
                    <a:ext uri="{FF2B5EF4-FFF2-40B4-BE49-F238E27FC236}">
                      <a16:creationId xmlns:a16="http://schemas.microsoft.com/office/drawing/2014/main" id="{9223C9CB-6156-4967-8BA2-6EDC99C942A8}"/>
                    </a:ext>
                  </a:extLst>
                </p:cNvPr>
                <p:cNvSpPr>
                  <a:spLocks noChangeShapeType="1"/>
                </p:cNvSpPr>
                <p:nvPr/>
              </p:nvSpPr>
              <p:spPr bwMode="white">
                <a:xfrm>
                  <a:off x="1152"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6" name="Line 33">
                  <a:extLst>
                    <a:ext uri="{FF2B5EF4-FFF2-40B4-BE49-F238E27FC236}">
                      <a16:creationId xmlns:a16="http://schemas.microsoft.com/office/drawing/2014/main" id="{67F34308-391D-4F29-93A3-0ED136641089}"/>
                    </a:ext>
                  </a:extLst>
                </p:cNvPr>
                <p:cNvSpPr>
                  <a:spLocks noChangeShapeType="1"/>
                </p:cNvSpPr>
                <p:nvPr/>
              </p:nvSpPr>
              <p:spPr bwMode="white">
                <a:xfrm>
                  <a:off x="1344"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7" name="Line 34">
                  <a:extLst>
                    <a:ext uri="{FF2B5EF4-FFF2-40B4-BE49-F238E27FC236}">
                      <a16:creationId xmlns:a16="http://schemas.microsoft.com/office/drawing/2014/main" id="{1544B33B-D486-4051-99F8-77ECD1A6915A}"/>
                    </a:ext>
                  </a:extLst>
                </p:cNvPr>
                <p:cNvSpPr>
                  <a:spLocks noChangeShapeType="1"/>
                </p:cNvSpPr>
                <p:nvPr/>
              </p:nvSpPr>
              <p:spPr bwMode="white">
                <a:xfrm>
                  <a:off x="1536"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8" name="Line 35">
                  <a:extLst>
                    <a:ext uri="{FF2B5EF4-FFF2-40B4-BE49-F238E27FC236}">
                      <a16:creationId xmlns:a16="http://schemas.microsoft.com/office/drawing/2014/main" id="{91D315F8-B6D0-4D05-9813-3275F3D6B49F}"/>
                    </a:ext>
                  </a:extLst>
                </p:cNvPr>
                <p:cNvSpPr>
                  <a:spLocks noChangeShapeType="1"/>
                </p:cNvSpPr>
                <p:nvPr/>
              </p:nvSpPr>
              <p:spPr bwMode="white">
                <a:xfrm>
                  <a:off x="1728"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9" name="Line 36">
                  <a:extLst>
                    <a:ext uri="{FF2B5EF4-FFF2-40B4-BE49-F238E27FC236}">
                      <a16:creationId xmlns:a16="http://schemas.microsoft.com/office/drawing/2014/main" id="{73F6C514-2E13-457D-A946-1DB930FDA827}"/>
                    </a:ext>
                  </a:extLst>
                </p:cNvPr>
                <p:cNvSpPr>
                  <a:spLocks noChangeShapeType="1"/>
                </p:cNvSpPr>
                <p:nvPr/>
              </p:nvSpPr>
              <p:spPr bwMode="white">
                <a:xfrm>
                  <a:off x="1920"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0" name="Line 37">
                  <a:extLst>
                    <a:ext uri="{FF2B5EF4-FFF2-40B4-BE49-F238E27FC236}">
                      <a16:creationId xmlns:a16="http://schemas.microsoft.com/office/drawing/2014/main" id="{D97B6FF2-4541-4E4B-81B3-A0EB061CF484}"/>
                    </a:ext>
                  </a:extLst>
                </p:cNvPr>
                <p:cNvSpPr>
                  <a:spLocks noChangeShapeType="1"/>
                </p:cNvSpPr>
                <p:nvPr/>
              </p:nvSpPr>
              <p:spPr bwMode="white">
                <a:xfrm>
                  <a:off x="2112"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1" name="Line 38">
                  <a:extLst>
                    <a:ext uri="{FF2B5EF4-FFF2-40B4-BE49-F238E27FC236}">
                      <a16:creationId xmlns:a16="http://schemas.microsoft.com/office/drawing/2014/main" id="{5CA7DB8F-446C-4E05-8679-78DEE3ECD8F7}"/>
                    </a:ext>
                  </a:extLst>
                </p:cNvPr>
                <p:cNvSpPr>
                  <a:spLocks noChangeShapeType="1"/>
                </p:cNvSpPr>
                <p:nvPr/>
              </p:nvSpPr>
              <p:spPr bwMode="white">
                <a:xfrm>
                  <a:off x="2304"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2" name="Line 39">
                  <a:extLst>
                    <a:ext uri="{FF2B5EF4-FFF2-40B4-BE49-F238E27FC236}">
                      <a16:creationId xmlns:a16="http://schemas.microsoft.com/office/drawing/2014/main" id="{D1C2D978-4663-4626-86DC-E95E04E31118}"/>
                    </a:ext>
                  </a:extLst>
                </p:cNvPr>
                <p:cNvSpPr>
                  <a:spLocks noChangeShapeType="1"/>
                </p:cNvSpPr>
                <p:nvPr/>
              </p:nvSpPr>
              <p:spPr bwMode="white">
                <a:xfrm>
                  <a:off x="2496"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3" name="Line 40">
                  <a:extLst>
                    <a:ext uri="{FF2B5EF4-FFF2-40B4-BE49-F238E27FC236}">
                      <a16:creationId xmlns:a16="http://schemas.microsoft.com/office/drawing/2014/main" id="{576C61F4-88E4-4D79-A800-1B49388CE48E}"/>
                    </a:ext>
                  </a:extLst>
                </p:cNvPr>
                <p:cNvSpPr>
                  <a:spLocks noChangeShapeType="1"/>
                </p:cNvSpPr>
                <p:nvPr/>
              </p:nvSpPr>
              <p:spPr bwMode="white">
                <a:xfrm>
                  <a:off x="2688"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4" name="Line 41">
                  <a:extLst>
                    <a:ext uri="{FF2B5EF4-FFF2-40B4-BE49-F238E27FC236}">
                      <a16:creationId xmlns:a16="http://schemas.microsoft.com/office/drawing/2014/main" id="{E069A7B0-4512-4A55-8CDD-8BED5DB77ABD}"/>
                    </a:ext>
                  </a:extLst>
                </p:cNvPr>
                <p:cNvSpPr>
                  <a:spLocks noChangeShapeType="1"/>
                </p:cNvSpPr>
                <p:nvPr/>
              </p:nvSpPr>
              <p:spPr bwMode="white">
                <a:xfrm>
                  <a:off x="2880"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5" name="Line 42">
                  <a:extLst>
                    <a:ext uri="{FF2B5EF4-FFF2-40B4-BE49-F238E27FC236}">
                      <a16:creationId xmlns:a16="http://schemas.microsoft.com/office/drawing/2014/main" id="{F072D93E-0E3E-4BF4-927D-5D814F4F323F}"/>
                    </a:ext>
                  </a:extLst>
                </p:cNvPr>
                <p:cNvSpPr>
                  <a:spLocks noChangeShapeType="1"/>
                </p:cNvSpPr>
                <p:nvPr/>
              </p:nvSpPr>
              <p:spPr bwMode="white">
                <a:xfrm>
                  <a:off x="3072"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6" name="Line 43">
                  <a:extLst>
                    <a:ext uri="{FF2B5EF4-FFF2-40B4-BE49-F238E27FC236}">
                      <a16:creationId xmlns:a16="http://schemas.microsoft.com/office/drawing/2014/main" id="{E0E4F55F-4F76-4196-8C1C-20C35D43C34E}"/>
                    </a:ext>
                  </a:extLst>
                </p:cNvPr>
                <p:cNvSpPr>
                  <a:spLocks noChangeShapeType="1"/>
                </p:cNvSpPr>
                <p:nvPr/>
              </p:nvSpPr>
              <p:spPr bwMode="white">
                <a:xfrm>
                  <a:off x="3264"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7" name="Line 44">
                  <a:extLst>
                    <a:ext uri="{FF2B5EF4-FFF2-40B4-BE49-F238E27FC236}">
                      <a16:creationId xmlns:a16="http://schemas.microsoft.com/office/drawing/2014/main" id="{2961AEF9-84C2-4DBB-A15B-98094E78C568}"/>
                    </a:ext>
                  </a:extLst>
                </p:cNvPr>
                <p:cNvSpPr>
                  <a:spLocks noChangeShapeType="1"/>
                </p:cNvSpPr>
                <p:nvPr/>
              </p:nvSpPr>
              <p:spPr bwMode="white">
                <a:xfrm>
                  <a:off x="3456"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8" name="Line 45">
                  <a:extLst>
                    <a:ext uri="{FF2B5EF4-FFF2-40B4-BE49-F238E27FC236}">
                      <a16:creationId xmlns:a16="http://schemas.microsoft.com/office/drawing/2014/main" id="{4EB31354-25B5-4536-A589-CED9A5963561}"/>
                    </a:ext>
                  </a:extLst>
                </p:cNvPr>
                <p:cNvSpPr>
                  <a:spLocks noChangeShapeType="1"/>
                </p:cNvSpPr>
                <p:nvPr/>
              </p:nvSpPr>
              <p:spPr bwMode="white">
                <a:xfrm>
                  <a:off x="3648"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9" name="Line 46">
                  <a:extLst>
                    <a:ext uri="{FF2B5EF4-FFF2-40B4-BE49-F238E27FC236}">
                      <a16:creationId xmlns:a16="http://schemas.microsoft.com/office/drawing/2014/main" id="{8A16587F-A6AC-4422-B27B-555DA7032464}"/>
                    </a:ext>
                  </a:extLst>
                </p:cNvPr>
                <p:cNvSpPr>
                  <a:spLocks noChangeShapeType="1"/>
                </p:cNvSpPr>
                <p:nvPr/>
              </p:nvSpPr>
              <p:spPr bwMode="white">
                <a:xfrm>
                  <a:off x="3840"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0" name="Line 47">
                  <a:extLst>
                    <a:ext uri="{FF2B5EF4-FFF2-40B4-BE49-F238E27FC236}">
                      <a16:creationId xmlns:a16="http://schemas.microsoft.com/office/drawing/2014/main" id="{B7121244-0388-43FD-8671-BFFB7FD7563A}"/>
                    </a:ext>
                  </a:extLst>
                </p:cNvPr>
                <p:cNvSpPr>
                  <a:spLocks noChangeShapeType="1"/>
                </p:cNvSpPr>
                <p:nvPr/>
              </p:nvSpPr>
              <p:spPr bwMode="white">
                <a:xfrm>
                  <a:off x="4032"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1" name="Line 48">
                  <a:extLst>
                    <a:ext uri="{FF2B5EF4-FFF2-40B4-BE49-F238E27FC236}">
                      <a16:creationId xmlns:a16="http://schemas.microsoft.com/office/drawing/2014/main" id="{A33CA963-BBD0-4FEF-8E2C-1F454C350D27}"/>
                    </a:ext>
                  </a:extLst>
                </p:cNvPr>
                <p:cNvSpPr>
                  <a:spLocks noChangeShapeType="1"/>
                </p:cNvSpPr>
                <p:nvPr/>
              </p:nvSpPr>
              <p:spPr bwMode="white">
                <a:xfrm>
                  <a:off x="4224"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2" name="Line 49">
                  <a:extLst>
                    <a:ext uri="{FF2B5EF4-FFF2-40B4-BE49-F238E27FC236}">
                      <a16:creationId xmlns:a16="http://schemas.microsoft.com/office/drawing/2014/main" id="{19E7B081-6AE0-48F8-B8E9-F152E4AF6FAE}"/>
                    </a:ext>
                  </a:extLst>
                </p:cNvPr>
                <p:cNvSpPr>
                  <a:spLocks noChangeShapeType="1"/>
                </p:cNvSpPr>
                <p:nvPr/>
              </p:nvSpPr>
              <p:spPr bwMode="white">
                <a:xfrm>
                  <a:off x="4416"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3" name="Line 50">
                  <a:extLst>
                    <a:ext uri="{FF2B5EF4-FFF2-40B4-BE49-F238E27FC236}">
                      <a16:creationId xmlns:a16="http://schemas.microsoft.com/office/drawing/2014/main" id="{74F96B96-5CE1-4B1A-AB6B-14574C729DD4}"/>
                    </a:ext>
                  </a:extLst>
                </p:cNvPr>
                <p:cNvSpPr>
                  <a:spLocks noChangeShapeType="1"/>
                </p:cNvSpPr>
                <p:nvPr/>
              </p:nvSpPr>
              <p:spPr bwMode="white">
                <a:xfrm>
                  <a:off x="4608"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4" name="Line 51">
                  <a:extLst>
                    <a:ext uri="{FF2B5EF4-FFF2-40B4-BE49-F238E27FC236}">
                      <a16:creationId xmlns:a16="http://schemas.microsoft.com/office/drawing/2014/main" id="{1D5FDC09-64F2-442C-83A2-FF264E24DC95}"/>
                    </a:ext>
                  </a:extLst>
                </p:cNvPr>
                <p:cNvSpPr>
                  <a:spLocks noChangeShapeType="1"/>
                </p:cNvSpPr>
                <p:nvPr/>
              </p:nvSpPr>
              <p:spPr bwMode="white">
                <a:xfrm>
                  <a:off x="4800"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5" name="Line 52">
                  <a:extLst>
                    <a:ext uri="{FF2B5EF4-FFF2-40B4-BE49-F238E27FC236}">
                      <a16:creationId xmlns:a16="http://schemas.microsoft.com/office/drawing/2014/main" id="{9525C2C3-2A81-4A7E-81C4-E2550FFE2744}"/>
                    </a:ext>
                  </a:extLst>
                </p:cNvPr>
                <p:cNvSpPr>
                  <a:spLocks noChangeShapeType="1"/>
                </p:cNvSpPr>
                <p:nvPr/>
              </p:nvSpPr>
              <p:spPr bwMode="white">
                <a:xfrm>
                  <a:off x="4992"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6" name="Line 53">
                  <a:extLst>
                    <a:ext uri="{FF2B5EF4-FFF2-40B4-BE49-F238E27FC236}">
                      <a16:creationId xmlns:a16="http://schemas.microsoft.com/office/drawing/2014/main" id="{C6EDEE13-FDCF-4434-9E73-FA368A2F944F}"/>
                    </a:ext>
                  </a:extLst>
                </p:cNvPr>
                <p:cNvSpPr>
                  <a:spLocks noChangeShapeType="1"/>
                </p:cNvSpPr>
                <p:nvPr/>
              </p:nvSpPr>
              <p:spPr bwMode="white">
                <a:xfrm>
                  <a:off x="5184"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7" name="Line 54">
                  <a:extLst>
                    <a:ext uri="{FF2B5EF4-FFF2-40B4-BE49-F238E27FC236}">
                      <a16:creationId xmlns:a16="http://schemas.microsoft.com/office/drawing/2014/main" id="{9753293A-6773-4B0E-BEFE-462575235FE4}"/>
                    </a:ext>
                  </a:extLst>
                </p:cNvPr>
                <p:cNvSpPr>
                  <a:spLocks noChangeShapeType="1"/>
                </p:cNvSpPr>
                <p:nvPr/>
              </p:nvSpPr>
              <p:spPr bwMode="white">
                <a:xfrm>
                  <a:off x="5376"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8" name="Line 55">
                  <a:extLst>
                    <a:ext uri="{FF2B5EF4-FFF2-40B4-BE49-F238E27FC236}">
                      <a16:creationId xmlns:a16="http://schemas.microsoft.com/office/drawing/2014/main" id="{DBC30EE6-0CD5-425F-9BAB-A1733140969B}"/>
                    </a:ext>
                  </a:extLst>
                </p:cNvPr>
                <p:cNvSpPr>
                  <a:spLocks noChangeShapeType="1"/>
                </p:cNvSpPr>
                <p:nvPr/>
              </p:nvSpPr>
              <p:spPr bwMode="white">
                <a:xfrm>
                  <a:off x="5568"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7" name="Line 56">
                <a:extLst>
                  <a:ext uri="{FF2B5EF4-FFF2-40B4-BE49-F238E27FC236}">
                    <a16:creationId xmlns:a16="http://schemas.microsoft.com/office/drawing/2014/main" id="{CE6A3C26-E21C-43E6-B655-1E65AA5FE1BF}"/>
                  </a:ext>
                </a:extLst>
              </p:cNvPr>
              <p:cNvSpPr>
                <a:spLocks noChangeShapeType="1"/>
              </p:cNvSpPr>
              <p:nvPr/>
            </p:nvSpPr>
            <p:spPr bwMode="ltGray">
              <a:xfrm>
                <a:off x="5568" y="0"/>
                <a:ext cx="0" cy="1488"/>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6" name="Group 76">
              <a:extLst>
                <a:ext uri="{FF2B5EF4-FFF2-40B4-BE49-F238E27FC236}">
                  <a16:creationId xmlns:a16="http://schemas.microsoft.com/office/drawing/2014/main" id="{6461456B-8826-40D0-B2C9-3E723AB1C3A6}"/>
                </a:ext>
              </a:extLst>
            </p:cNvPr>
            <p:cNvGrpSpPr>
              <a:grpSpLocks/>
            </p:cNvGrpSpPr>
            <p:nvPr userDrawn="1"/>
          </p:nvGrpSpPr>
          <p:grpSpPr bwMode="auto">
            <a:xfrm>
              <a:off x="3" y="559"/>
              <a:ext cx="4192" cy="1796"/>
              <a:chOff x="3" y="559"/>
              <a:chExt cx="4192" cy="1796"/>
            </a:xfrm>
          </p:grpSpPr>
          <p:sp>
            <p:nvSpPr>
              <p:cNvPr id="11" name="Line 65">
                <a:extLst>
                  <a:ext uri="{FF2B5EF4-FFF2-40B4-BE49-F238E27FC236}">
                    <a16:creationId xmlns:a16="http://schemas.microsoft.com/office/drawing/2014/main" id="{E8EE20DE-4345-44CE-A1D7-B1632073B713}"/>
                  </a:ext>
                </a:extLst>
              </p:cNvPr>
              <p:cNvSpPr>
                <a:spLocks noChangeShapeType="1"/>
              </p:cNvSpPr>
              <p:nvPr/>
            </p:nvSpPr>
            <p:spPr bwMode="ltGray">
              <a:xfrm>
                <a:off x="506" y="559"/>
                <a:ext cx="0" cy="1796"/>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2" name="Line 63">
                <a:extLst>
                  <a:ext uri="{FF2B5EF4-FFF2-40B4-BE49-F238E27FC236}">
                    <a16:creationId xmlns:a16="http://schemas.microsoft.com/office/drawing/2014/main" id="{83D18937-F448-4535-887A-3E1B505C1937}"/>
                  </a:ext>
                </a:extLst>
              </p:cNvPr>
              <p:cNvSpPr>
                <a:spLocks noChangeShapeType="1"/>
              </p:cNvSpPr>
              <p:nvPr/>
            </p:nvSpPr>
            <p:spPr bwMode="ltGray">
              <a:xfrm flipH="1" flipV="1">
                <a:off x="3" y="1924"/>
                <a:ext cx="3211" cy="1"/>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 name="Line 64">
                <a:extLst>
                  <a:ext uri="{FF2B5EF4-FFF2-40B4-BE49-F238E27FC236}">
                    <a16:creationId xmlns:a16="http://schemas.microsoft.com/office/drawing/2014/main" id="{C890D9B2-87C6-42FF-B0C0-ADB78A4C3708}"/>
                  </a:ext>
                </a:extLst>
              </p:cNvPr>
              <p:cNvSpPr>
                <a:spLocks noChangeShapeType="1"/>
              </p:cNvSpPr>
              <p:nvPr/>
            </p:nvSpPr>
            <p:spPr bwMode="ltGray">
              <a:xfrm flipH="1" flipV="1">
                <a:off x="384" y="938"/>
                <a:ext cx="3811" cy="1"/>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 name="Arc 66">
                <a:extLst>
                  <a:ext uri="{FF2B5EF4-FFF2-40B4-BE49-F238E27FC236}">
                    <a16:creationId xmlns:a16="http://schemas.microsoft.com/office/drawing/2014/main" id="{A06B1F79-AA96-490B-A315-0ADBE497EC3C}"/>
                  </a:ext>
                </a:extLst>
              </p:cNvPr>
              <p:cNvSpPr>
                <a:spLocks/>
              </p:cNvSpPr>
              <p:nvPr/>
            </p:nvSpPr>
            <p:spPr bwMode="ltGray">
              <a:xfrm rot="16200000" flipH="1">
                <a:off x="426" y="860"/>
                <a:ext cx="156" cy="157"/>
              </a:xfrm>
              <a:custGeom>
                <a:avLst/>
                <a:gdLst>
                  <a:gd name="T0" fmla="*/ 0 w 43195"/>
                  <a:gd name="T1" fmla="*/ 0 h 43200"/>
                  <a:gd name="T2" fmla="*/ 0 w 43195"/>
                  <a:gd name="T3" fmla="*/ 0 h 43200"/>
                  <a:gd name="T4" fmla="*/ 0 w 43195"/>
                  <a:gd name="T5" fmla="*/ 0 h 43200"/>
                  <a:gd name="T6" fmla="*/ 0 60000 65536"/>
                  <a:gd name="T7" fmla="*/ 0 60000 65536"/>
                  <a:gd name="T8" fmla="*/ 0 60000 65536"/>
                </a:gdLst>
                <a:ahLst/>
                <a:cxnLst>
                  <a:cxn ang="T6">
                    <a:pos x="T0" y="T1"/>
                  </a:cxn>
                  <a:cxn ang="T7">
                    <a:pos x="T2" y="T3"/>
                  </a:cxn>
                  <a:cxn ang="T8">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lnTo>
                      <a:pt x="21114" y="5"/>
                    </a:lnTo>
                    <a:close/>
                  </a:path>
                </a:pathLst>
              </a:custGeom>
              <a:noFill/>
              <a:ln w="9525">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7" name="Group 75">
              <a:extLst>
                <a:ext uri="{FF2B5EF4-FFF2-40B4-BE49-F238E27FC236}">
                  <a16:creationId xmlns:a16="http://schemas.microsoft.com/office/drawing/2014/main" id="{766BCD5F-2072-4BB5-966A-6CE33D875088}"/>
                </a:ext>
              </a:extLst>
            </p:cNvPr>
            <p:cNvGrpSpPr>
              <a:grpSpLocks/>
            </p:cNvGrpSpPr>
            <p:nvPr userDrawn="1"/>
          </p:nvGrpSpPr>
          <p:grpSpPr bwMode="auto">
            <a:xfrm>
              <a:off x="1480" y="1952"/>
              <a:ext cx="3808" cy="1812"/>
              <a:chOff x="1480" y="1952"/>
              <a:chExt cx="3808" cy="1812"/>
            </a:xfrm>
          </p:grpSpPr>
          <p:sp>
            <p:nvSpPr>
              <p:cNvPr id="8" name="Line 67">
                <a:extLst>
                  <a:ext uri="{FF2B5EF4-FFF2-40B4-BE49-F238E27FC236}">
                    <a16:creationId xmlns:a16="http://schemas.microsoft.com/office/drawing/2014/main" id="{1BFE7FFB-83A3-473A-9EA5-3F2C919B1A33}"/>
                  </a:ext>
                </a:extLst>
              </p:cNvPr>
              <p:cNvSpPr>
                <a:spLocks noChangeShapeType="1"/>
              </p:cNvSpPr>
              <p:nvPr/>
            </p:nvSpPr>
            <p:spPr bwMode="ltGray">
              <a:xfrm flipV="1">
                <a:off x="1480" y="3442"/>
                <a:ext cx="3808"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 name="Line 68">
                <a:extLst>
                  <a:ext uri="{FF2B5EF4-FFF2-40B4-BE49-F238E27FC236}">
                    <a16:creationId xmlns:a16="http://schemas.microsoft.com/office/drawing/2014/main" id="{679D6805-0C3A-4B98-9A79-CB40E9325BDF}"/>
                  </a:ext>
                </a:extLst>
              </p:cNvPr>
              <p:cNvSpPr>
                <a:spLocks noChangeShapeType="1"/>
              </p:cNvSpPr>
              <p:nvPr/>
            </p:nvSpPr>
            <p:spPr bwMode="ltGray">
              <a:xfrm flipH="1">
                <a:off x="5172" y="1952"/>
                <a:ext cx="0" cy="1812"/>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 name="Arc 69">
                <a:extLst>
                  <a:ext uri="{FF2B5EF4-FFF2-40B4-BE49-F238E27FC236}">
                    <a16:creationId xmlns:a16="http://schemas.microsoft.com/office/drawing/2014/main" id="{2D0DB07C-CEB4-46A2-B2A8-0A95E6460C6C}"/>
                  </a:ext>
                </a:extLst>
              </p:cNvPr>
              <p:cNvSpPr>
                <a:spLocks/>
              </p:cNvSpPr>
              <p:nvPr/>
            </p:nvSpPr>
            <p:spPr bwMode="ltGray">
              <a:xfrm rot="5400000">
                <a:off x="5097" y="3347"/>
                <a:ext cx="156" cy="157"/>
              </a:xfrm>
              <a:custGeom>
                <a:avLst/>
                <a:gdLst>
                  <a:gd name="T0" fmla="*/ 0 w 43195"/>
                  <a:gd name="T1" fmla="*/ 0 h 43200"/>
                  <a:gd name="T2" fmla="*/ 0 w 43195"/>
                  <a:gd name="T3" fmla="*/ 0 h 43200"/>
                  <a:gd name="T4" fmla="*/ 0 w 43195"/>
                  <a:gd name="T5" fmla="*/ 0 h 43200"/>
                  <a:gd name="T6" fmla="*/ 0 60000 65536"/>
                  <a:gd name="T7" fmla="*/ 0 60000 65536"/>
                  <a:gd name="T8" fmla="*/ 0 60000 65536"/>
                </a:gdLst>
                <a:ahLst/>
                <a:cxnLst>
                  <a:cxn ang="T6">
                    <a:pos x="T0" y="T1"/>
                  </a:cxn>
                  <a:cxn ang="T7">
                    <a:pos x="T2" y="T3"/>
                  </a:cxn>
                  <a:cxn ang="T8">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lnTo>
                      <a:pt x="21114" y="5"/>
                    </a:lnTo>
                    <a:close/>
                  </a:path>
                </a:pathLst>
              </a:custGeom>
              <a:noFill/>
              <a:ln w="9525">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sp>
        <p:nvSpPr>
          <p:cNvPr id="6201" name="Rectangle 57"/>
          <p:cNvSpPr>
            <a:spLocks noGrp="1" noChangeArrowheads="1"/>
          </p:cNvSpPr>
          <p:nvPr>
            <p:ph type="ctrTitle"/>
          </p:nvPr>
        </p:nvSpPr>
        <p:spPr>
          <a:xfrm>
            <a:off x="990600" y="1752600"/>
            <a:ext cx="7772400" cy="1143000"/>
          </a:xfrm>
        </p:spPr>
        <p:txBody>
          <a:bodyPr/>
          <a:lstStyle>
            <a:lvl1pPr>
              <a:defRPr/>
            </a:lvl1pPr>
          </a:lstStyle>
          <a:p>
            <a:r>
              <a:rPr lang="en-US"/>
              <a:t>Click to edit Master title style</a:t>
            </a:r>
          </a:p>
        </p:txBody>
      </p:sp>
      <p:sp>
        <p:nvSpPr>
          <p:cNvPr id="6202" name="Rectangle 58" descr="Rectangle: Click to edit Master text styles&#10;Second level&#10;Third level&#10;Fourth level&#10;Fifth level"/>
          <p:cNvSpPr>
            <a:spLocks noGrp="1" noChangeArrowheads="1"/>
          </p:cNvSpPr>
          <p:nvPr>
            <p:ph type="subTitle" idx="1"/>
          </p:nvPr>
        </p:nvSpPr>
        <p:spPr>
          <a:xfrm>
            <a:off x="990600" y="3309938"/>
            <a:ext cx="6400800" cy="1752600"/>
          </a:xfrm>
        </p:spPr>
        <p:txBody>
          <a:bodyPr/>
          <a:lstStyle>
            <a:lvl1pPr marL="0" indent="0">
              <a:buFont typeface="Wingdings" pitchFamily="2" charset="2"/>
              <a:buNone/>
              <a:defRPr/>
            </a:lvl1pPr>
          </a:lstStyle>
          <a:p>
            <a:r>
              <a:rPr lang="en-US"/>
              <a:t>Click to edit Master subtitle style</a:t>
            </a:r>
          </a:p>
        </p:txBody>
      </p:sp>
      <p:sp>
        <p:nvSpPr>
          <p:cNvPr id="69" name="Rectangle 71">
            <a:extLst>
              <a:ext uri="{FF2B5EF4-FFF2-40B4-BE49-F238E27FC236}">
                <a16:creationId xmlns:a16="http://schemas.microsoft.com/office/drawing/2014/main" id="{B5D9CDF1-22D1-4474-BC21-2D9B5787B682}"/>
              </a:ext>
            </a:extLst>
          </p:cNvPr>
          <p:cNvSpPr>
            <a:spLocks noGrp="1" noChangeArrowheads="1"/>
          </p:cNvSpPr>
          <p:nvPr>
            <p:ph type="dt" sz="quarter" idx="10"/>
          </p:nvPr>
        </p:nvSpPr>
        <p:spPr/>
        <p:txBody>
          <a:bodyPr/>
          <a:lstStyle>
            <a:lvl1pPr>
              <a:defRPr/>
            </a:lvl1pPr>
          </a:lstStyle>
          <a:p>
            <a:pPr>
              <a:defRPr/>
            </a:pPr>
            <a:endParaRPr lang="en-US"/>
          </a:p>
        </p:txBody>
      </p:sp>
      <p:sp>
        <p:nvSpPr>
          <p:cNvPr id="70" name="Rectangle 72">
            <a:extLst>
              <a:ext uri="{FF2B5EF4-FFF2-40B4-BE49-F238E27FC236}">
                <a16:creationId xmlns:a16="http://schemas.microsoft.com/office/drawing/2014/main" id="{CFF4D230-B61B-4AC0-A6AE-E8B5302AABC2}"/>
              </a:ext>
            </a:extLst>
          </p:cNvPr>
          <p:cNvSpPr>
            <a:spLocks noGrp="1" noChangeArrowheads="1"/>
          </p:cNvSpPr>
          <p:nvPr>
            <p:ph type="ftr" sz="quarter" idx="11"/>
          </p:nvPr>
        </p:nvSpPr>
        <p:spPr/>
        <p:txBody>
          <a:bodyPr/>
          <a:lstStyle>
            <a:lvl1pPr>
              <a:defRPr/>
            </a:lvl1pPr>
          </a:lstStyle>
          <a:p>
            <a:pPr>
              <a:defRPr/>
            </a:pPr>
            <a:endParaRPr lang="en-US"/>
          </a:p>
        </p:txBody>
      </p:sp>
      <p:sp>
        <p:nvSpPr>
          <p:cNvPr id="71" name="Rectangle 73">
            <a:extLst>
              <a:ext uri="{FF2B5EF4-FFF2-40B4-BE49-F238E27FC236}">
                <a16:creationId xmlns:a16="http://schemas.microsoft.com/office/drawing/2014/main" id="{3DB51D83-06E5-4A94-93A1-12032CBC6B5F}"/>
              </a:ext>
            </a:extLst>
          </p:cNvPr>
          <p:cNvSpPr>
            <a:spLocks noGrp="1" noChangeArrowheads="1"/>
          </p:cNvSpPr>
          <p:nvPr>
            <p:ph type="sldNum" sz="quarter" idx="12"/>
          </p:nvPr>
        </p:nvSpPr>
        <p:spPr/>
        <p:txBody>
          <a:bodyPr/>
          <a:lstStyle>
            <a:lvl1pPr>
              <a:defRPr/>
            </a:lvl1pPr>
          </a:lstStyle>
          <a:p>
            <a:pPr>
              <a:defRPr/>
            </a:pPr>
            <a:fld id="{536685BE-ECDB-49B6-A7EE-F624C6C26994}" type="slidenum">
              <a:rPr lang="en-US" altLang="en-US"/>
              <a:pPr>
                <a:defRPr/>
              </a:pPr>
              <a:t>‹#›</a:t>
            </a:fld>
            <a:endParaRPr lang="en-US" altLang="en-US"/>
          </a:p>
        </p:txBody>
      </p:sp>
    </p:spTree>
    <p:extLst>
      <p:ext uri="{BB962C8B-B14F-4D97-AF65-F5344CB8AC3E}">
        <p14:creationId xmlns:p14="http://schemas.microsoft.com/office/powerpoint/2010/main" val="3577002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8">
            <a:extLst>
              <a:ext uri="{FF2B5EF4-FFF2-40B4-BE49-F238E27FC236}">
                <a16:creationId xmlns:a16="http://schemas.microsoft.com/office/drawing/2014/main" id="{6707BE6D-6B0A-492C-B067-1B0DB33E962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69">
            <a:extLst>
              <a:ext uri="{FF2B5EF4-FFF2-40B4-BE49-F238E27FC236}">
                <a16:creationId xmlns:a16="http://schemas.microsoft.com/office/drawing/2014/main" id="{C27C5A28-618E-40FF-A1B6-A316B1CC926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70">
            <a:extLst>
              <a:ext uri="{FF2B5EF4-FFF2-40B4-BE49-F238E27FC236}">
                <a16:creationId xmlns:a16="http://schemas.microsoft.com/office/drawing/2014/main" id="{3FAD5CB2-6795-450C-92C3-B98D6E3F5E07}"/>
              </a:ext>
            </a:extLst>
          </p:cNvPr>
          <p:cNvSpPr>
            <a:spLocks noGrp="1" noChangeArrowheads="1"/>
          </p:cNvSpPr>
          <p:nvPr>
            <p:ph type="sldNum" sz="quarter" idx="12"/>
          </p:nvPr>
        </p:nvSpPr>
        <p:spPr>
          <a:ln/>
        </p:spPr>
        <p:txBody>
          <a:bodyPr/>
          <a:lstStyle>
            <a:lvl1pPr>
              <a:defRPr/>
            </a:lvl1pPr>
          </a:lstStyle>
          <a:p>
            <a:pPr>
              <a:defRPr/>
            </a:pPr>
            <a:fld id="{BF84CD92-1310-45D2-AF46-A2B79E475FB3}" type="slidenum">
              <a:rPr lang="en-US" altLang="en-US"/>
              <a:pPr>
                <a:defRPr/>
              </a:pPr>
              <a:t>‹#›</a:t>
            </a:fld>
            <a:endParaRPr lang="en-US" altLang="en-US"/>
          </a:p>
        </p:txBody>
      </p:sp>
    </p:spTree>
    <p:extLst>
      <p:ext uri="{BB962C8B-B14F-4D97-AF65-F5344CB8AC3E}">
        <p14:creationId xmlns:p14="http://schemas.microsoft.com/office/powerpoint/2010/main" val="800374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304800"/>
            <a:ext cx="2000250" cy="5715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0"/>
            <a:ext cx="5848350" cy="5715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8">
            <a:extLst>
              <a:ext uri="{FF2B5EF4-FFF2-40B4-BE49-F238E27FC236}">
                <a16:creationId xmlns:a16="http://schemas.microsoft.com/office/drawing/2014/main" id="{047833F7-E9DB-4F06-A74A-93023BBFFE4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69">
            <a:extLst>
              <a:ext uri="{FF2B5EF4-FFF2-40B4-BE49-F238E27FC236}">
                <a16:creationId xmlns:a16="http://schemas.microsoft.com/office/drawing/2014/main" id="{26CFCB13-4326-4A5C-824E-FAEDF4E9FF3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70">
            <a:extLst>
              <a:ext uri="{FF2B5EF4-FFF2-40B4-BE49-F238E27FC236}">
                <a16:creationId xmlns:a16="http://schemas.microsoft.com/office/drawing/2014/main" id="{28F0C84C-1D03-41A6-AA19-356FF4AC9443}"/>
              </a:ext>
            </a:extLst>
          </p:cNvPr>
          <p:cNvSpPr>
            <a:spLocks noGrp="1" noChangeArrowheads="1"/>
          </p:cNvSpPr>
          <p:nvPr>
            <p:ph type="sldNum" sz="quarter" idx="12"/>
          </p:nvPr>
        </p:nvSpPr>
        <p:spPr>
          <a:ln/>
        </p:spPr>
        <p:txBody>
          <a:bodyPr/>
          <a:lstStyle>
            <a:lvl1pPr>
              <a:defRPr/>
            </a:lvl1pPr>
          </a:lstStyle>
          <a:p>
            <a:pPr>
              <a:defRPr/>
            </a:pPr>
            <a:fld id="{BD94C699-5ECC-4B58-A5C2-78F095D7439A}" type="slidenum">
              <a:rPr lang="en-US" altLang="en-US"/>
              <a:pPr>
                <a:defRPr/>
              </a:pPr>
              <a:t>‹#›</a:t>
            </a:fld>
            <a:endParaRPr lang="en-US" altLang="en-US"/>
          </a:p>
        </p:txBody>
      </p:sp>
    </p:spTree>
    <p:extLst>
      <p:ext uri="{BB962C8B-B14F-4D97-AF65-F5344CB8AC3E}">
        <p14:creationId xmlns:p14="http://schemas.microsoft.com/office/powerpoint/2010/main" val="253707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8">
            <a:extLst>
              <a:ext uri="{FF2B5EF4-FFF2-40B4-BE49-F238E27FC236}">
                <a16:creationId xmlns:a16="http://schemas.microsoft.com/office/drawing/2014/main" id="{08C44816-4383-4690-8836-F116DCADF60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69">
            <a:extLst>
              <a:ext uri="{FF2B5EF4-FFF2-40B4-BE49-F238E27FC236}">
                <a16:creationId xmlns:a16="http://schemas.microsoft.com/office/drawing/2014/main" id="{B63879BF-76EE-4458-9AD7-B4537CECE2A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70">
            <a:extLst>
              <a:ext uri="{FF2B5EF4-FFF2-40B4-BE49-F238E27FC236}">
                <a16:creationId xmlns:a16="http://schemas.microsoft.com/office/drawing/2014/main" id="{A19CC086-313B-461A-8A4C-C42FBABD56DB}"/>
              </a:ext>
            </a:extLst>
          </p:cNvPr>
          <p:cNvSpPr>
            <a:spLocks noGrp="1" noChangeArrowheads="1"/>
          </p:cNvSpPr>
          <p:nvPr>
            <p:ph type="sldNum" sz="quarter" idx="12"/>
          </p:nvPr>
        </p:nvSpPr>
        <p:spPr>
          <a:ln/>
        </p:spPr>
        <p:txBody>
          <a:bodyPr/>
          <a:lstStyle>
            <a:lvl1pPr>
              <a:defRPr/>
            </a:lvl1pPr>
          </a:lstStyle>
          <a:p>
            <a:pPr>
              <a:defRPr/>
            </a:pPr>
            <a:fld id="{46CA7036-AA17-425D-BA44-A016ABF99C78}" type="slidenum">
              <a:rPr lang="en-US" altLang="en-US"/>
              <a:pPr>
                <a:defRPr/>
              </a:pPr>
              <a:t>‹#›</a:t>
            </a:fld>
            <a:endParaRPr lang="en-US" altLang="en-US"/>
          </a:p>
        </p:txBody>
      </p:sp>
    </p:spTree>
    <p:extLst>
      <p:ext uri="{BB962C8B-B14F-4D97-AF65-F5344CB8AC3E}">
        <p14:creationId xmlns:p14="http://schemas.microsoft.com/office/powerpoint/2010/main" val="3919698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8">
            <a:extLst>
              <a:ext uri="{FF2B5EF4-FFF2-40B4-BE49-F238E27FC236}">
                <a16:creationId xmlns:a16="http://schemas.microsoft.com/office/drawing/2014/main" id="{DCFCA7F6-57DC-47E3-BE37-F8197AB1172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69">
            <a:extLst>
              <a:ext uri="{FF2B5EF4-FFF2-40B4-BE49-F238E27FC236}">
                <a16:creationId xmlns:a16="http://schemas.microsoft.com/office/drawing/2014/main" id="{C4D2AA29-EC03-495A-AE1F-693580490B5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70">
            <a:extLst>
              <a:ext uri="{FF2B5EF4-FFF2-40B4-BE49-F238E27FC236}">
                <a16:creationId xmlns:a16="http://schemas.microsoft.com/office/drawing/2014/main" id="{B46605AD-87E0-4695-AABE-E4DBE4B06999}"/>
              </a:ext>
            </a:extLst>
          </p:cNvPr>
          <p:cNvSpPr>
            <a:spLocks noGrp="1" noChangeArrowheads="1"/>
          </p:cNvSpPr>
          <p:nvPr>
            <p:ph type="sldNum" sz="quarter" idx="12"/>
          </p:nvPr>
        </p:nvSpPr>
        <p:spPr>
          <a:ln/>
        </p:spPr>
        <p:txBody>
          <a:bodyPr/>
          <a:lstStyle>
            <a:lvl1pPr>
              <a:defRPr/>
            </a:lvl1pPr>
          </a:lstStyle>
          <a:p>
            <a:pPr>
              <a:defRPr/>
            </a:pPr>
            <a:fld id="{73E7B478-66FB-4150-ADFD-770390C183C9}" type="slidenum">
              <a:rPr lang="en-US" altLang="en-US"/>
              <a:pPr>
                <a:defRPr/>
              </a:pPr>
              <a:t>‹#›</a:t>
            </a:fld>
            <a:endParaRPr lang="en-US" altLang="en-US"/>
          </a:p>
        </p:txBody>
      </p:sp>
    </p:spTree>
    <p:extLst>
      <p:ext uri="{BB962C8B-B14F-4D97-AF65-F5344CB8AC3E}">
        <p14:creationId xmlns:p14="http://schemas.microsoft.com/office/powerpoint/2010/main" val="1363761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006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8">
            <a:extLst>
              <a:ext uri="{FF2B5EF4-FFF2-40B4-BE49-F238E27FC236}">
                <a16:creationId xmlns:a16="http://schemas.microsoft.com/office/drawing/2014/main" id="{BA540B32-DD0C-416F-A400-5CCC2BB427D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69">
            <a:extLst>
              <a:ext uri="{FF2B5EF4-FFF2-40B4-BE49-F238E27FC236}">
                <a16:creationId xmlns:a16="http://schemas.microsoft.com/office/drawing/2014/main" id="{14FFF867-8358-4EB7-9FC5-A14C2A7A935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70">
            <a:extLst>
              <a:ext uri="{FF2B5EF4-FFF2-40B4-BE49-F238E27FC236}">
                <a16:creationId xmlns:a16="http://schemas.microsoft.com/office/drawing/2014/main" id="{2D1D7FA9-EC99-4FB7-806E-D08BDF73F619}"/>
              </a:ext>
            </a:extLst>
          </p:cNvPr>
          <p:cNvSpPr>
            <a:spLocks noGrp="1" noChangeArrowheads="1"/>
          </p:cNvSpPr>
          <p:nvPr>
            <p:ph type="sldNum" sz="quarter" idx="12"/>
          </p:nvPr>
        </p:nvSpPr>
        <p:spPr>
          <a:ln/>
        </p:spPr>
        <p:txBody>
          <a:bodyPr/>
          <a:lstStyle>
            <a:lvl1pPr>
              <a:defRPr/>
            </a:lvl1pPr>
          </a:lstStyle>
          <a:p>
            <a:pPr>
              <a:defRPr/>
            </a:pPr>
            <a:fld id="{1E9FBDF0-4172-4981-A494-6C34DF312F0D}" type="slidenum">
              <a:rPr lang="en-US" altLang="en-US"/>
              <a:pPr>
                <a:defRPr/>
              </a:pPr>
              <a:t>‹#›</a:t>
            </a:fld>
            <a:endParaRPr lang="en-US" altLang="en-US"/>
          </a:p>
        </p:txBody>
      </p:sp>
    </p:spTree>
    <p:extLst>
      <p:ext uri="{BB962C8B-B14F-4D97-AF65-F5344CB8AC3E}">
        <p14:creationId xmlns:p14="http://schemas.microsoft.com/office/powerpoint/2010/main" val="2915329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8">
            <a:extLst>
              <a:ext uri="{FF2B5EF4-FFF2-40B4-BE49-F238E27FC236}">
                <a16:creationId xmlns:a16="http://schemas.microsoft.com/office/drawing/2014/main" id="{2CCB8505-A069-4628-B93D-772C35C3DFE4}"/>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69">
            <a:extLst>
              <a:ext uri="{FF2B5EF4-FFF2-40B4-BE49-F238E27FC236}">
                <a16:creationId xmlns:a16="http://schemas.microsoft.com/office/drawing/2014/main" id="{63D3C9BB-25BF-420E-9E66-CA7CD40B18D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70">
            <a:extLst>
              <a:ext uri="{FF2B5EF4-FFF2-40B4-BE49-F238E27FC236}">
                <a16:creationId xmlns:a16="http://schemas.microsoft.com/office/drawing/2014/main" id="{A1417105-5BAC-466A-9EF1-7221FD437782}"/>
              </a:ext>
            </a:extLst>
          </p:cNvPr>
          <p:cNvSpPr>
            <a:spLocks noGrp="1" noChangeArrowheads="1"/>
          </p:cNvSpPr>
          <p:nvPr>
            <p:ph type="sldNum" sz="quarter" idx="12"/>
          </p:nvPr>
        </p:nvSpPr>
        <p:spPr>
          <a:ln/>
        </p:spPr>
        <p:txBody>
          <a:bodyPr/>
          <a:lstStyle>
            <a:lvl1pPr>
              <a:defRPr/>
            </a:lvl1pPr>
          </a:lstStyle>
          <a:p>
            <a:pPr>
              <a:defRPr/>
            </a:pPr>
            <a:fld id="{9033F225-C380-4436-9AFD-E9DC8751D683}" type="slidenum">
              <a:rPr lang="en-US" altLang="en-US"/>
              <a:pPr>
                <a:defRPr/>
              </a:pPr>
              <a:t>‹#›</a:t>
            </a:fld>
            <a:endParaRPr lang="en-US" altLang="en-US"/>
          </a:p>
        </p:txBody>
      </p:sp>
    </p:spTree>
    <p:extLst>
      <p:ext uri="{BB962C8B-B14F-4D97-AF65-F5344CB8AC3E}">
        <p14:creationId xmlns:p14="http://schemas.microsoft.com/office/powerpoint/2010/main" val="2700804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8">
            <a:extLst>
              <a:ext uri="{FF2B5EF4-FFF2-40B4-BE49-F238E27FC236}">
                <a16:creationId xmlns:a16="http://schemas.microsoft.com/office/drawing/2014/main" id="{5B9D11A5-E611-419D-8BED-1570411589BB}"/>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69">
            <a:extLst>
              <a:ext uri="{FF2B5EF4-FFF2-40B4-BE49-F238E27FC236}">
                <a16:creationId xmlns:a16="http://schemas.microsoft.com/office/drawing/2014/main" id="{71DD539A-D7F8-4618-8E26-B66C1FC4CA3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70">
            <a:extLst>
              <a:ext uri="{FF2B5EF4-FFF2-40B4-BE49-F238E27FC236}">
                <a16:creationId xmlns:a16="http://schemas.microsoft.com/office/drawing/2014/main" id="{0B1620EC-5E62-416C-952B-BB8B3CB7C23D}"/>
              </a:ext>
            </a:extLst>
          </p:cNvPr>
          <p:cNvSpPr>
            <a:spLocks noGrp="1" noChangeArrowheads="1"/>
          </p:cNvSpPr>
          <p:nvPr>
            <p:ph type="sldNum" sz="quarter" idx="12"/>
          </p:nvPr>
        </p:nvSpPr>
        <p:spPr>
          <a:ln/>
        </p:spPr>
        <p:txBody>
          <a:bodyPr/>
          <a:lstStyle>
            <a:lvl1pPr>
              <a:defRPr/>
            </a:lvl1pPr>
          </a:lstStyle>
          <a:p>
            <a:pPr>
              <a:defRPr/>
            </a:pPr>
            <a:fld id="{A2A6FB92-60F8-422B-B563-1DDE8EF90275}" type="slidenum">
              <a:rPr lang="en-US" altLang="en-US"/>
              <a:pPr>
                <a:defRPr/>
              </a:pPr>
              <a:t>‹#›</a:t>
            </a:fld>
            <a:endParaRPr lang="en-US" altLang="en-US"/>
          </a:p>
        </p:txBody>
      </p:sp>
    </p:spTree>
    <p:extLst>
      <p:ext uri="{BB962C8B-B14F-4D97-AF65-F5344CB8AC3E}">
        <p14:creationId xmlns:p14="http://schemas.microsoft.com/office/powerpoint/2010/main" val="3673132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8">
            <a:extLst>
              <a:ext uri="{FF2B5EF4-FFF2-40B4-BE49-F238E27FC236}">
                <a16:creationId xmlns:a16="http://schemas.microsoft.com/office/drawing/2014/main" id="{379865B0-4353-41BE-BFAD-D6886CF2597B}"/>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69">
            <a:extLst>
              <a:ext uri="{FF2B5EF4-FFF2-40B4-BE49-F238E27FC236}">
                <a16:creationId xmlns:a16="http://schemas.microsoft.com/office/drawing/2014/main" id="{6B9C5B1B-38AB-4DF6-8F9C-9F70B46AF53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70">
            <a:extLst>
              <a:ext uri="{FF2B5EF4-FFF2-40B4-BE49-F238E27FC236}">
                <a16:creationId xmlns:a16="http://schemas.microsoft.com/office/drawing/2014/main" id="{DD11604F-2047-473E-B0D2-A3E371489D65}"/>
              </a:ext>
            </a:extLst>
          </p:cNvPr>
          <p:cNvSpPr>
            <a:spLocks noGrp="1" noChangeArrowheads="1"/>
          </p:cNvSpPr>
          <p:nvPr>
            <p:ph type="sldNum" sz="quarter" idx="12"/>
          </p:nvPr>
        </p:nvSpPr>
        <p:spPr>
          <a:ln/>
        </p:spPr>
        <p:txBody>
          <a:bodyPr/>
          <a:lstStyle>
            <a:lvl1pPr>
              <a:defRPr/>
            </a:lvl1pPr>
          </a:lstStyle>
          <a:p>
            <a:pPr>
              <a:defRPr/>
            </a:pPr>
            <a:fld id="{0220387B-1E3A-496C-8C29-0AB81DC345DB}" type="slidenum">
              <a:rPr lang="en-US" altLang="en-US"/>
              <a:pPr>
                <a:defRPr/>
              </a:pPr>
              <a:t>‹#›</a:t>
            </a:fld>
            <a:endParaRPr lang="en-US" altLang="en-US"/>
          </a:p>
        </p:txBody>
      </p:sp>
    </p:spTree>
    <p:extLst>
      <p:ext uri="{BB962C8B-B14F-4D97-AF65-F5344CB8AC3E}">
        <p14:creationId xmlns:p14="http://schemas.microsoft.com/office/powerpoint/2010/main" val="3458285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8">
            <a:extLst>
              <a:ext uri="{FF2B5EF4-FFF2-40B4-BE49-F238E27FC236}">
                <a16:creationId xmlns:a16="http://schemas.microsoft.com/office/drawing/2014/main" id="{E84B0914-8CEE-44C2-BB92-7E139662795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69">
            <a:extLst>
              <a:ext uri="{FF2B5EF4-FFF2-40B4-BE49-F238E27FC236}">
                <a16:creationId xmlns:a16="http://schemas.microsoft.com/office/drawing/2014/main" id="{C624523A-25FB-421F-B574-263863DCC22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70">
            <a:extLst>
              <a:ext uri="{FF2B5EF4-FFF2-40B4-BE49-F238E27FC236}">
                <a16:creationId xmlns:a16="http://schemas.microsoft.com/office/drawing/2014/main" id="{EE5C6D9E-177B-4E3A-BC68-3FABC7B3F581}"/>
              </a:ext>
            </a:extLst>
          </p:cNvPr>
          <p:cNvSpPr>
            <a:spLocks noGrp="1" noChangeArrowheads="1"/>
          </p:cNvSpPr>
          <p:nvPr>
            <p:ph type="sldNum" sz="quarter" idx="12"/>
          </p:nvPr>
        </p:nvSpPr>
        <p:spPr>
          <a:ln/>
        </p:spPr>
        <p:txBody>
          <a:bodyPr/>
          <a:lstStyle>
            <a:lvl1pPr>
              <a:defRPr/>
            </a:lvl1pPr>
          </a:lstStyle>
          <a:p>
            <a:pPr>
              <a:defRPr/>
            </a:pPr>
            <a:fld id="{87D602C6-6574-4190-9AAE-13439F22FF87}" type="slidenum">
              <a:rPr lang="en-US" altLang="en-US"/>
              <a:pPr>
                <a:defRPr/>
              </a:pPr>
              <a:t>‹#›</a:t>
            </a:fld>
            <a:endParaRPr lang="en-US" altLang="en-US"/>
          </a:p>
        </p:txBody>
      </p:sp>
    </p:spTree>
    <p:extLst>
      <p:ext uri="{BB962C8B-B14F-4D97-AF65-F5344CB8AC3E}">
        <p14:creationId xmlns:p14="http://schemas.microsoft.com/office/powerpoint/2010/main" val="296852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8">
            <a:extLst>
              <a:ext uri="{FF2B5EF4-FFF2-40B4-BE49-F238E27FC236}">
                <a16:creationId xmlns:a16="http://schemas.microsoft.com/office/drawing/2014/main" id="{5684CC40-B431-4E74-A2F8-413469AD264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69">
            <a:extLst>
              <a:ext uri="{FF2B5EF4-FFF2-40B4-BE49-F238E27FC236}">
                <a16:creationId xmlns:a16="http://schemas.microsoft.com/office/drawing/2014/main" id="{14D0D2E4-A470-4B31-91CB-61EC34E6283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70">
            <a:extLst>
              <a:ext uri="{FF2B5EF4-FFF2-40B4-BE49-F238E27FC236}">
                <a16:creationId xmlns:a16="http://schemas.microsoft.com/office/drawing/2014/main" id="{361CC9DC-37A3-49AA-92D0-5C2A1215071B}"/>
              </a:ext>
            </a:extLst>
          </p:cNvPr>
          <p:cNvSpPr>
            <a:spLocks noGrp="1" noChangeArrowheads="1"/>
          </p:cNvSpPr>
          <p:nvPr>
            <p:ph type="sldNum" sz="quarter" idx="12"/>
          </p:nvPr>
        </p:nvSpPr>
        <p:spPr>
          <a:ln/>
        </p:spPr>
        <p:txBody>
          <a:bodyPr/>
          <a:lstStyle>
            <a:lvl1pPr>
              <a:defRPr/>
            </a:lvl1pPr>
          </a:lstStyle>
          <a:p>
            <a:pPr>
              <a:defRPr/>
            </a:pPr>
            <a:fld id="{69950321-EAA6-44D1-8012-868CC209CF2B}" type="slidenum">
              <a:rPr lang="en-US" altLang="en-US"/>
              <a:pPr>
                <a:defRPr/>
              </a:pPr>
              <a:t>‹#›</a:t>
            </a:fld>
            <a:endParaRPr lang="en-US" altLang="en-US"/>
          </a:p>
        </p:txBody>
      </p:sp>
    </p:spTree>
    <p:extLst>
      <p:ext uri="{BB962C8B-B14F-4D97-AF65-F5344CB8AC3E}">
        <p14:creationId xmlns:p14="http://schemas.microsoft.com/office/powerpoint/2010/main" val="1671072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552DAE6E-3C68-458D-89A1-4300B456108D}"/>
              </a:ext>
            </a:extLst>
          </p:cNvPr>
          <p:cNvGrpSpPr>
            <a:grpSpLocks/>
          </p:cNvGrpSpPr>
          <p:nvPr/>
        </p:nvGrpSpPr>
        <p:grpSpPr bwMode="auto">
          <a:xfrm>
            <a:off x="0" y="0"/>
            <a:ext cx="9144000" cy="6858000"/>
            <a:chOff x="0" y="0"/>
            <a:chExt cx="5760" cy="4320"/>
          </a:xfrm>
        </p:grpSpPr>
        <p:grpSp>
          <p:nvGrpSpPr>
            <p:cNvPr id="1032" name="Group 3">
              <a:extLst>
                <a:ext uri="{FF2B5EF4-FFF2-40B4-BE49-F238E27FC236}">
                  <a16:creationId xmlns:a16="http://schemas.microsoft.com/office/drawing/2014/main" id="{4B18F097-65ED-4C5E-BC19-B6303ECA6CCD}"/>
                </a:ext>
              </a:extLst>
            </p:cNvPr>
            <p:cNvGrpSpPr>
              <a:grpSpLocks/>
            </p:cNvGrpSpPr>
            <p:nvPr/>
          </p:nvGrpSpPr>
          <p:grpSpPr bwMode="auto">
            <a:xfrm>
              <a:off x="0" y="0"/>
              <a:ext cx="5760" cy="4320"/>
              <a:chOff x="0" y="0"/>
              <a:chExt cx="5760" cy="4320"/>
            </a:xfrm>
          </p:grpSpPr>
          <p:grpSp>
            <p:nvGrpSpPr>
              <p:cNvPr id="1039" name="Group 4">
                <a:extLst>
                  <a:ext uri="{FF2B5EF4-FFF2-40B4-BE49-F238E27FC236}">
                    <a16:creationId xmlns:a16="http://schemas.microsoft.com/office/drawing/2014/main" id="{81907454-922C-4894-980E-03FD9829819D}"/>
                  </a:ext>
                </a:extLst>
              </p:cNvPr>
              <p:cNvGrpSpPr>
                <a:grpSpLocks/>
              </p:cNvGrpSpPr>
              <p:nvPr/>
            </p:nvGrpSpPr>
            <p:grpSpPr bwMode="auto">
              <a:xfrm>
                <a:off x="0" y="192"/>
                <a:ext cx="5760" cy="4032"/>
                <a:chOff x="0" y="192"/>
                <a:chExt cx="5760" cy="4032"/>
              </a:xfrm>
            </p:grpSpPr>
            <p:sp>
              <p:nvSpPr>
                <p:cNvPr id="1070" name="Line 5">
                  <a:extLst>
                    <a:ext uri="{FF2B5EF4-FFF2-40B4-BE49-F238E27FC236}">
                      <a16:creationId xmlns:a16="http://schemas.microsoft.com/office/drawing/2014/main" id="{C24B6A0B-3FED-4E72-8EDC-9065E73ECB87}"/>
                    </a:ext>
                  </a:extLst>
                </p:cNvPr>
                <p:cNvSpPr>
                  <a:spLocks noChangeShapeType="1"/>
                </p:cNvSpPr>
                <p:nvPr/>
              </p:nvSpPr>
              <p:spPr bwMode="white">
                <a:xfrm>
                  <a:off x="0" y="192"/>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1" name="Line 6">
                  <a:extLst>
                    <a:ext uri="{FF2B5EF4-FFF2-40B4-BE49-F238E27FC236}">
                      <a16:creationId xmlns:a16="http://schemas.microsoft.com/office/drawing/2014/main" id="{ED0EA0F1-4F91-4A0B-BFCB-06945431B376}"/>
                    </a:ext>
                  </a:extLst>
                </p:cNvPr>
                <p:cNvSpPr>
                  <a:spLocks noChangeShapeType="1"/>
                </p:cNvSpPr>
                <p:nvPr/>
              </p:nvSpPr>
              <p:spPr bwMode="white">
                <a:xfrm>
                  <a:off x="0" y="384"/>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2" name="Line 7">
                  <a:extLst>
                    <a:ext uri="{FF2B5EF4-FFF2-40B4-BE49-F238E27FC236}">
                      <a16:creationId xmlns:a16="http://schemas.microsoft.com/office/drawing/2014/main" id="{0B00E8B8-BA73-4F2C-A715-1EB94AB6D260}"/>
                    </a:ext>
                  </a:extLst>
                </p:cNvPr>
                <p:cNvSpPr>
                  <a:spLocks noChangeShapeType="1"/>
                </p:cNvSpPr>
                <p:nvPr/>
              </p:nvSpPr>
              <p:spPr bwMode="white">
                <a:xfrm>
                  <a:off x="0" y="576"/>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3" name="Line 8">
                  <a:extLst>
                    <a:ext uri="{FF2B5EF4-FFF2-40B4-BE49-F238E27FC236}">
                      <a16:creationId xmlns:a16="http://schemas.microsoft.com/office/drawing/2014/main" id="{3644FE30-B6BE-47FA-B66D-4CE7B7A0E8D0}"/>
                    </a:ext>
                  </a:extLst>
                </p:cNvPr>
                <p:cNvSpPr>
                  <a:spLocks noChangeShapeType="1"/>
                </p:cNvSpPr>
                <p:nvPr/>
              </p:nvSpPr>
              <p:spPr bwMode="white">
                <a:xfrm>
                  <a:off x="0" y="768"/>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4" name="Line 9">
                  <a:extLst>
                    <a:ext uri="{FF2B5EF4-FFF2-40B4-BE49-F238E27FC236}">
                      <a16:creationId xmlns:a16="http://schemas.microsoft.com/office/drawing/2014/main" id="{D53F610F-8576-4D98-B7B4-335E801F14EF}"/>
                    </a:ext>
                  </a:extLst>
                </p:cNvPr>
                <p:cNvSpPr>
                  <a:spLocks noChangeShapeType="1"/>
                </p:cNvSpPr>
                <p:nvPr/>
              </p:nvSpPr>
              <p:spPr bwMode="white">
                <a:xfrm>
                  <a:off x="0" y="960"/>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5" name="Line 10">
                  <a:extLst>
                    <a:ext uri="{FF2B5EF4-FFF2-40B4-BE49-F238E27FC236}">
                      <a16:creationId xmlns:a16="http://schemas.microsoft.com/office/drawing/2014/main" id="{8E66207A-9370-4515-9B20-AECB143ECDCF}"/>
                    </a:ext>
                  </a:extLst>
                </p:cNvPr>
                <p:cNvSpPr>
                  <a:spLocks noChangeShapeType="1"/>
                </p:cNvSpPr>
                <p:nvPr/>
              </p:nvSpPr>
              <p:spPr bwMode="white">
                <a:xfrm>
                  <a:off x="0" y="1152"/>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6" name="Line 11">
                  <a:extLst>
                    <a:ext uri="{FF2B5EF4-FFF2-40B4-BE49-F238E27FC236}">
                      <a16:creationId xmlns:a16="http://schemas.microsoft.com/office/drawing/2014/main" id="{474AE7AB-F362-4D06-8D58-99FF684E73AB}"/>
                    </a:ext>
                  </a:extLst>
                </p:cNvPr>
                <p:cNvSpPr>
                  <a:spLocks noChangeShapeType="1"/>
                </p:cNvSpPr>
                <p:nvPr/>
              </p:nvSpPr>
              <p:spPr bwMode="white">
                <a:xfrm>
                  <a:off x="0" y="1344"/>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7" name="Line 12">
                  <a:extLst>
                    <a:ext uri="{FF2B5EF4-FFF2-40B4-BE49-F238E27FC236}">
                      <a16:creationId xmlns:a16="http://schemas.microsoft.com/office/drawing/2014/main" id="{B0F16555-89CA-4BBC-9A78-BD5C5279C3D4}"/>
                    </a:ext>
                  </a:extLst>
                </p:cNvPr>
                <p:cNvSpPr>
                  <a:spLocks noChangeShapeType="1"/>
                </p:cNvSpPr>
                <p:nvPr/>
              </p:nvSpPr>
              <p:spPr bwMode="white">
                <a:xfrm>
                  <a:off x="0" y="1536"/>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8" name="Line 13">
                  <a:extLst>
                    <a:ext uri="{FF2B5EF4-FFF2-40B4-BE49-F238E27FC236}">
                      <a16:creationId xmlns:a16="http://schemas.microsoft.com/office/drawing/2014/main" id="{B3CB258F-CE7C-4163-B2B9-6134458E40C8}"/>
                    </a:ext>
                  </a:extLst>
                </p:cNvPr>
                <p:cNvSpPr>
                  <a:spLocks noChangeShapeType="1"/>
                </p:cNvSpPr>
                <p:nvPr/>
              </p:nvSpPr>
              <p:spPr bwMode="white">
                <a:xfrm>
                  <a:off x="0" y="1728"/>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9" name="Line 14">
                  <a:extLst>
                    <a:ext uri="{FF2B5EF4-FFF2-40B4-BE49-F238E27FC236}">
                      <a16:creationId xmlns:a16="http://schemas.microsoft.com/office/drawing/2014/main" id="{362893B7-5FC5-4A68-B669-4C359E9CB463}"/>
                    </a:ext>
                  </a:extLst>
                </p:cNvPr>
                <p:cNvSpPr>
                  <a:spLocks noChangeShapeType="1"/>
                </p:cNvSpPr>
                <p:nvPr/>
              </p:nvSpPr>
              <p:spPr bwMode="white">
                <a:xfrm>
                  <a:off x="0" y="1920"/>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0" name="Line 15">
                  <a:extLst>
                    <a:ext uri="{FF2B5EF4-FFF2-40B4-BE49-F238E27FC236}">
                      <a16:creationId xmlns:a16="http://schemas.microsoft.com/office/drawing/2014/main" id="{E053D416-03B8-4579-87ED-9961CD7E63CD}"/>
                    </a:ext>
                  </a:extLst>
                </p:cNvPr>
                <p:cNvSpPr>
                  <a:spLocks noChangeShapeType="1"/>
                </p:cNvSpPr>
                <p:nvPr/>
              </p:nvSpPr>
              <p:spPr bwMode="white">
                <a:xfrm>
                  <a:off x="0" y="2112"/>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1" name="Line 16">
                  <a:extLst>
                    <a:ext uri="{FF2B5EF4-FFF2-40B4-BE49-F238E27FC236}">
                      <a16:creationId xmlns:a16="http://schemas.microsoft.com/office/drawing/2014/main" id="{2C7D79D1-2EAA-4906-A433-CB81EE8B0770}"/>
                    </a:ext>
                  </a:extLst>
                </p:cNvPr>
                <p:cNvSpPr>
                  <a:spLocks noChangeShapeType="1"/>
                </p:cNvSpPr>
                <p:nvPr/>
              </p:nvSpPr>
              <p:spPr bwMode="white">
                <a:xfrm>
                  <a:off x="0" y="2304"/>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2" name="Line 17">
                  <a:extLst>
                    <a:ext uri="{FF2B5EF4-FFF2-40B4-BE49-F238E27FC236}">
                      <a16:creationId xmlns:a16="http://schemas.microsoft.com/office/drawing/2014/main" id="{25A2B640-929E-4BA2-9FC3-57DE7DE37821}"/>
                    </a:ext>
                  </a:extLst>
                </p:cNvPr>
                <p:cNvSpPr>
                  <a:spLocks noChangeShapeType="1"/>
                </p:cNvSpPr>
                <p:nvPr/>
              </p:nvSpPr>
              <p:spPr bwMode="white">
                <a:xfrm>
                  <a:off x="0" y="2496"/>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3" name="Line 18">
                  <a:extLst>
                    <a:ext uri="{FF2B5EF4-FFF2-40B4-BE49-F238E27FC236}">
                      <a16:creationId xmlns:a16="http://schemas.microsoft.com/office/drawing/2014/main" id="{93CAFF04-39D9-4A0C-A588-65054877F003}"/>
                    </a:ext>
                  </a:extLst>
                </p:cNvPr>
                <p:cNvSpPr>
                  <a:spLocks noChangeShapeType="1"/>
                </p:cNvSpPr>
                <p:nvPr/>
              </p:nvSpPr>
              <p:spPr bwMode="white">
                <a:xfrm>
                  <a:off x="0" y="2688"/>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4" name="Line 19">
                  <a:extLst>
                    <a:ext uri="{FF2B5EF4-FFF2-40B4-BE49-F238E27FC236}">
                      <a16:creationId xmlns:a16="http://schemas.microsoft.com/office/drawing/2014/main" id="{A0FD6D8D-94C5-4574-81C0-0AECA866A6E2}"/>
                    </a:ext>
                  </a:extLst>
                </p:cNvPr>
                <p:cNvSpPr>
                  <a:spLocks noChangeShapeType="1"/>
                </p:cNvSpPr>
                <p:nvPr/>
              </p:nvSpPr>
              <p:spPr bwMode="white">
                <a:xfrm>
                  <a:off x="0" y="2880"/>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5" name="Line 20">
                  <a:extLst>
                    <a:ext uri="{FF2B5EF4-FFF2-40B4-BE49-F238E27FC236}">
                      <a16:creationId xmlns:a16="http://schemas.microsoft.com/office/drawing/2014/main" id="{CB2DBE68-F1FD-49F2-9CC0-A04013FB3B59}"/>
                    </a:ext>
                  </a:extLst>
                </p:cNvPr>
                <p:cNvSpPr>
                  <a:spLocks noChangeShapeType="1"/>
                </p:cNvSpPr>
                <p:nvPr/>
              </p:nvSpPr>
              <p:spPr bwMode="white">
                <a:xfrm>
                  <a:off x="0" y="3072"/>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6" name="Line 21">
                  <a:extLst>
                    <a:ext uri="{FF2B5EF4-FFF2-40B4-BE49-F238E27FC236}">
                      <a16:creationId xmlns:a16="http://schemas.microsoft.com/office/drawing/2014/main" id="{FA46151C-A898-497D-8A11-DBC8A311A982}"/>
                    </a:ext>
                  </a:extLst>
                </p:cNvPr>
                <p:cNvSpPr>
                  <a:spLocks noChangeShapeType="1"/>
                </p:cNvSpPr>
                <p:nvPr/>
              </p:nvSpPr>
              <p:spPr bwMode="white">
                <a:xfrm>
                  <a:off x="0" y="3264"/>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7" name="Line 22">
                  <a:extLst>
                    <a:ext uri="{FF2B5EF4-FFF2-40B4-BE49-F238E27FC236}">
                      <a16:creationId xmlns:a16="http://schemas.microsoft.com/office/drawing/2014/main" id="{E7D0112C-9552-48BC-B114-FE8E531C0B26}"/>
                    </a:ext>
                  </a:extLst>
                </p:cNvPr>
                <p:cNvSpPr>
                  <a:spLocks noChangeShapeType="1"/>
                </p:cNvSpPr>
                <p:nvPr/>
              </p:nvSpPr>
              <p:spPr bwMode="white">
                <a:xfrm>
                  <a:off x="0" y="3456"/>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8" name="Line 23">
                  <a:extLst>
                    <a:ext uri="{FF2B5EF4-FFF2-40B4-BE49-F238E27FC236}">
                      <a16:creationId xmlns:a16="http://schemas.microsoft.com/office/drawing/2014/main" id="{E18FD1CD-9EEA-46B8-B1F7-30B6E714B21C}"/>
                    </a:ext>
                  </a:extLst>
                </p:cNvPr>
                <p:cNvSpPr>
                  <a:spLocks noChangeShapeType="1"/>
                </p:cNvSpPr>
                <p:nvPr/>
              </p:nvSpPr>
              <p:spPr bwMode="white">
                <a:xfrm>
                  <a:off x="0" y="3648"/>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9" name="Line 24">
                  <a:extLst>
                    <a:ext uri="{FF2B5EF4-FFF2-40B4-BE49-F238E27FC236}">
                      <a16:creationId xmlns:a16="http://schemas.microsoft.com/office/drawing/2014/main" id="{17DB7BDC-9793-439E-94A4-8740767E00D3}"/>
                    </a:ext>
                  </a:extLst>
                </p:cNvPr>
                <p:cNvSpPr>
                  <a:spLocks noChangeShapeType="1"/>
                </p:cNvSpPr>
                <p:nvPr/>
              </p:nvSpPr>
              <p:spPr bwMode="white">
                <a:xfrm>
                  <a:off x="0" y="3840"/>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90" name="Line 25">
                  <a:extLst>
                    <a:ext uri="{FF2B5EF4-FFF2-40B4-BE49-F238E27FC236}">
                      <a16:creationId xmlns:a16="http://schemas.microsoft.com/office/drawing/2014/main" id="{AFB267D7-998B-4608-84C0-B425E1A3EB84}"/>
                    </a:ext>
                  </a:extLst>
                </p:cNvPr>
                <p:cNvSpPr>
                  <a:spLocks noChangeShapeType="1"/>
                </p:cNvSpPr>
                <p:nvPr/>
              </p:nvSpPr>
              <p:spPr bwMode="white">
                <a:xfrm>
                  <a:off x="0" y="4032"/>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91" name="Line 26">
                  <a:extLst>
                    <a:ext uri="{FF2B5EF4-FFF2-40B4-BE49-F238E27FC236}">
                      <a16:creationId xmlns:a16="http://schemas.microsoft.com/office/drawing/2014/main" id="{1AB8ACDB-46BB-4004-AB7B-F0B0C96E67E9}"/>
                    </a:ext>
                  </a:extLst>
                </p:cNvPr>
                <p:cNvSpPr>
                  <a:spLocks noChangeShapeType="1"/>
                </p:cNvSpPr>
                <p:nvPr/>
              </p:nvSpPr>
              <p:spPr bwMode="white">
                <a:xfrm>
                  <a:off x="0" y="4224"/>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040" name="Group 27">
                <a:extLst>
                  <a:ext uri="{FF2B5EF4-FFF2-40B4-BE49-F238E27FC236}">
                    <a16:creationId xmlns:a16="http://schemas.microsoft.com/office/drawing/2014/main" id="{0404B618-4628-4DD1-8F48-F2A3FC391D9F}"/>
                  </a:ext>
                </a:extLst>
              </p:cNvPr>
              <p:cNvGrpSpPr>
                <a:grpSpLocks/>
              </p:cNvGrpSpPr>
              <p:nvPr/>
            </p:nvGrpSpPr>
            <p:grpSpPr bwMode="auto">
              <a:xfrm>
                <a:off x="192" y="0"/>
                <a:ext cx="5376" cy="4320"/>
                <a:chOff x="192" y="0"/>
                <a:chExt cx="5376" cy="4320"/>
              </a:xfrm>
            </p:grpSpPr>
            <p:sp>
              <p:nvSpPr>
                <p:cNvPr id="1041" name="Line 28">
                  <a:extLst>
                    <a:ext uri="{FF2B5EF4-FFF2-40B4-BE49-F238E27FC236}">
                      <a16:creationId xmlns:a16="http://schemas.microsoft.com/office/drawing/2014/main" id="{E00E4E5B-DD05-4214-A118-309A8F062AF7}"/>
                    </a:ext>
                  </a:extLst>
                </p:cNvPr>
                <p:cNvSpPr>
                  <a:spLocks noChangeShapeType="1"/>
                </p:cNvSpPr>
                <p:nvPr/>
              </p:nvSpPr>
              <p:spPr bwMode="white">
                <a:xfrm>
                  <a:off x="192"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2" name="Line 29">
                  <a:extLst>
                    <a:ext uri="{FF2B5EF4-FFF2-40B4-BE49-F238E27FC236}">
                      <a16:creationId xmlns:a16="http://schemas.microsoft.com/office/drawing/2014/main" id="{68722909-573C-4F0E-A610-4170DB053DF0}"/>
                    </a:ext>
                  </a:extLst>
                </p:cNvPr>
                <p:cNvSpPr>
                  <a:spLocks noChangeShapeType="1"/>
                </p:cNvSpPr>
                <p:nvPr/>
              </p:nvSpPr>
              <p:spPr bwMode="white">
                <a:xfrm>
                  <a:off x="384"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3" name="Line 30">
                  <a:extLst>
                    <a:ext uri="{FF2B5EF4-FFF2-40B4-BE49-F238E27FC236}">
                      <a16:creationId xmlns:a16="http://schemas.microsoft.com/office/drawing/2014/main" id="{E55D38F2-170A-475E-94DD-427C0EB0AA72}"/>
                    </a:ext>
                  </a:extLst>
                </p:cNvPr>
                <p:cNvSpPr>
                  <a:spLocks noChangeShapeType="1"/>
                </p:cNvSpPr>
                <p:nvPr/>
              </p:nvSpPr>
              <p:spPr bwMode="white">
                <a:xfrm>
                  <a:off x="576"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4" name="Line 31">
                  <a:extLst>
                    <a:ext uri="{FF2B5EF4-FFF2-40B4-BE49-F238E27FC236}">
                      <a16:creationId xmlns:a16="http://schemas.microsoft.com/office/drawing/2014/main" id="{DF34D8D1-336E-4287-929B-9BDBF88E1D73}"/>
                    </a:ext>
                  </a:extLst>
                </p:cNvPr>
                <p:cNvSpPr>
                  <a:spLocks noChangeShapeType="1"/>
                </p:cNvSpPr>
                <p:nvPr/>
              </p:nvSpPr>
              <p:spPr bwMode="white">
                <a:xfrm>
                  <a:off x="768"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5" name="Line 32">
                  <a:extLst>
                    <a:ext uri="{FF2B5EF4-FFF2-40B4-BE49-F238E27FC236}">
                      <a16:creationId xmlns:a16="http://schemas.microsoft.com/office/drawing/2014/main" id="{413B4056-E4B8-41DD-90BA-B1563A7CDB47}"/>
                    </a:ext>
                  </a:extLst>
                </p:cNvPr>
                <p:cNvSpPr>
                  <a:spLocks noChangeShapeType="1"/>
                </p:cNvSpPr>
                <p:nvPr/>
              </p:nvSpPr>
              <p:spPr bwMode="white">
                <a:xfrm>
                  <a:off x="960"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6" name="Line 33">
                  <a:extLst>
                    <a:ext uri="{FF2B5EF4-FFF2-40B4-BE49-F238E27FC236}">
                      <a16:creationId xmlns:a16="http://schemas.microsoft.com/office/drawing/2014/main" id="{5162082F-CF9F-4E02-BB50-98B6AE29B0A1}"/>
                    </a:ext>
                  </a:extLst>
                </p:cNvPr>
                <p:cNvSpPr>
                  <a:spLocks noChangeShapeType="1"/>
                </p:cNvSpPr>
                <p:nvPr/>
              </p:nvSpPr>
              <p:spPr bwMode="white">
                <a:xfrm>
                  <a:off x="1152"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7" name="Line 34">
                  <a:extLst>
                    <a:ext uri="{FF2B5EF4-FFF2-40B4-BE49-F238E27FC236}">
                      <a16:creationId xmlns:a16="http://schemas.microsoft.com/office/drawing/2014/main" id="{D9F209DA-9750-4D9E-AD5B-8517D9D6797B}"/>
                    </a:ext>
                  </a:extLst>
                </p:cNvPr>
                <p:cNvSpPr>
                  <a:spLocks noChangeShapeType="1"/>
                </p:cNvSpPr>
                <p:nvPr/>
              </p:nvSpPr>
              <p:spPr bwMode="white">
                <a:xfrm>
                  <a:off x="1344"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8" name="Line 35">
                  <a:extLst>
                    <a:ext uri="{FF2B5EF4-FFF2-40B4-BE49-F238E27FC236}">
                      <a16:creationId xmlns:a16="http://schemas.microsoft.com/office/drawing/2014/main" id="{EA07F0E3-B735-47BF-9987-6F43481DA699}"/>
                    </a:ext>
                  </a:extLst>
                </p:cNvPr>
                <p:cNvSpPr>
                  <a:spLocks noChangeShapeType="1"/>
                </p:cNvSpPr>
                <p:nvPr/>
              </p:nvSpPr>
              <p:spPr bwMode="white">
                <a:xfrm>
                  <a:off x="1536"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9" name="Line 36">
                  <a:extLst>
                    <a:ext uri="{FF2B5EF4-FFF2-40B4-BE49-F238E27FC236}">
                      <a16:creationId xmlns:a16="http://schemas.microsoft.com/office/drawing/2014/main" id="{5962CABE-A2AB-4022-84C6-7CB4968EDE31}"/>
                    </a:ext>
                  </a:extLst>
                </p:cNvPr>
                <p:cNvSpPr>
                  <a:spLocks noChangeShapeType="1"/>
                </p:cNvSpPr>
                <p:nvPr/>
              </p:nvSpPr>
              <p:spPr bwMode="white">
                <a:xfrm>
                  <a:off x="1728"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0" name="Line 37">
                  <a:extLst>
                    <a:ext uri="{FF2B5EF4-FFF2-40B4-BE49-F238E27FC236}">
                      <a16:creationId xmlns:a16="http://schemas.microsoft.com/office/drawing/2014/main" id="{49035AFF-4AAB-4995-9942-B4524D8E3E8E}"/>
                    </a:ext>
                  </a:extLst>
                </p:cNvPr>
                <p:cNvSpPr>
                  <a:spLocks noChangeShapeType="1"/>
                </p:cNvSpPr>
                <p:nvPr/>
              </p:nvSpPr>
              <p:spPr bwMode="white">
                <a:xfrm>
                  <a:off x="1920"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1" name="Line 38">
                  <a:extLst>
                    <a:ext uri="{FF2B5EF4-FFF2-40B4-BE49-F238E27FC236}">
                      <a16:creationId xmlns:a16="http://schemas.microsoft.com/office/drawing/2014/main" id="{3CD08784-44B1-42E6-818C-7185CE5613D5}"/>
                    </a:ext>
                  </a:extLst>
                </p:cNvPr>
                <p:cNvSpPr>
                  <a:spLocks noChangeShapeType="1"/>
                </p:cNvSpPr>
                <p:nvPr/>
              </p:nvSpPr>
              <p:spPr bwMode="white">
                <a:xfrm>
                  <a:off x="2112"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2" name="Line 39">
                  <a:extLst>
                    <a:ext uri="{FF2B5EF4-FFF2-40B4-BE49-F238E27FC236}">
                      <a16:creationId xmlns:a16="http://schemas.microsoft.com/office/drawing/2014/main" id="{3438847B-E3D8-406D-874C-96F65AF5B069}"/>
                    </a:ext>
                  </a:extLst>
                </p:cNvPr>
                <p:cNvSpPr>
                  <a:spLocks noChangeShapeType="1"/>
                </p:cNvSpPr>
                <p:nvPr/>
              </p:nvSpPr>
              <p:spPr bwMode="white">
                <a:xfrm>
                  <a:off x="2304"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3" name="Line 40">
                  <a:extLst>
                    <a:ext uri="{FF2B5EF4-FFF2-40B4-BE49-F238E27FC236}">
                      <a16:creationId xmlns:a16="http://schemas.microsoft.com/office/drawing/2014/main" id="{6682F76D-E082-4FB3-83C2-F3B56FD44889}"/>
                    </a:ext>
                  </a:extLst>
                </p:cNvPr>
                <p:cNvSpPr>
                  <a:spLocks noChangeShapeType="1"/>
                </p:cNvSpPr>
                <p:nvPr/>
              </p:nvSpPr>
              <p:spPr bwMode="white">
                <a:xfrm>
                  <a:off x="2496"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4" name="Line 41">
                  <a:extLst>
                    <a:ext uri="{FF2B5EF4-FFF2-40B4-BE49-F238E27FC236}">
                      <a16:creationId xmlns:a16="http://schemas.microsoft.com/office/drawing/2014/main" id="{3342577F-3F09-4076-8CE8-820DEA06BC0C}"/>
                    </a:ext>
                  </a:extLst>
                </p:cNvPr>
                <p:cNvSpPr>
                  <a:spLocks noChangeShapeType="1"/>
                </p:cNvSpPr>
                <p:nvPr/>
              </p:nvSpPr>
              <p:spPr bwMode="white">
                <a:xfrm>
                  <a:off x="2688"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5" name="Line 42">
                  <a:extLst>
                    <a:ext uri="{FF2B5EF4-FFF2-40B4-BE49-F238E27FC236}">
                      <a16:creationId xmlns:a16="http://schemas.microsoft.com/office/drawing/2014/main" id="{56EFB08F-7E6F-415D-8D60-6293FA90194C}"/>
                    </a:ext>
                  </a:extLst>
                </p:cNvPr>
                <p:cNvSpPr>
                  <a:spLocks noChangeShapeType="1"/>
                </p:cNvSpPr>
                <p:nvPr/>
              </p:nvSpPr>
              <p:spPr bwMode="white">
                <a:xfrm>
                  <a:off x="2880"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6" name="Line 43">
                  <a:extLst>
                    <a:ext uri="{FF2B5EF4-FFF2-40B4-BE49-F238E27FC236}">
                      <a16:creationId xmlns:a16="http://schemas.microsoft.com/office/drawing/2014/main" id="{34AF76CC-0F99-4612-9948-B718E500D0F2}"/>
                    </a:ext>
                  </a:extLst>
                </p:cNvPr>
                <p:cNvSpPr>
                  <a:spLocks noChangeShapeType="1"/>
                </p:cNvSpPr>
                <p:nvPr/>
              </p:nvSpPr>
              <p:spPr bwMode="white">
                <a:xfrm>
                  <a:off x="3072"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7" name="Line 44">
                  <a:extLst>
                    <a:ext uri="{FF2B5EF4-FFF2-40B4-BE49-F238E27FC236}">
                      <a16:creationId xmlns:a16="http://schemas.microsoft.com/office/drawing/2014/main" id="{F4FE22B0-B2CB-4B71-83CE-5D323CF619A9}"/>
                    </a:ext>
                  </a:extLst>
                </p:cNvPr>
                <p:cNvSpPr>
                  <a:spLocks noChangeShapeType="1"/>
                </p:cNvSpPr>
                <p:nvPr/>
              </p:nvSpPr>
              <p:spPr bwMode="white">
                <a:xfrm>
                  <a:off x="3264"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8" name="Line 45">
                  <a:extLst>
                    <a:ext uri="{FF2B5EF4-FFF2-40B4-BE49-F238E27FC236}">
                      <a16:creationId xmlns:a16="http://schemas.microsoft.com/office/drawing/2014/main" id="{AFD44D35-BCCF-483A-9AAB-3705E98D5057}"/>
                    </a:ext>
                  </a:extLst>
                </p:cNvPr>
                <p:cNvSpPr>
                  <a:spLocks noChangeShapeType="1"/>
                </p:cNvSpPr>
                <p:nvPr/>
              </p:nvSpPr>
              <p:spPr bwMode="white">
                <a:xfrm>
                  <a:off x="3456"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9" name="Line 46">
                  <a:extLst>
                    <a:ext uri="{FF2B5EF4-FFF2-40B4-BE49-F238E27FC236}">
                      <a16:creationId xmlns:a16="http://schemas.microsoft.com/office/drawing/2014/main" id="{406F184F-A34A-4220-9C64-F6DEDDE378C4}"/>
                    </a:ext>
                  </a:extLst>
                </p:cNvPr>
                <p:cNvSpPr>
                  <a:spLocks noChangeShapeType="1"/>
                </p:cNvSpPr>
                <p:nvPr/>
              </p:nvSpPr>
              <p:spPr bwMode="white">
                <a:xfrm>
                  <a:off x="3648"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0" name="Line 47">
                  <a:extLst>
                    <a:ext uri="{FF2B5EF4-FFF2-40B4-BE49-F238E27FC236}">
                      <a16:creationId xmlns:a16="http://schemas.microsoft.com/office/drawing/2014/main" id="{D82044CF-4F30-4A1D-875D-DE89BBB187BB}"/>
                    </a:ext>
                  </a:extLst>
                </p:cNvPr>
                <p:cNvSpPr>
                  <a:spLocks noChangeShapeType="1"/>
                </p:cNvSpPr>
                <p:nvPr/>
              </p:nvSpPr>
              <p:spPr bwMode="white">
                <a:xfrm>
                  <a:off x="3840"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1" name="Line 48">
                  <a:extLst>
                    <a:ext uri="{FF2B5EF4-FFF2-40B4-BE49-F238E27FC236}">
                      <a16:creationId xmlns:a16="http://schemas.microsoft.com/office/drawing/2014/main" id="{A4920A13-EDC9-4313-8A4F-D5427AE34C15}"/>
                    </a:ext>
                  </a:extLst>
                </p:cNvPr>
                <p:cNvSpPr>
                  <a:spLocks noChangeShapeType="1"/>
                </p:cNvSpPr>
                <p:nvPr/>
              </p:nvSpPr>
              <p:spPr bwMode="white">
                <a:xfrm>
                  <a:off x="4032"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2" name="Line 49">
                  <a:extLst>
                    <a:ext uri="{FF2B5EF4-FFF2-40B4-BE49-F238E27FC236}">
                      <a16:creationId xmlns:a16="http://schemas.microsoft.com/office/drawing/2014/main" id="{67C58C81-D6D3-4025-9552-8D642F711A12}"/>
                    </a:ext>
                  </a:extLst>
                </p:cNvPr>
                <p:cNvSpPr>
                  <a:spLocks noChangeShapeType="1"/>
                </p:cNvSpPr>
                <p:nvPr/>
              </p:nvSpPr>
              <p:spPr bwMode="white">
                <a:xfrm>
                  <a:off x="4224"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3" name="Line 50">
                  <a:extLst>
                    <a:ext uri="{FF2B5EF4-FFF2-40B4-BE49-F238E27FC236}">
                      <a16:creationId xmlns:a16="http://schemas.microsoft.com/office/drawing/2014/main" id="{DF287603-D1B0-4D75-9F88-F3AA4940EF1E}"/>
                    </a:ext>
                  </a:extLst>
                </p:cNvPr>
                <p:cNvSpPr>
                  <a:spLocks noChangeShapeType="1"/>
                </p:cNvSpPr>
                <p:nvPr/>
              </p:nvSpPr>
              <p:spPr bwMode="white">
                <a:xfrm>
                  <a:off x="4416"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4" name="Line 51">
                  <a:extLst>
                    <a:ext uri="{FF2B5EF4-FFF2-40B4-BE49-F238E27FC236}">
                      <a16:creationId xmlns:a16="http://schemas.microsoft.com/office/drawing/2014/main" id="{8C55C810-F855-4BF2-9D8C-45501F6A9552}"/>
                    </a:ext>
                  </a:extLst>
                </p:cNvPr>
                <p:cNvSpPr>
                  <a:spLocks noChangeShapeType="1"/>
                </p:cNvSpPr>
                <p:nvPr/>
              </p:nvSpPr>
              <p:spPr bwMode="white">
                <a:xfrm>
                  <a:off x="4608"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5" name="Line 52">
                  <a:extLst>
                    <a:ext uri="{FF2B5EF4-FFF2-40B4-BE49-F238E27FC236}">
                      <a16:creationId xmlns:a16="http://schemas.microsoft.com/office/drawing/2014/main" id="{CDA4C99D-785C-43D6-A037-099A48E4B66A}"/>
                    </a:ext>
                  </a:extLst>
                </p:cNvPr>
                <p:cNvSpPr>
                  <a:spLocks noChangeShapeType="1"/>
                </p:cNvSpPr>
                <p:nvPr/>
              </p:nvSpPr>
              <p:spPr bwMode="white">
                <a:xfrm>
                  <a:off x="4800"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6" name="Line 53">
                  <a:extLst>
                    <a:ext uri="{FF2B5EF4-FFF2-40B4-BE49-F238E27FC236}">
                      <a16:creationId xmlns:a16="http://schemas.microsoft.com/office/drawing/2014/main" id="{FD027976-923A-4EA7-8948-0CF1318CAC54}"/>
                    </a:ext>
                  </a:extLst>
                </p:cNvPr>
                <p:cNvSpPr>
                  <a:spLocks noChangeShapeType="1"/>
                </p:cNvSpPr>
                <p:nvPr/>
              </p:nvSpPr>
              <p:spPr bwMode="white">
                <a:xfrm>
                  <a:off x="4992"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7" name="Line 54">
                  <a:extLst>
                    <a:ext uri="{FF2B5EF4-FFF2-40B4-BE49-F238E27FC236}">
                      <a16:creationId xmlns:a16="http://schemas.microsoft.com/office/drawing/2014/main" id="{343A1829-9046-4939-8DB6-00605E5B36B1}"/>
                    </a:ext>
                  </a:extLst>
                </p:cNvPr>
                <p:cNvSpPr>
                  <a:spLocks noChangeShapeType="1"/>
                </p:cNvSpPr>
                <p:nvPr/>
              </p:nvSpPr>
              <p:spPr bwMode="white">
                <a:xfrm>
                  <a:off x="5184"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8" name="Line 55">
                  <a:extLst>
                    <a:ext uri="{FF2B5EF4-FFF2-40B4-BE49-F238E27FC236}">
                      <a16:creationId xmlns:a16="http://schemas.microsoft.com/office/drawing/2014/main" id="{93271950-6189-4E0D-B72E-354F27E1392E}"/>
                    </a:ext>
                  </a:extLst>
                </p:cNvPr>
                <p:cNvSpPr>
                  <a:spLocks noChangeShapeType="1"/>
                </p:cNvSpPr>
                <p:nvPr/>
              </p:nvSpPr>
              <p:spPr bwMode="white">
                <a:xfrm>
                  <a:off x="5376"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9" name="Line 56">
                  <a:extLst>
                    <a:ext uri="{FF2B5EF4-FFF2-40B4-BE49-F238E27FC236}">
                      <a16:creationId xmlns:a16="http://schemas.microsoft.com/office/drawing/2014/main" id="{94B5F8FF-5E76-41A9-B9DB-4BC1A3D9D9F1}"/>
                    </a:ext>
                  </a:extLst>
                </p:cNvPr>
                <p:cNvSpPr>
                  <a:spLocks noChangeShapeType="1"/>
                </p:cNvSpPr>
                <p:nvPr/>
              </p:nvSpPr>
              <p:spPr bwMode="white">
                <a:xfrm>
                  <a:off x="5568"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sp>
          <p:nvSpPr>
            <p:cNvPr id="1033" name="Rectangle 57" descr="60%">
              <a:extLst>
                <a:ext uri="{FF2B5EF4-FFF2-40B4-BE49-F238E27FC236}">
                  <a16:creationId xmlns:a16="http://schemas.microsoft.com/office/drawing/2014/main" id="{4C29CFC2-6E4C-4202-9F1D-160A4BA23BAB}"/>
                </a:ext>
              </a:extLst>
            </p:cNvPr>
            <p:cNvSpPr>
              <a:spLocks noChangeArrowheads="1"/>
            </p:cNvSpPr>
            <p:nvPr/>
          </p:nvSpPr>
          <p:spPr bwMode="ltGray">
            <a:xfrm>
              <a:off x="2112" y="0"/>
              <a:ext cx="3648" cy="96"/>
            </a:xfrm>
            <a:prstGeom prst="rect">
              <a:avLst/>
            </a:prstGeom>
            <a:blipFill dpi="0" rotWithShape="0">
              <a:blip r:embed="rId1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en-US" altLang="en-US"/>
            </a:p>
          </p:txBody>
        </p:sp>
        <p:sp>
          <p:nvSpPr>
            <p:cNvPr id="1034" name="Line 58">
              <a:extLst>
                <a:ext uri="{FF2B5EF4-FFF2-40B4-BE49-F238E27FC236}">
                  <a16:creationId xmlns:a16="http://schemas.microsoft.com/office/drawing/2014/main" id="{59AD442B-6541-4E23-82E3-82272857F309}"/>
                </a:ext>
              </a:extLst>
            </p:cNvPr>
            <p:cNvSpPr>
              <a:spLocks noChangeShapeType="1"/>
            </p:cNvSpPr>
            <p:nvPr/>
          </p:nvSpPr>
          <p:spPr bwMode="ltGray">
            <a:xfrm>
              <a:off x="5568" y="0"/>
              <a:ext cx="0" cy="1488"/>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1035" name="Group 59">
              <a:extLst>
                <a:ext uri="{FF2B5EF4-FFF2-40B4-BE49-F238E27FC236}">
                  <a16:creationId xmlns:a16="http://schemas.microsoft.com/office/drawing/2014/main" id="{1AFB57CB-B467-496F-9576-A2DF18FCFA5A}"/>
                </a:ext>
              </a:extLst>
            </p:cNvPr>
            <p:cNvGrpSpPr>
              <a:grpSpLocks/>
            </p:cNvGrpSpPr>
            <p:nvPr/>
          </p:nvGrpSpPr>
          <p:grpSpPr bwMode="auto">
            <a:xfrm>
              <a:off x="261" y="892"/>
              <a:ext cx="1124" cy="1464"/>
              <a:chOff x="96" y="916"/>
              <a:chExt cx="2208" cy="2876"/>
            </a:xfrm>
          </p:grpSpPr>
          <p:sp>
            <p:nvSpPr>
              <p:cNvPr id="1036" name="Line 60">
                <a:extLst>
                  <a:ext uri="{FF2B5EF4-FFF2-40B4-BE49-F238E27FC236}">
                    <a16:creationId xmlns:a16="http://schemas.microsoft.com/office/drawing/2014/main" id="{4BF7841A-D03E-451C-B37D-50C28E643557}"/>
                  </a:ext>
                </a:extLst>
              </p:cNvPr>
              <p:cNvSpPr>
                <a:spLocks noChangeShapeType="1"/>
              </p:cNvSpPr>
              <p:nvPr/>
            </p:nvSpPr>
            <p:spPr bwMode="ltGray">
              <a:xfrm flipH="1">
                <a:off x="96" y="1038"/>
                <a:ext cx="2208"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37" name="Line 61">
                <a:extLst>
                  <a:ext uri="{FF2B5EF4-FFF2-40B4-BE49-F238E27FC236}">
                    <a16:creationId xmlns:a16="http://schemas.microsoft.com/office/drawing/2014/main" id="{9A1F9F8A-E73F-4410-A3A4-EC5EAFDB2744}"/>
                  </a:ext>
                </a:extLst>
              </p:cNvPr>
              <p:cNvSpPr>
                <a:spLocks noChangeShapeType="1"/>
              </p:cNvSpPr>
              <p:nvPr/>
            </p:nvSpPr>
            <p:spPr bwMode="ltGray">
              <a:xfrm>
                <a:off x="336" y="920"/>
                <a:ext cx="0" cy="2872"/>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38" name="Arc 62">
                <a:extLst>
                  <a:ext uri="{FF2B5EF4-FFF2-40B4-BE49-F238E27FC236}">
                    <a16:creationId xmlns:a16="http://schemas.microsoft.com/office/drawing/2014/main" id="{8DBD8068-FD2A-4DE9-A1A9-97F2E5DAC740}"/>
                  </a:ext>
                </a:extLst>
              </p:cNvPr>
              <p:cNvSpPr>
                <a:spLocks/>
              </p:cNvSpPr>
              <p:nvPr/>
            </p:nvSpPr>
            <p:spPr bwMode="ltGray">
              <a:xfrm flipH="1">
                <a:off x="218" y="916"/>
                <a:ext cx="238" cy="240"/>
              </a:xfrm>
              <a:custGeom>
                <a:avLst/>
                <a:gdLst>
                  <a:gd name="T0" fmla="*/ 0 w 43195"/>
                  <a:gd name="T1" fmla="*/ 0 h 43200"/>
                  <a:gd name="T2" fmla="*/ 0 w 43195"/>
                  <a:gd name="T3" fmla="*/ 0 h 43200"/>
                  <a:gd name="T4" fmla="*/ 0 w 43195"/>
                  <a:gd name="T5" fmla="*/ 0 h 43200"/>
                  <a:gd name="T6" fmla="*/ 0 60000 65536"/>
                  <a:gd name="T7" fmla="*/ 0 60000 65536"/>
                  <a:gd name="T8" fmla="*/ 0 60000 65536"/>
                </a:gdLst>
                <a:ahLst/>
                <a:cxnLst>
                  <a:cxn ang="T6">
                    <a:pos x="T0" y="T1"/>
                  </a:cxn>
                  <a:cxn ang="T7">
                    <a:pos x="T2" y="T3"/>
                  </a:cxn>
                  <a:cxn ang="T8">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lnTo>
                      <a:pt x="21114" y="5"/>
                    </a:lnTo>
                    <a:close/>
                  </a:path>
                </a:pathLst>
              </a:custGeom>
              <a:noFill/>
              <a:ln w="9525">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sp>
        <p:nvSpPr>
          <p:cNvPr id="1027" name="Rectangle 63">
            <a:extLst>
              <a:ext uri="{FF2B5EF4-FFF2-40B4-BE49-F238E27FC236}">
                <a16:creationId xmlns:a16="http://schemas.microsoft.com/office/drawing/2014/main" id="{CDDC37E8-05C0-4C71-A304-40E4DF89EE2D}"/>
              </a:ext>
            </a:extLst>
          </p:cNvPr>
          <p:cNvSpPr>
            <a:spLocks noGrp="1" noChangeArrowheads="1"/>
          </p:cNvSpPr>
          <p:nvPr>
            <p:ph type="title"/>
          </p:nvPr>
        </p:nvSpPr>
        <p:spPr bwMode="auto">
          <a:xfrm>
            <a:off x="609600" y="3048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64" descr="Rectangle: Click to edit Master text styles&#10;Second level&#10;Third level&#10;Fourth level&#10;Fifth level">
            <a:extLst>
              <a:ext uri="{FF2B5EF4-FFF2-40B4-BE49-F238E27FC236}">
                <a16:creationId xmlns:a16="http://schemas.microsoft.com/office/drawing/2014/main" id="{BB18A178-9689-42EA-B838-C3E7D93C06D1}"/>
              </a:ext>
            </a:extLst>
          </p:cNvPr>
          <p:cNvSpPr>
            <a:spLocks noGrp="1" noChangeArrowheads="1"/>
          </p:cNvSpPr>
          <p:nvPr>
            <p:ph type="body" idx="1"/>
          </p:nvPr>
        </p:nvSpPr>
        <p:spPr bwMode="auto">
          <a:xfrm>
            <a:off x="838200" y="1905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92" name="Rectangle 68">
            <a:extLst>
              <a:ext uri="{FF2B5EF4-FFF2-40B4-BE49-F238E27FC236}">
                <a16:creationId xmlns:a16="http://schemas.microsoft.com/office/drawing/2014/main" id="{C89879D1-0821-4065-B8D8-A0578EAACD22}"/>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vl1pPr>
          </a:lstStyle>
          <a:p>
            <a:pPr>
              <a:defRPr/>
            </a:pPr>
            <a:endParaRPr lang="en-US"/>
          </a:p>
        </p:txBody>
      </p:sp>
      <p:sp>
        <p:nvSpPr>
          <p:cNvPr id="1093" name="Rectangle 69">
            <a:extLst>
              <a:ext uri="{FF2B5EF4-FFF2-40B4-BE49-F238E27FC236}">
                <a16:creationId xmlns:a16="http://schemas.microsoft.com/office/drawing/2014/main" id="{A009F1CB-71D6-480D-BA78-5D4E37E1282D}"/>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pPr>
              <a:defRPr/>
            </a:pPr>
            <a:endParaRPr lang="en-US"/>
          </a:p>
        </p:txBody>
      </p:sp>
      <p:sp>
        <p:nvSpPr>
          <p:cNvPr id="1094" name="Rectangle 70">
            <a:extLst>
              <a:ext uri="{FF2B5EF4-FFF2-40B4-BE49-F238E27FC236}">
                <a16:creationId xmlns:a16="http://schemas.microsoft.com/office/drawing/2014/main" id="{FFE68323-AD72-468F-9D84-72C3CE001592}"/>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pPr>
              <a:defRPr/>
            </a:pPr>
            <a:fld id="{62AAF830-2496-467D-8486-D9F2AEA42C2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58"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hlink"/>
        </a:buClr>
        <a:buSzPct val="110000"/>
        <a:buFont typeface="Wingdings" panose="05000000000000000000" pitchFamily="2" charset="2"/>
        <a:buBlip>
          <a:blip r:embed="rId14"/>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60000"/>
        <a:buFont typeface="Wingdings" panose="05000000000000000000"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hlink"/>
        </a:buClr>
        <a:buSzPct val="95000"/>
        <a:buFont typeface="Wingdings" panose="05000000000000000000" pitchFamily="2" charset="2"/>
        <a:buChar char="w"/>
        <a:defRPr sz="2400">
          <a:solidFill>
            <a:schemeClr val="tx1"/>
          </a:solidFill>
          <a:latin typeface="+mn-lt"/>
        </a:defRPr>
      </a:lvl3pPr>
      <a:lvl4pPr marL="1600200" indent="-228600" algn="l" rtl="0" eaLnBrk="0" fontAlgn="base" hangingPunct="0">
        <a:spcBef>
          <a:spcPct val="20000"/>
        </a:spcBef>
        <a:spcAft>
          <a:spcPct val="0"/>
        </a:spcAft>
        <a:buClr>
          <a:schemeClr val="tx1"/>
        </a:buClr>
        <a:buSzPct val="65000"/>
        <a:buFont typeface="Wingdings" panose="05000000000000000000"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docs.oracle.com/javase/8/docs/api/java/util/Arrays.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DAD80496-B798-4810-9CBA-BFFAA6E38374}"/>
              </a:ext>
            </a:extLst>
          </p:cNvPr>
          <p:cNvSpPr>
            <a:spLocks noGrp="1" noChangeArrowheads="1"/>
          </p:cNvSpPr>
          <p:nvPr>
            <p:ph type="ctrTitle"/>
          </p:nvPr>
        </p:nvSpPr>
        <p:spPr/>
        <p:txBody>
          <a:bodyPr/>
          <a:lstStyle/>
          <a:p>
            <a:pPr eaLnBrk="1" hangingPunct="1"/>
            <a:r>
              <a:rPr lang="en-US" altLang="en-US" sz="3200" dirty="0"/>
              <a:t>CS2011 Introduction to Programming I</a:t>
            </a:r>
            <a:br>
              <a:rPr lang="en-US" altLang="en-US" sz="3200" dirty="0"/>
            </a:br>
            <a:r>
              <a:rPr lang="en-US" altLang="en-US" sz="2400" dirty="0"/>
              <a:t>Arrays (II)</a:t>
            </a:r>
          </a:p>
        </p:txBody>
      </p:sp>
      <p:sp>
        <p:nvSpPr>
          <p:cNvPr id="4099" name="Rectangle 3" descr="Rectangle: Click to edit Master text styles&#10;Second level&#10;Third level&#10;Fourth level&#10;Fifth level">
            <a:extLst>
              <a:ext uri="{FF2B5EF4-FFF2-40B4-BE49-F238E27FC236}">
                <a16:creationId xmlns:a16="http://schemas.microsoft.com/office/drawing/2014/main" id="{7823ADCE-945F-4BDE-B272-EDA10F51B41F}"/>
              </a:ext>
            </a:extLst>
          </p:cNvPr>
          <p:cNvSpPr>
            <a:spLocks noGrp="1" noChangeArrowheads="1"/>
          </p:cNvSpPr>
          <p:nvPr>
            <p:ph type="subTitle" idx="1"/>
          </p:nvPr>
        </p:nvSpPr>
        <p:spPr>
          <a:xfrm>
            <a:off x="990600" y="3962400"/>
            <a:ext cx="6400800" cy="1100138"/>
          </a:xfrm>
        </p:spPr>
        <p:txBody>
          <a:bodyPr/>
          <a:lstStyle/>
          <a:p>
            <a:pPr algn="r" eaLnBrk="1" hangingPunct="1"/>
            <a:r>
              <a:rPr lang="en-US" altLang="en-US" sz="2400"/>
              <a:t>Chengyu Sun</a:t>
            </a:r>
          </a:p>
          <a:p>
            <a:pPr algn="r" eaLnBrk="1" hangingPunct="1"/>
            <a:r>
              <a:rPr lang="en-US" altLang="en-US" sz="2400"/>
              <a:t>California State University, Los Angeles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3C18F-6C22-49C4-9853-59AA063B1D9E}"/>
              </a:ext>
            </a:extLst>
          </p:cNvPr>
          <p:cNvSpPr>
            <a:spLocks noGrp="1"/>
          </p:cNvSpPr>
          <p:nvPr>
            <p:ph type="title"/>
          </p:nvPr>
        </p:nvSpPr>
        <p:spPr/>
        <p:txBody>
          <a:bodyPr/>
          <a:lstStyle/>
          <a:p>
            <a:r>
              <a:rPr lang="en-US" dirty="0">
                <a:latin typeface="Courier New" panose="02070309020205020404" pitchFamily="49" charset="0"/>
                <a:cs typeface="Courier New" panose="02070309020205020404" pitchFamily="49" charset="0"/>
              </a:rPr>
              <a:t>Arrays</a:t>
            </a:r>
            <a:r>
              <a:rPr lang="en-US" dirty="0"/>
              <a:t> Methods</a:t>
            </a:r>
          </a:p>
        </p:txBody>
      </p:sp>
      <p:sp>
        <p:nvSpPr>
          <p:cNvPr id="3" name="Content Placeholder 2">
            <a:extLst>
              <a:ext uri="{FF2B5EF4-FFF2-40B4-BE49-F238E27FC236}">
                <a16:creationId xmlns:a16="http://schemas.microsoft.com/office/drawing/2014/main" id="{7D53DA12-6333-4415-BC20-7374D0D2E123}"/>
              </a:ext>
            </a:extLst>
          </p:cNvPr>
          <p:cNvSpPr>
            <a:spLocks noGrp="1"/>
          </p:cNvSpPr>
          <p:nvPr>
            <p:ph idx="1"/>
          </p:nvPr>
        </p:nvSpPr>
        <p:spPr/>
        <p:txBody>
          <a:bodyPr/>
          <a:lstStyle/>
          <a:p>
            <a:r>
              <a:rPr lang="en-US" dirty="0">
                <a:hlinkClick r:id="rId2"/>
              </a:rPr>
              <a:t>Arrays</a:t>
            </a:r>
            <a:r>
              <a:rPr lang="en-US" dirty="0"/>
              <a:t> contains some useful methods for common array operations</a:t>
            </a:r>
          </a:p>
          <a:p>
            <a:r>
              <a:rPr lang="en-US" dirty="0"/>
              <a:t>Examples</a:t>
            </a:r>
          </a:p>
          <a:p>
            <a:pPr lvl="1"/>
            <a:r>
              <a:rPr lang="en-US" dirty="0" err="1">
                <a:latin typeface="Courier New" panose="02070309020205020404" pitchFamily="49" charset="0"/>
                <a:cs typeface="Courier New" panose="02070309020205020404" pitchFamily="49" charset="0"/>
              </a:rPr>
              <a:t>copyOf</a:t>
            </a:r>
            <a:endParaRPr lang="en-US" dirty="0">
              <a:latin typeface="Courier New" panose="02070309020205020404" pitchFamily="49" charset="0"/>
              <a:cs typeface="Courier New" panose="02070309020205020404" pitchFamily="49" charset="0"/>
            </a:endParaRPr>
          </a:p>
          <a:p>
            <a:pPr lvl="1"/>
            <a:r>
              <a:rPr lang="en-US" dirty="0">
                <a:latin typeface="Courier New" panose="02070309020205020404" pitchFamily="49" charset="0"/>
                <a:cs typeface="Courier New" panose="02070309020205020404" pitchFamily="49" charset="0"/>
              </a:rPr>
              <a:t>equals</a:t>
            </a:r>
          </a:p>
          <a:p>
            <a:pPr lvl="1"/>
            <a:r>
              <a:rPr lang="en-US" dirty="0">
                <a:latin typeface="Courier New" panose="02070309020205020404" pitchFamily="49" charset="0"/>
                <a:cs typeface="Courier New" panose="02070309020205020404" pitchFamily="49" charset="0"/>
              </a:rPr>
              <a:t>sort</a:t>
            </a:r>
          </a:p>
          <a:p>
            <a:pPr lvl="1"/>
            <a:r>
              <a:rPr lang="en-US" dirty="0" err="1">
                <a:latin typeface="Courier New" panose="02070309020205020404" pitchFamily="49" charset="0"/>
                <a:cs typeface="Courier New" panose="02070309020205020404" pitchFamily="49" charset="0"/>
              </a:rPr>
              <a:t>binarySearch</a:t>
            </a:r>
            <a:endParaRPr lang="en-US" dirty="0"/>
          </a:p>
          <a:p>
            <a:pPr lvl="1"/>
            <a:endParaRPr lang="en-US" dirty="0"/>
          </a:p>
        </p:txBody>
      </p:sp>
    </p:spTree>
    <p:extLst>
      <p:ext uri="{BB962C8B-B14F-4D97-AF65-F5344CB8AC3E}">
        <p14:creationId xmlns:p14="http://schemas.microsoft.com/office/powerpoint/2010/main" val="16502370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8B149-C138-48D3-B5EA-4AC0F5829F52}"/>
              </a:ext>
            </a:extLst>
          </p:cNvPr>
          <p:cNvSpPr>
            <a:spLocks noGrp="1"/>
          </p:cNvSpPr>
          <p:nvPr>
            <p:ph type="title"/>
          </p:nvPr>
        </p:nvSpPr>
        <p:spPr/>
        <p:txBody>
          <a:bodyPr/>
          <a:lstStyle/>
          <a:p>
            <a:r>
              <a:rPr lang="en-US" dirty="0"/>
              <a:t>Readings</a:t>
            </a:r>
          </a:p>
        </p:txBody>
      </p:sp>
      <p:sp>
        <p:nvSpPr>
          <p:cNvPr id="3" name="Content Placeholder 2">
            <a:extLst>
              <a:ext uri="{FF2B5EF4-FFF2-40B4-BE49-F238E27FC236}">
                <a16:creationId xmlns:a16="http://schemas.microsoft.com/office/drawing/2014/main" id="{0D079686-5ECD-4A48-A4ED-086415B263CD}"/>
              </a:ext>
            </a:extLst>
          </p:cNvPr>
          <p:cNvSpPr>
            <a:spLocks noGrp="1"/>
          </p:cNvSpPr>
          <p:nvPr>
            <p:ph idx="1"/>
          </p:nvPr>
        </p:nvSpPr>
        <p:spPr/>
        <p:txBody>
          <a:bodyPr/>
          <a:lstStyle/>
          <a:p>
            <a:r>
              <a:rPr lang="en-US" dirty="0"/>
              <a:t>Chapter 7 of the textbook (there will be a quiz next week)</a:t>
            </a:r>
          </a:p>
        </p:txBody>
      </p:sp>
    </p:spTree>
    <p:extLst>
      <p:ext uri="{BB962C8B-B14F-4D97-AF65-F5344CB8AC3E}">
        <p14:creationId xmlns:p14="http://schemas.microsoft.com/office/powerpoint/2010/main" val="1051754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2856C-76DA-4DC1-8F78-4C9A1587DAE5}"/>
              </a:ext>
            </a:extLst>
          </p:cNvPr>
          <p:cNvSpPr>
            <a:spLocks noGrp="1"/>
          </p:cNvSpPr>
          <p:nvPr>
            <p:ph type="title"/>
          </p:nvPr>
        </p:nvSpPr>
        <p:spPr/>
        <p:txBody>
          <a:bodyPr/>
          <a:lstStyle/>
          <a:p>
            <a:r>
              <a:rPr lang="en-US" dirty="0"/>
              <a:t>Primitive Types Are Passed By Value</a:t>
            </a:r>
          </a:p>
        </p:txBody>
      </p:sp>
      <p:sp>
        <p:nvSpPr>
          <p:cNvPr id="3" name="Content Placeholder 2">
            <a:extLst>
              <a:ext uri="{FF2B5EF4-FFF2-40B4-BE49-F238E27FC236}">
                <a16:creationId xmlns:a16="http://schemas.microsoft.com/office/drawing/2014/main" id="{6CF82AC5-92A0-4938-83CB-531DFF2955A4}"/>
              </a:ext>
            </a:extLst>
          </p:cNvPr>
          <p:cNvSpPr>
            <a:spLocks noGrp="1"/>
          </p:cNvSpPr>
          <p:nvPr>
            <p:ph idx="1"/>
          </p:nvPr>
        </p:nvSpPr>
        <p:spPr>
          <a:xfrm>
            <a:off x="838200" y="1905000"/>
            <a:ext cx="7772400" cy="1676400"/>
          </a:xfrm>
        </p:spPr>
        <p:txBody>
          <a:bodyPr/>
          <a:lstStyle/>
          <a:p>
            <a:r>
              <a:rPr lang="en-US" dirty="0"/>
              <a:t>If a parameter is of a primary type (e.g. </a:t>
            </a:r>
            <a:r>
              <a:rPr lang="en-US" dirty="0" err="1">
                <a:latin typeface="Courier New" panose="02070309020205020404" pitchFamily="49" charset="0"/>
                <a:cs typeface="Courier New" panose="02070309020205020404" pitchFamily="49" charset="0"/>
              </a:rPr>
              <a:t>int</a:t>
            </a:r>
            <a:r>
              <a:rPr lang="en-US" dirty="0"/>
              <a:t> and </a:t>
            </a:r>
            <a:r>
              <a:rPr lang="en-US" dirty="0">
                <a:latin typeface="Courier New" panose="02070309020205020404" pitchFamily="49" charset="0"/>
                <a:cs typeface="Courier New" panose="02070309020205020404" pitchFamily="49" charset="0"/>
              </a:rPr>
              <a:t>double</a:t>
            </a:r>
            <a:r>
              <a:rPr lang="en-US" dirty="0"/>
              <a:t>), the </a:t>
            </a:r>
            <a:r>
              <a:rPr lang="en-US" i="1" dirty="0"/>
              <a:t>value</a:t>
            </a:r>
            <a:r>
              <a:rPr lang="en-US" dirty="0"/>
              <a:t> of the argument is passed to the parameter</a:t>
            </a:r>
          </a:p>
        </p:txBody>
      </p:sp>
      <p:sp>
        <p:nvSpPr>
          <p:cNvPr id="6" name="TextBox 5">
            <a:extLst>
              <a:ext uri="{FF2B5EF4-FFF2-40B4-BE49-F238E27FC236}">
                <a16:creationId xmlns:a16="http://schemas.microsoft.com/office/drawing/2014/main" id="{98C2C80E-30BE-4D6D-B3C1-AD922597EA73}"/>
              </a:ext>
            </a:extLst>
          </p:cNvPr>
          <p:cNvSpPr txBox="1"/>
          <p:nvPr/>
        </p:nvSpPr>
        <p:spPr>
          <a:xfrm>
            <a:off x="1600200" y="3666938"/>
            <a:ext cx="4686091" cy="3154710"/>
          </a:xfrm>
          <a:prstGeom prst="rect">
            <a:avLst/>
          </a:prstGeom>
          <a:noFill/>
        </p:spPr>
        <p:txBody>
          <a:bodyPr wrap="none" rtlCol="0">
            <a:spAutoFit/>
          </a:bodyPr>
          <a:lstStyle/>
          <a:p>
            <a:pPr>
              <a:spcAft>
                <a:spcPts val="600"/>
              </a:spcAft>
            </a:pPr>
            <a:r>
              <a:rPr lang="en-US" sz="2000" dirty="0"/>
              <a:t>public static void </a:t>
            </a:r>
            <a:r>
              <a:rPr lang="en-US" sz="2000" dirty="0" err="1"/>
              <a:t>inc</a:t>
            </a:r>
            <a:r>
              <a:rPr lang="en-US" sz="2000" dirty="0"/>
              <a:t>( int n ) {</a:t>
            </a:r>
          </a:p>
          <a:p>
            <a:pPr>
              <a:spcAft>
                <a:spcPts val="600"/>
              </a:spcAft>
            </a:pPr>
            <a:r>
              <a:rPr lang="en-US" sz="2000" dirty="0"/>
              <a:t>    ++n;</a:t>
            </a:r>
          </a:p>
          <a:p>
            <a:pPr>
              <a:spcAft>
                <a:spcPts val="600"/>
              </a:spcAft>
            </a:pPr>
            <a:r>
              <a:rPr lang="en-US" sz="2000" dirty="0"/>
              <a:t>}</a:t>
            </a:r>
          </a:p>
          <a:p>
            <a:pPr>
              <a:spcAft>
                <a:spcPts val="600"/>
              </a:spcAft>
            </a:pPr>
            <a:r>
              <a:rPr lang="en-US" sz="2000" dirty="0"/>
              <a:t>public static void main( String </a:t>
            </a:r>
            <a:r>
              <a:rPr lang="en-US" sz="2000" dirty="0" err="1"/>
              <a:t>args</a:t>
            </a:r>
            <a:r>
              <a:rPr lang="en-US" sz="2000" dirty="0"/>
              <a:t>[] ) {</a:t>
            </a:r>
          </a:p>
          <a:p>
            <a:pPr>
              <a:spcAft>
                <a:spcPts val="600"/>
              </a:spcAft>
            </a:pPr>
            <a:r>
              <a:rPr lang="en-US" sz="2000" dirty="0"/>
              <a:t>    int n = 10;</a:t>
            </a:r>
          </a:p>
          <a:p>
            <a:pPr>
              <a:spcAft>
                <a:spcPts val="600"/>
              </a:spcAft>
            </a:pPr>
            <a:r>
              <a:rPr lang="en-US" sz="2000" dirty="0"/>
              <a:t>    </a:t>
            </a:r>
            <a:r>
              <a:rPr lang="en-US" sz="2000" dirty="0" err="1"/>
              <a:t>inc</a:t>
            </a:r>
            <a:r>
              <a:rPr lang="en-US" sz="2000" dirty="0"/>
              <a:t>(n);</a:t>
            </a:r>
          </a:p>
          <a:p>
            <a:pPr>
              <a:spcAft>
                <a:spcPts val="600"/>
              </a:spcAft>
            </a:pPr>
            <a:r>
              <a:rPr lang="en-US" sz="2000" dirty="0"/>
              <a:t>    </a:t>
            </a:r>
            <a:r>
              <a:rPr lang="en-US" sz="2000" dirty="0" err="1"/>
              <a:t>System.out.println</a:t>
            </a:r>
            <a:r>
              <a:rPr lang="en-US" sz="2000" dirty="0"/>
              <a:t>(n);</a:t>
            </a:r>
          </a:p>
          <a:p>
            <a:pPr>
              <a:spcAft>
                <a:spcPts val="600"/>
              </a:spcAft>
            </a:pPr>
            <a:r>
              <a:rPr lang="en-US" sz="2000" dirty="0"/>
              <a:t>}</a:t>
            </a:r>
          </a:p>
        </p:txBody>
      </p:sp>
    </p:spTree>
    <p:extLst>
      <p:ext uri="{BB962C8B-B14F-4D97-AF65-F5344CB8AC3E}">
        <p14:creationId xmlns:p14="http://schemas.microsoft.com/office/powerpoint/2010/main" val="3234007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2856C-76DA-4DC1-8F78-4C9A1587DAE5}"/>
              </a:ext>
            </a:extLst>
          </p:cNvPr>
          <p:cNvSpPr>
            <a:spLocks noGrp="1"/>
          </p:cNvSpPr>
          <p:nvPr>
            <p:ph type="title"/>
          </p:nvPr>
        </p:nvSpPr>
        <p:spPr/>
        <p:txBody>
          <a:bodyPr/>
          <a:lstStyle/>
          <a:p>
            <a:r>
              <a:rPr lang="en-US" dirty="0"/>
              <a:t>Arrays Are Passed By Reference</a:t>
            </a:r>
          </a:p>
        </p:txBody>
      </p:sp>
      <p:sp>
        <p:nvSpPr>
          <p:cNvPr id="3" name="Content Placeholder 2">
            <a:extLst>
              <a:ext uri="{FF2B5EF4-FFF2-40B4-BE49-F238E27FC236}">
                <a16:creationId xmlns:a16="http://schemas.microsoft.com/office/drawing/2014/main" id="{6CF82AC5-92A0-4938-83CB-531DFF2955A4}"/>
              </a:ext>
            </a:extLst>
          </p:cNvPr>
          <p:cNvSpPr>
            <a:spLocks noGrp="1"/>
          </p:cNvSpPr>
          <p:nvPr>
            <p:ph idx="1"/>
          </p:nvPr>
        </p:nvSpPr>
        <p:spPr>
          <a:xfrm>
            <a:off x="838200" y="1905000"/>
            <a:ext cx="7772400" cy="1371600"/>
          </a:xfrm>
        </p:spPr>
        <p:txBody>
          <a:bodyPr/>
          <a:lstStyle/>
          <a:p>
            <a:r>
              <a:rPr lang="en-US" dirty="0"/>
              <a:t>Arrays are passed by </a:t>
            </a:r>
            <a:r>
              <a:rPr lang="en-US" i="1" dirty="0"/>
              <a:t>reference</a:t>
            </a:r>
          </a:p>
          <a:p>
            <a:r>
              <a:rPr lang="en-US" dirty="0"/>
              <a:t>Why the difference? </a:t>
            </a:r>
          </a:p>
        </p:txBody>
      </p:sp>
      <p:sp>
        <p:nvSpPr>
          <p:cNvPr id="6" name="TextBox 5">
            <a:extLst>
              <a:ext uri="{FF2B5EF4-FFF2-40B4-BE49-F238E27FC236}">
                <a16:creationId xmlns:a16="http://schemas.microsoft.com/office/drawing/2014/main" id="{98C2C80E-30BE-4D6D-B3C1-AD922597EA73}"/>
              </a:ext>
            </a:extLst>
          </p:cNvPr>
          <p:cNvSpPr txBox="1"/>
          <p:nvPr/>
        </p:nvSpPr>
        <p:spPr>
          <a:xfrm>
            <a:off x="1600200" y="3352800"/>
            <a:ext cx="4686091" cy="3154710"/>
          </a:xfrm>
          <a:prstGeom prst="rect">
            <a:avLst/>
          </a:prstGeom>
          <a:noFill/>
        </p:spPr>
        <p:txBody>
          <a:bodyPr wrap="none" rtlCol="0">
            <a:spAutoFit/>
          </a:bodyPr>
          <a:lstStyle/>
          <a:p>
            <a:pPr>
              <a:spcAft>
                <a:spcPts val="600"/>
              </a:spcAft>
            </a:pPr>
            <a:r>
              <a:rPr lang="en-US" sz="2000" dirty="0"/>
              <a:t>public static void </a:t>
            </a:r>
            <a:r>
              <a:rPr lang="en-US" sz="2000" dirty="0" err="1"/>
              <a:t>inc</a:t>
            </a:r>
            <a:r>
              <a:rPr lang="en-US" sz="2000" dirty="0"/>
              <a:t>( </a:t>
            </a:r>
            <a:r>
              <a:rPr lang="en-US" sz="2000" dirty="0" err="1"/>
              <a:t>int</a:t>
            </a:r>
            <a:r>
              <a:rPr lang="en-US" sz="2000" dirty="0"/>
              <a:t>[] n ) {</a:t>
            </a:r>
          </a:p>
          <a:p>
            <a:pPr>
              <a:spcAft>
                <a:spcPts val="600"/>
              </a:spcAft>
            </a:pPr>
            <a:r>
              <a:rPr lang="en-US" sz="2000" dirty="0"/>
              <a:t>    ++n[0];</a:t>
            </a:r>
          </a:p>
          <a:p>
            <a:pPr>
              <a:spcAft>
                <a:spcPts val="600"/>
              </a:spcAft>
            </a:pPr>
            <a:r>
              <a:rPr lang="en-US" sz="2000" dirty="0"/>
              <a:t>}</a:t>
            </a:r>
          </a:p>
          <a:p>
            <a:pPr>
              <a:spcAft>
                <a:spcPts val="600"/>
              </a:spcAft>
            </a:pPr>
            <a:r>
              <a:rPr lang="en-US" sz="2000" dirty="0"/>
              <a:t>public static void main( String </a:t>
            </a:r>
            <a:r>
              <a:rPr lang="en-US" sz="2000" dirty="0" err="1"/>
              <a:t>args</a:t>
            </a:r>
            <a:r>
              <a:rPr lang="en-US" sz="2000" dirty="0"/>
              <a:t>[] ) {</a:t>
            </a:r>
          </a:p>
          <a:p>
            <a:pPr>
              <a:spcAft>
                <a:spcPts val="600"/>
              </a:spcAft>
            </a:pPr>
            <a:r>
              <a:rPr lang="en-US" sz="2000" dirty="0"/>
              <a:t>    </a:t>
            </a:r>
            <a:r>
              <a:rPr lang="en-US" sz="2000" dirty="0" err="1"/>
              <a:t>int</a:t>
            </a:r>
            <a:r>
              <a:rPr lang="en-US" sz="2000" dirty="0"/>
              <a:t>[] n = {10};</a:t>
            </a:r>
          </a:p>
          <a:p>
            <a:pPr>
              <a:spcAft>
                <a:spcPts val="600"/>
              </a:spcAft>
            </a:pPr>
            <a:r>
              <a:rPr lang="en-US" sz="2000" dirty="0"/>
              <a:t>    </a:t>
            </a:r>
            <a:r>
              <a:rPr lang="en-US" sz="2000" dirty="0" err="1"/>
              <a:t>inc</a:t>
            </a:r>
            <a:r>
              <a:rPr lang="en-US" sz="2000" dirty="0"/>
              <a:t>(n);</a:t>
            </a:r>
          </a:p>
          <a:p>
            <a:pPr>
              <a:spcAft>
                <a:spcPts val="600"/>
              </a:spcAft>
            </a:pPr>
            <a:r>
              <a:rPr lang="en-US" sz="2000" dirty="0"/>
              <a:t>    </a:t>
            </a:r>
            <a:r>
              <a:rPr lang="en-US" sz="2000" dirty="0" err="1"/>
              <a:t>System.out.println</a:t>
            </a:r>
            <a:r>
              <a:rPr lang="en-US" sz="2000" dirty="0"/>
              <a:t>(n[0]);</a:t>
            </a:r>
          </a:p>
          <a:p>
            <a:pPr>
              <a:spcAft>
                <a:spcPts val="600"/>
              </a:spcAft>
            </a:pPr>
            <a:r>
              <a:rPr lang="en-US" sz="2000" dirty="0"/>
              <a:t>}</a:t>
            </a:r>
          </a:p>
        </p:txBody>
      </p:sp>
    </p:spTree>
    <p:extLst>
      <p:ext uri="{BB962C8B-B14F-4D97-AF65-F5344CB8AC3E}">
        <p14:creationId xmlns:p14="http://schemas.microsoft.com/office/powerpoint/2010/main" val="1304700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615D2-239B-4B07-AB67-560D169796B8}"/>
              </a:ext>
            </a:extLst>
          </p:cNvPr>
          <p:cNvSpPr>
            <a:spLocks noGrp="1"/>
          </p:cNvSpPr>
          <p:nvPr>
            <p:ph type="title"/>
          </p:nvPr>
        </p:nvSpPr>
        <p:spPr/>
        <p:txBody>
          <a:bodyPr/>
          <a:lstStyle/>
          <a:p>
            <a:r>
              <a:rPr lang="en-US" dirty="0"/>
              <a:t>Copy An Array</a:t>
            </a:r>
          </a:p>
        </p:txBody>
      </p:sp>
      <p:sp>
        <p:nvSpPr>
          <p:cNvPr id="3" name="Content Placeholder 2">
            <a:extLst>
              <a:ext uri="{FF2B5EF4-FFF2-40B4-BE49-F238E27FC236}">
                <a16:creationId xmlns:a16="http://schemas.microsoft.com/office/drawing/2014/main" id="{335C61B6-42B2-4C41-BCD7-6019BAD950CB}"/>
              </a:ext>
            </a:extLst>
          </p:cNvPr>
          <p:cNvSpPr>
            <a:spLocks noGrp="1"/>
          </p:cNvSpPr>
          <p:nvPr>
            <p:ph idx="1"/>
          </p:nvPr>
        </p:nvSpPr>
        <p:spPr>
          <a:xfrm>
            <a:off x="838200" y="4343400"/>
            <a:ext cx="7772400" cy="1905000"/>
          </a:xfrm>
        </p:spPr>
        <p:txBody>
          <a:bodyPr/>
          <a:lstStyle/>
          <a:p>
            <a:r>
              <a:rPr lang="en-US" dirty="0"/>
              <a:t>Is </a:t>
            </a:r>
            <a:r>
              <a:rPr lang="en-US" dirty="0">
                <a:latin typeface="Courier New" panose="02070309020205020404" pitchFamily="49" charset="0"/>
                <a:cs typeface="Courier New" panose="02070309020205020404" pitchFamily="49" charset="0"/>
              </a:rPr>
              <a:t>b</a:t>
            </a:r>
            <a:r>
              <a:rPr lang="en-US" dirty="0"/>
              <a:t> a copy of </a:t>
            </a:r>
            <a:r>
              <a:rPr lang="en-US" dirty="0">
                <a:latin typeface="Courier New" panose="02070309020205020404" pitchFamily="49" charset="0"/>
                <a:cs typeface="Courier New" panose="02070309020205020404" pitchFamily="49" charset="0"/>
              </a:rPr>
              <a:t>a</a:t>
            </a:r>
            <a:r>
              <a:rPr lang="en-US" dirty="0"/>
              <a:t>, or are they the same array??</a:t>
            </a:r>
          </a:p>
          <a:p>
            <a:r>
              <a:rPr lang="en-US" dirty="0"/>
              <a:t>How do we make a copy of an array??</a:t>
            </a:r>
          </a:p>
        </p:txBody>
      </p:sp>
      <p:sp>
        <p:nvSpPr>
          <p:cNvPr id="4" name="TextBox 3">
            <a:extLst>
              <a:ext uri="{FF2B5EF4-FFF2-40B4-BE49-F238E27FC236}">
                <a16:creationId xmlns:a16="http://schemas.microsoft.com/office/drawing/2014/main" id="{1AD8F496-8EFF-4D8E-90D2-F69B4FC36528}"/>
              </a:ext>
            </a:extLst>
          </p:cNvPr>
          <p:cNvSpPr txBox="1"/>
          <p:nvPr/>
        </p:nvSpPr>
        <p:spPr>
          <a:xfrm>
            <a:off x="2438400" y="1855619"/>
            <a:ext cx="3766224" cy="2031325"/>
          </a:xfrm>
          <a:prstGeom prst="rect">
            <a:avLst/>
          </a:prstGeom>
          <a:noFill/>
        </p:spPr>
        <p:txBody>
          <a:bodyPr wrap="none" rtlCol="0">
            <a:spAutoFit/>
          </a:bodyPr>
          <a:lstStyle/>
          <a:p>
            <a:pPr>
              <a:spcAft>
                <a:spcPts val="600"/>
              </a:spcAft>
            </a:pPr>
            <a:r>
              <a:rPr lang="en-US" dirty="0" err="1"/>
              <a:t>int</a:t>
            </a:r>
            <a:r>
              <a:rPr lang="en-US" dirty="0"/>
              <a:t>[] a = {1, 2, 3};</a:t>
            </a:r>
          </a:p>
          <a:p>
            <a:pPr>
              <a:spcAft>
                <a:spcPts val="2400"/>
              </a:spcAft>
            </a:pPr>
            <a:r>
              <a:rPr lang="en-US" dirty="0" err="1"/>
              <a:t>int</a:t>
            </a:r>
            <a:r>
              <a:rPr lang="en-US" dirty="0"/>
              <a:t>[] b = a;</a:t>
            </a:r>
          </a:p>
          <a:p>
            <a:pPr>
              <a:spcAft>
                <a:spcPts val="600"/>
              </a:spcAft>
            </a:pPr>
            <a:r>
              <a:rPr lang="en-US" dirty="0"/>
              <a:t>b[0] = 10;</a:t>
            </a:r>
          </a:p>
          <a:p>
            <a:pPr>
              <a:spcAft>
                <a:spcPts val="600"/>
              </a:spcAft>
            </a:pPr>
            <a:r>
              <a:rPr lang="en-US" dirty="0" err="1"/>
              <a:t>System.out.println</a:t>
            </a:r>
            <a:r>
              <a:rPr lang="en-US" dirty="0"/>
              <a:t>( a[0] );</a:t>
            </a:r>
          </a:p>
        </p:txBody>
      </p:sp>
    </p:spTree>
    <p:extLst>
      <p:ext uri="{BB962C8B-B14F-4D97-AF65-F5344CB8AC3E}">
        <p14:creationId xmlns:p14="http://schemas.microsoft.com/office/powerpoint/2010/main" val="892747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C6E15-97D0-4DC5-8013-62A3804D53DD}"/>
              </a:ext>
            </a:extLst>
          </p:cNvPr>
          <p:cNvSpPr>
            <a:spLocks noGrp="1"/>
          </p:cNvSpPr>
          <p:nvPr>
            <p:ph type="title"/>
          </p:nvPr>
        </p:nvSpPr>
        <p:spPr/>
        <p:txBody>
          <a:bodyPr/>
          <a:lstStyle/>
          <a:p>
            <a:r>
              <a:rPr lang="en-US" dirty="0"/>
              <a:t>Return An Array</a:t>
            </a:r>
          </a:p>
        </p:txBody>
      </p:sp>
      <p:sp>
        <p:nvSpPr>
          <p:cNvPr id="3" name="Content Placeholder 2">
            <a:extLst>
              <a:ext uri="{FF2B5EF4-FFF2-40B4-BE49-F238E27FC236}">
                <a16:creationId xmlns:a16="http://schemas.microsoft.com/office/drawing/2014/main" id="{1FB750F9-F7FC-4BCC-9E5E-53FB3B2328ED}"/>
              </a:ext>
            </a:extLst>
          </p:cNvPr>
          <p:cNvSpPr>
            <a:spLocks noGrp="1"/>
          </p:cNvSpPr>
          <p:nvPr>
            <p:ph idx="1"/>
          </p:nvPr>
        </p:nvSpPr>
        <p:spPr>
          <a:xfrm>
            <a:off x="838200" y="4876800"/>
            <a:ext cx="7772400" cy="1143000"/>
          </a:xfrm>
        </p:spPr>
        <p:txBody>
          <a:bodyPr/>
          <a:lstStyle/>
          <a:p>
            <a:r>
              <a:rPr lang="en-US" dirty="0"/>
              <a:t>Notice the return type</a:t>
            </a:r>
          </a:p>
          <a:p>
            <a:r>
              <a:rPr lang="en-US" i="1" dirty="0"/>
              <a:t>Why it works when </a:t>
            </a:r>
            <a:r>
              <a:rPr lang="en-US" i="1" dirty="0">
                <a:latin typeface="Courier New" panose="02070309020205020404" pitchFamily="49" charset="0"/>
                <a:cs typeface="Courier New" panose="02070309020205020404" pitchFamily="49" charset="0"/>
              </a:rPr>
              <a:t>a</a:t>
            </a:r>
            <a:r>
              <a:rPr lang="en-US" i="1" dirty="0"/>
              <a:t> is a local variable?</a:t>
            </a:r>
          </a:p>
        </p:txBody>
      </p:sp>
      <p:sp>
        <p:nvSpPr>
          <p:cNvPr id="4" name="TextBox 3">
            <a:extLst>
              <a:ext uri="{FF2B5EF4-FFF2-40B4-BE49-F238E27FC236}">
                <a16:creationId xmlns:a16="http://schemas.microsoft.com/office/drawing/2014/main" id="{D0F8CB44-EAE4-414F-A5A2-AF0F9724D9D8}"/>
              </a:ext>
            </a:extLst>
          </p:cNvPr>
          <p:cNvSpPr txBox="1"/>
          <p:nvPr/>
        </p:nvSpPr>
        <p:spPr>
          <a:xfrm>
            <a:off x="1828800" y="1815777"/>
            <a:ext cx="5949174" cy="2693045"/>
          </a:xfrm>
          <a:prstGeom prst="rect">
            <a:avLst/>
          </a:prstGeom>
          <a:noFill/>
        </p:spPr>
        <p:txBody>
          <a:bodyPr wrap="none" rtlCol="0">
            <a:spAutoFit/>
          </a:bodyPr>
          <a:lstStyle/>
          <a:p>
            <a:pPr>
              <a:spcAft>
                <a:spcPts val="600"/>
              </a:spcAft>
            </a:pPr>
            <a:r>
              <a:rPr lang="en-US" dirty="0"/>
              <a:t>public static </a:t>
            </a:r>
            <a:r>
              <a:rPr lang="en-US" dirty="0" err="1"/>
              <a:t>int</a:t>
            </a:r>
            <a:r>
              <a:rPr lang="en-US" dirty="0"/>
              <a:t>[] </a:t>
            </a:r>
            <a:r>
              <a:rPr lang="en-US" dirty="0" err="1"/>
              <a:t>createArray</a:t>
            </a:r>
            <a:r>
              <a:rPr lang="en-US" dirty="0"/>
              <a:t>( </a:t>
            </a:r>
            <a:r>
              <a:rPr lang="en-US" dirty="0" err="1"/>
              <a:t>int</a:t>
            </a:r>
            <a:r>
              <a:rPr lang="en-US" dirty="0"/>
              <a:t> n ) {</a:t>
            </a:r>
          </a:p>
          <a:p>
            <a:pPr>
              <a:spcAft>
                <a:spcPts val="600"/>
              </a:spcAft>
            </a:pPr>
            <a:r>
              <a:rPr lang="en-US" dirty="0"/>
              <a:t>    </a:t>
            </a:r>
            <a:r>
              <a:rPr lang="en-US" dirty="0" err="1"/>
              <a:t>int</a:t>
            </a:r>
            <a:r>
              <a:rPr lang="en-US" dirty="0"/>
              <a:t>[] a = new </a:t>
            </a:r>
            <a:r>
              <a:rPr lang="en-US" dirty="0" err="1"/>
              <a:t>int</a:t>
            </a:r>
            <a:r>
              <a:rPr lang="en-US" dirty="0"/>
              <a:t>[n];</a:t>
            </a:r>
          </a:p>
          <a:p>
            <a:pPr>
              <a:spcAft>
                <a:spcPts val="600"/>
              </a:spcAft>
            </a:pPr>
            <a:r>
              <a:rPr lang="en-US" dirty="0"/>
              <a:t>    for( </a:t>
            </a:r>
            <a:r>
              <a:rPr lang="en-US" dirty="0" err="1"/>
              <a:t>int</a:t>
            </a:r>
            <a:r>
              <a:rPr lang="en-US" dirty="0"/>
              <a:t> </a:t>
            </a:r>
            <a:r>
              <a:rPr lang="en-US" dirty="0" err="1"/>
              <a:t>i</a:t>
            </a:r>
            <a:r>
              <a:rPr lang="en-US" dirty="0"/>
              <a:t>=0 ; </a:t>
            </a:r>
            <a:r>
              <a:rPr lang="en-US" dirty="0" err="1"/>
              <a:t>i</a:t>
            </a:r>
            <a:r>
              <a:rPr lang="en-US" dirty="0"/>
              <a:t> &lt; </a:t>
            </a:r>
            <a:r>
              <a:rPr lang="en-US" dirty="0" err="1"/>
              <a:t>a.length</a:t>
            </a:r>
            <a:r>
              <a:rPr lang="en-US" dirty="0"/>
              <a:t> ; ++</a:t>
            </a:r>
            <a:r>
              <a:rPr lang="en-US" dirty="0" err="1"/>
              <a:t>i</a:t>
            </a:r>
            <a:r>
              <a:rPr lang="en-US" dirty="0"/>
              <a:t> )</a:t>
            </a:r>
          </a:p>
          <a:p>
            <a:pPr>
              <a:spcAft>
                <a:spcPts val="600"/>
              </a:spcAft>
            </a:pPr>
            <a:r>
              <a:rPr lang="en-US" dirty="0"/>
              <a:t>        a[</a:t>
            </a:r>
            <a:r>
              <a:rPr lang="en-US" dirty="0" err="1"/>
              <a:t>i</a:t>
            </a:r>
            <a:r>
              <a:rPr lang="en-US" dirty="0"/>
              <a:t>] = </a:t>
            </a:r>
            <a:r>
              <a:rPr lang="en-US" dirty="0" err="1"/>
              <a:t>i</a:t>
            </a:r>
            <a:r>
              <a:rPr lang="en-US" dirty="0"/>
              <a:t> + 1;</a:t>
            </a:r>
          </a:p>
          <a:p>
            <a:pPr>
              <a:spcAft>
                <a:spcPts val="600"/>
              </a:spcAft>
            </a:pPr>
            <a:r>
              <a:rPr lang="en-US" dirty="0"/>
              <a:t>    return a;</a:t>
            </a:r>
          </a:p>
          <a:p>
            <a:pPr>
              <a:spcAft>
                <a:spcPts val="600"/>
              </a:spcAft>
            </a:pPr>
            <a:r>
              <a:rPr lang="en-US" dirty="0"/>
              <a:t>}</a:t>
            </a:r>
          </a:p>
        </p:txBody>
      </p:sp>
    </p:spTree>
    <p:extLst>
      <p:ext uri="{BB962C8B-B14F-4D97-AF65-F5344CB8AC3E}">
        <p14:creationId xmlns:p14="http://schemas.microsoft.com/office/powerpoint/2010/main" val="2695742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410B8-9168-49AB-8ABD-CC6E28EB250A}"/>
              </a:ext>
            </a:extLst>
          </p:cNvPr>
          <p:cNvSpPr>
            <a:spLocks noGrp="1"/>
          </p:cNvSpPr>
          <p:nvPr>
            <p:ph type="title"/>
          </p:nvPr>
        </p:nvSpPr>
        <p:spPr/>
        <p:txBody>
          <a:bodyPr/>
          <a:lstStyle/>
          <a:p>
            <a:r>
              <a:rPr lang="en-US" dirty="0"/>
              <a:t>Heap</a:t>
            </a:r>
          </a:p>
        </p:txBody>
      </p:sp>
      <p:sp>
        <p:nvSpPr>
          <p:cNvPr id="3" name="Content Placeholder 2">
            <a:extLst>
              <a:ext uri="{FF2B5EF4-FFF2-40B4-BE49-F238E27FC236}">
                <a16:creationId xmlns:a16="http://schemas.microsoft.com/office/drawing/2014/main" id="{5500130B-CB23-4FC7-B497-06B1F254D64A}"/>
              </a:ext>
            </a:extLst>
          </p:cNvPr>
          <p:cNvSpPr>
            <a:spLocks noGrp="1"/>
          </p:cNvSpPr>
          <p:nvPr>
            <p:ph idx="1"/>
          </p:nvPr>
        </p:nvSpPr>
        <p:spPr>
          <a:xfrm>
            <a:off x="838200" y="1905000"/>
            <a:ext cx="7772400" cy="4267200"/>
          </a:xfrm>
        </p:spPr>
        <p:txBody>
          <a:bodyPr/>
          <a:lstStyle/>
          <a:p>
            <a:r>
              <a:rPr lang="en-US" dirty="0"/>
              <a:t>JVM divides the memory it uses to run a program into a </a:t>
            </a:r>
            <a:r>
              <a:rPr lang="en-US" i="1" dirty="0"/>
              <a:t>stack</a:t>
            </a:r>
            <a:r>
              <a:rPr lang="en-US" dirty="0"/>
              <a:t> and a </a:t>
            </a:r>
            <a:r>
              <a:rPr lang="en-US" i="1" dirty="0"/>
              <a:t>heap</a:t>
            </a:r>
          </a:p>
          <a:p>
            <a:r>
              <a:rPr lang="en-US" dirty="0"/>
              <a:t>Stack is the part of the memory that stores activation records (i.e. local variables and parameter)</a:t>
            </a:r>
          </a:p>
          <a:p>
            <a:r>
              <a:rPr lang="en-US" dirty="0"/>
              <a:t>Heap is the part of the memory that stores data that is created with the </a:t>
            </a:r>
            <a:r>
              <a:rPr lang="en-US" dirty="0">
                <a:latin typeface="Courier New" panose="02070309020205020404" pitchFamily="49" charset="0"/>
                <a:cs typeface="Courier New" panose="02070309020205020404" pitchFamily="49" charset="0"/>
              </a:rPr>
              <a:t>new</a:t>
            </a:r>
            <a:r>
              <a:rPr lang="en-US" dirty="0"/>
              <a:t> keyword (i.e. objects and arrays)</a:t>
            </a:r>
          </a:p>
        </p:txBody>
      </p:sp>
    </p:spTree>
    <p:extLst>
      <p:ext uri="{BB962C8B-B14F-4D97-AF65-F5344CB8AC3E}">
        <p14:creationId xmlns:p14="http://schemas.microsoft.com/office/powerpoint/2010/main" val="1420782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830E7-3FB1-4465-899C-87C979D819F4}"/>
              </a:ext>
            </a:extLst>
          </p:cNvPr>
          <p:cNvSpPr>
            <a:spLocks noGrp="1"/>
          </p:cNvSpPr>
          <p:nvPr>
            <p:ph type="title"/>
          </p:nvPr>
        </p:nvSpPr>
        <p:spPr/>
        <p:txBody>
          <a:bodyPr/>
          <a:lstStyle/>
          <a:p>
            <a:r>
              <a:rPr lang="en-US" dirty="0"/>
              <a:t>Array Reference</a:t>
            </a:r>
          </a:p>
        </p:txBody>
      </p:sp>
      <p:sp>
        <p:nvSpPr>
          <p:cNvPr id="4" name="Rectangle 3">
            <a:extLst>
              <a:ext uri="{FF2B5EF4-FFF2-40B4-BE49-F238E27FC236}">
                <a16:creationId xmlns:a16="http://schemas.microsoft.com/office/drawing/2014/main" id="{6D51E07E-D0A2-4E84-A07F-808EAB679503}"/>
              </a:ext>
            </a:extLst>
          </p:cNvPr>
          <p:cNvSpPr/>
          <p:nvPr/>
        </p:nvSpPr>
        <p:spPr bwMode="auto">
          <a:xfrm>
            <a:off x="838207" y="3676471"/>
            <a:ext cx="1391780" cy="129540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Tahoma" pitchFamily="34" charset="0"/>
            </a:endParaRPr>
          </a:p>
        </p:txBody>
      </p:sp>
      <p:sp>
        <p:nvSpPr>
          <p:cNvPr id="5" name="TextBox 4">
            <a:extLst>
              <a:ext uri="{FF2B5EF4-FFF2-40B4-BE49-F238E27FC236}">
                <a16:creationId xmlns:a16="http://schemas.microsoft.com/office/drawing/2014/main" id="{4DEF2599-CE8B-4DB3-A2BA-C80D1DCD8518}"/>
              </a:ext>
            </a:extLst>
          </p:cNvPr>
          <p:cNvSpPr txBox="1"/>
          <p:nvPr/>
        </p:nvSpPr>
        <p:spPr>
          <a:xfrm>
            <a:off x="918182" y="3824406"/>
            <a:ext cx="1083951" cy="461665"/>
          </a:xfrm>
          <a:prstGeom prst="rect">
            <a:avLst/>
          </a:prstGeom>
          <a:noFill/>
        </p:spPr>
        <p:txBody>
          <a:bodyPr wrap="square" rtlCol="0">
            <a:spAutoFit/>
          </a:bodyPr>
          <a:lstStyle/>
          <a:p>
            <a:r>
              <a:rPr lang="en-US" dirty="0"/>
              <a:t>main()</a:t>
            </a:r>
          </a:p>
        </p:txBody>
      </p:sp>
      <p:sp>
        <p:nvSpPr>
          <p:cNvPr id="6" name="TextBox 5">
            <a:extLst>
              <a:ext uri="{FF2B5EF4-FFF2-40B4-BE49-F238E27FC236}">
                <a16:creationId xmlns:a16="http://schemas.microsoft.com/office/drawing/2014/main" id="{371014EA-CD8F-4E1B-BE0E-75320E7278E7}"/>
              </a:ext>
            </a:extLst>
          </p:cNvPr>
          <p:cNvSpPr txBox="1"/>
          <p:nvPr/>
        </p:nvSpPr>
        <p:spPr>
          <a:xfrm>
            <a:off x="1285204" y="4362271"/>
            <a:ext cx="349907" cy="461665"/>
          </a:xfrm>
          <a:prstGeom prst="rect">
            <a:avLst/>
          </a:prstGeom>
          <a:noFill/>
        </p:spPr>
        <p:txBody>
          <a:bodyPr wrap="square" rtlCol="0">
            <a:spAutoFit/>
          </a:bodyPr>
          <a:lstStyle/>
          <a:p>
            <a:r>
              <a:rPr lang="en-US" dirty="0">
                <a:latin typeface="Courier New" panose="02070309020205020404" pitchFamily="49" charset="0"/>
                <a:cs typeface="Courier New" panose="02070309020205020404" pitchFamily="49" charset="0"/>
              </a:rPr>
              <a:t>b</a:t>
            </a:r>
          </a:p>
        </p:txBody>
      </p:sp>
      <p:sp>
        <p:nvSpPr>
          <p:cNvPr id="7" name="Rectangle 6">
            <a:extLst>
              <a:ext uri="{FF2B5EF4-FFF2-40B4-BE49-F238E27FC236}">
                <a16:creationId xmlns:a16="http://schemas.microsoft.com/office/drawing/2014/main" id="{DF6BBE0B-06BF-4D2F-9137-AF4BB2AEA24F}"/>
              </a:ext>
            </a:extLst>
          </p:cNvPr>
          <p:cNvSpPr/>
          <p:nvPr/>
        </p:nvSpPr>
        <p:spPr bwMode="auto">
          <a:xfrm>
            <a:off x="838209" y="2304871"/>
            <a:ext cx="1371592" cy="129540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Tahoma" pitchFamily="34" charset="0"/>
            </a:endParaRPr>
          </a:p>
        </p:txBody>
      </p:sp>
      <p:sp>
        <p:nvSpPr>
          <p:cNvPr id="8" name="TextBox 7">
            <a:extLst>
              <a:ext uri="{FF2B5EF4-FFF2-40B4-BE49-F238E27FC236}">
                <a16:creationId xmlns:a16="http://schemas.microsoft.com/office/drawing/2014/main" id="{77AA90FC-6E7A-47A7-B9F9-A94A21BAFDCD}"/>
              </a:ext>
            </a:extLst>
          </p:cNvPr>
          <p:cNvSpPr txBox="1"/>
          <p:nvPr/>
        </p:nvSpPr>
        <p:spPr>
          <a:xfrm>
            <a:off x="870190" y="2324445"/>
            <a:ext cx="1179934" cy="830997"/>
          </a:xfrm>
          <a:prstGeom prst="rect">
            <a:avLst/>
          </a:prstGeom>
          <a:noFill/>
        </p:spPr>
        <p:txBody>
          <a:bodyPr wrap="square" rtlCol="0">
            <a:spAutoFit/>
          </a:bodyPr>
          <a:lstStyle/>
          <a:p>
            <a:pPr algn="ctr"/>
            <a:r>
              <a:rPr lang="en-US" dirty="0"/>
              <a:t>create</a:t>
            </a:r>
          </a:p>
          <a:p>
            <a:pPr algn="ctr"/>
            <a:r>
              <a:rPr lang="en-US" dirty="0"/>
              <a:t>Array()</a:t>
            </a:r>
          </a:p>
        </p:txBody>
      </p:sp>
      <p:sp>
        <p:nvSpPr>
          <p:cNvPr id="9" name="TextBox 8">
            <a:extLst>
              <a:ext uri="{FF2B5EF4-FFF2-40B4-BE49-F238E27FC236}">
                <a16:creationId xmlns:a16="http://schemas.microsoft.com/office/drawing/2014/main" id="{DE8EBB79-A964-4857-A842-8163723ABD54}"/>
              </a:ext>
            </a:extLst>
          </p:cNvPr>
          <p:cNvSpPr txBox="1"/>
          <p:nvPr/>
        </p:nvSpPr>
        <p:spPr>
          <a:xfrm>
            <a:off x="1270820" y="3117553"/>
            <a:ext cx="378675" cy="461665"/>
          </a:xfrm>
          <a:prstGeom prst="rect">
            <a:avLst/>
          </a:prstGeom>
          <a:noFill/>
        </p:spPr>
        <p:txBody>
          <a:bodyPr wrap="square" rtlCol="0">
            <a:spAutoFit/>
          </a:bodyPr>
          <a:lstStyle/>
          <a:p>
            <a:r>
              <a:rPr lang="en-US" dirty="0">
                <a:latin typeface="Courier New" panose="02070309020205020404" pitchFamily="49" charset="0"/>
                <a:cs typeface="Courier New" panose="02070309020205020404" pitchFamily="49" charset="0"/>
              </a:rPr>
              <a:t>a</a:t>
            </a:r>
          </a:p>
        </p:txBody>
      </p:sp>
      <p:cxnSp>
        <p:nvCxnSpPr>
          <p:cNvPr id="10" name="Straight Connector 9">
            <a:extLst>
              <a:ext uri="{FF2B5EF4-FFF2-40B4-BE49-F238E27FC236}">
                <a16:creationId xmlns:a16="http://schemas.microsoft.com/office/drawing/2014/main" id="{7FF9DB24-D661-4AB3-82C0-0C1820E2E92D}"/>
              </a:ext>
            </a:extLst>
          </p:cNvPr>
          <p:cNvCxnSpPr>
            <a:cxnSpLocks/>
          </p:cNvCxnSpPr>
          <p:nvPr/>
        </p:nvCxnSpPr>
        <p:spPr bwMode="auto">
          <a:xfrm>
            <a:off x="685800" y="2000071"/>
            <a:ext cx="0" cy="31242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 name="Straight Connector 10">
            <a:extLst>
              <a:ext uri="{FF2B5EF4-FFF2-40B4-BE49-F238E27FC236}">
                <a16:creationId xmlns:a16="http://schemas.microsoft.com/office/drawing/2014/main" id="{46471B4B-C606-4317-8ACE-D0682A666C6B}"/>
              </a:ext>
            </a:extLst>
          </p:cNvPr>
          <p:cNvCxnSpPr>
            <a:cxnSpLocks/>
          </p:cNvCxnSpPr>
          <p:nvPr/>
        </p:nvCxnSpPr>
        <p:spPr bwMode="auto">
          <a:xfrm>
            <a:off x="2514600" y="2000071"/>
            <a:ext cx="0" cy="31242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 name="Straight Connector 11">
            <a:extLst>
              <a:ext uri="{FF2B5EF4-FFF2-40B4-BE49-F238E27FC236}">
                <a16:creationId xmlns:a16="http://schemas.microsoft.com/office/drawing/2014/main" id="{A2421DF9-E58C-4C10-812C-7F652EB2CEBB}"/>
              </a:ext>
            </a:extLst>
          </p:cNvPr>
          <p:cNvCxnSpPr>
            <a:cxnSpLocks/>
          </p:cNvCxnSpPr>
          <p:nvPr/>
        </p:nvCxnSpPr>
        <p:spPr bwMode="auto">
          <a:xfrm>
            <a:off x="685800" y="5124271"/>
            <a:ext cx="1828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8" name="TextBox 17">
            <a:extLst>
              <a:ext uri="{FF2B5EF4-FFF2-40B4-BE49-F238E27FC236}">
                <a16:creationId xmlns:a16="http://schemas.microsoft.com/office/drawing/2014/main" id="{01F9DB74-1FCE-44A8-86FC-A26B145674C5}"/>
              </a:ext>
            </a:extLst>
          </p:cNvPr>
          <p:cNvSpPr txBox="1"/>
          <p:nvPr/>
        </p:nvSpPr>
        <p:spPr>
          <a:xfrm>
            <a:off x="1216361" y="1690806"/>
            <a:ext cx="917239" cy="461665"/>
          </a:xfrm>
          <a:prstGeom prst="rect">
            <a:avLst/>
          </a:prstGeom>
          <a:noFill/>
        </p:spPr>
        <p:txBody>
          <a:bodyPr wrap="none" rtlCol="0">
            <a:spAutoFit/>
          </a:bodyPr>
          <a:lstStyle/>
          <a:p>
            <a:r>
              <a:rPr lang="en-US" dirty="0"/>
              <a:t>Stack</a:t>
            </a:r>
          </a:p>
        </p:txBody>
      </p:sp>
      <p:sp>
        <p:nvSpPr>
          <p:cNvPr id="22" name="Rectangle 21">
            <a:extLst>
              <a:ext uri="{FF2B5EF4-FFF2-40B4-BE49-F238E27FC236}">
                <a16:creationId xmlns:a16="http://schemas.microsoft.com/office/drawing/2014/main" id="{AD288EFB-DD17-4B97-B4F6-89AF9DDB1795}"/>
              </a:ext>
            </a:extLst>
          </p:cNvPr>
          <p:cNvSpPr/>
          <p:nvPr/>
        </p:nvSpPr>
        <p:spPr bwMode="auto">
          <a:xfrm>
            <a:off x="2870208" y="2304871"/>
            <a:ext cx="387348" cy="38100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Tahoma" pitchFamily="34" charset="0"/>
            </a:endParaRPr>
          </a:p>
        </p:txBody>
      </p:sp>
      <p:cxnSp>
        <p:nvCxnSpPr>
          <p:cNvPr id="25" name="Straight Connector 24">
            <a:extLst>
              <a:ext uri="{FF2B5EF4-FFF2-40B4-BE49-F238E27FC236}">
                <a16:creationId xmlns:a16="http://schemas.microsoft.com/office/drawing/2014/main" id="{9E8B7999-79E2-411B-AB5C-BBBBB70666C6}"/>
              </a:ext>
            </a:extLst>
          </p:cNvPr>
          <p:cNvCxnSpPr>
            <a:cxnSpLocks/>
          </p:cNvCxnSpPr>
          <p:nvPr/>
        </p:nvCxnSpPr>
        <p:spPr bwMode="auto">
          <a:xfrm>
            <a:off x="2743200" y="2000071"/>
            <a:ext cx="0" cy="31242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6" name="Straight Connector 25">
            <a:extLst>
              <a:ext uri="{FF2B5EF4-FFF2-40B4-BE49-F238E27FC236}">
                <a16:creationId xmlns:a16="http://schemas.microsoft.com/office/drawing/2014/main" id="{4072DCD6-05E3-4092-879A-03D1597AD127}"/>
              </a:ext>
            </a:extLst>
          </p:cNvPr>
          <p:cNvCxnSpPr>
            <a:cxnSpLocks/>
          </p:cNvCxnSpPr>
          <p:nvPr/>
        </p:nvCxnSpPr>
        <p:spPr bwMode="auto">
          <a:xfrm>
            <a:off x="4544381" y="2000071"/>
            <a:ext cx="0" cy="31242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 name="Straight Connector 26">
            <a:extLst>
              <a:ext uri="{FF2B5EF4-FFF2-40B4-BE49-F238E27FC236}">
                <a16:creationId xmlns:a16="http://schemas.microsoft.com/office/drawing/2014/main" id="{13FEDC05-8C6A-419D-8FA7-97597957905C}"/>
              </a:ext>
            </a:extLst>
          </p:cNvPr>
          <p:cNvCxnSpPr>
            <a:cxnSpLocks/>
          </p:cNvCxnSpPr>
          <p:nvPr/>
        </p:nvCxnSpPr>
        <p:spPr bwMode="auto">
          <a:xfrm>
            <a:off x="2760793" y="5124271"/>
            <a:ext cx="178358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8" name="TextBox 27">
            <a:extLst>
              <a:ext uri="{FF2B5EF4-FFF2-40B4-BE49-F238E27FC236}">
                <a16:creationId xmlns:a16="http://schemas.microsoft.com/office/drawing/2014/main" id="{9679E965-9C82-4116-B525-25FA83EF1949}"/>
              </a:ext>
            </a:extLst>
          </p:cNvPr>
          <p:cNvSpPr txBox="1"/>
          <p:nvPr/>
        </p:nvSpPr>
        <p:spPr>
          <a:xfrm>
            <a:off x="3304219" y="1690806"/>
            <a:ext cx="886781" cy="461665"/>
          </a:xfrm>
          <a:prstGeom prst="rect">
            <a:avLst/>
          </a:prstGeom>
          <a:noFill/>
        </p:spPr>
        <p:txBody>
          <a:bodyPr wrap="none" rtlCol="0">
            <a:spAutoFit/>
          </a:bodyPr>
          <a:lstStyle/>
          <a:p>
            <a:r>
              <a:rPr lang="en-US" dirty="0"/>
              <a:t>Heap</a:t>
            </a:r>
          </a:p>
        </p:txBody>
      </p:sp>
      <p:sp>
        <p:nvSpPr>
          <p:cNvPr id="29" name="Rectangle 28">
            <a:extLst>
              <a:ext uri="{FF2B5EF4-FFF2-40B4-BE49-F238E27FC236}">
                <a16:creationId xmlns:a16="http://schemas.microsoft.com/office/drawing/2014/main" id="{D9E9DD10-6E78-4104-B18F-24F2378824CB}"/>
              </a:ext>
            </a:extLst>
          </p:cNvPr>
          <p:cNvSpPr/>
          <p:nvPr/>
        </p:nvSpPr>
        <p:spPr bwMode="auto">
          <a:xfrm>
            <a:off x="3257556" y="2304871"/>
            <a:ext cx="387348" cy="38100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Tahoma" pitchFamily="34" charset="0"/>
            </a:endParaRPr>
          </a:p>
        </p:txBody>
      </p:sp>
      <p:sp>
        <p:nvSpPr>
          <p:cNvPr id="30" name="Rectangle 29">
            <a:extLst>
              <a:ext uri="{FF2B5EF4-FFF2-40B4-BE49-F238E27FC236}">
                <a16:creationId xmlns:a16="http://schemas.microsoft.com/office/drawing/2014/main" id="{7326588E-658A-4470-8444-DFA19CF9DF78}"/>
              </a:ext>
            </a:extLst>
          </p:cNvPr>
          <p:cNvSpPr/>
          <p:nvPr/>
        </p:nvSpPr>
        <p:spPr bwMode="auto">
          <a:xfrm>
            <a:off x="3644904" y="2304871"/>
            <a:ext cx="387348" cy="38100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Tahoma" pitchFamily="34" charset="0"/>
            </a:endParaRPr>
          </a:p>
        </p:txBody>
      </p:sp>
      <p:sp>
        <p:nvSpPr>
          <p:cNvPr id="31" name="Rectangle 30">
            <a:extLst>
              <a:ext uri="{FF2B5EF4-FFF2-40B4-BE49-F238E27FC236}">
                <a16:creationId xmlns:a16="http://schemas.microsoft.com/office/drawing/2014/main" id="{ECE338EA-8228-47A6-B1B8-893CB87187CC}"/>
              </a:ext>
            </a:extLst>
          </p:cNvPr>
          <p:cNvSpPr/>
          <p:nvPr/>
        </p:nvSpPr>
        <p:spPr bwMode="auto">
          <a:xfrm>
            <a:off x="4032252" y="2304871"/>
            <a:ext cx="387348" cy="38100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Tahoma" pitchFamily="34" charset="0"/>
            </a:endParaRPr>
          </a:p>
        </p:txBody>
      </p:sp>
      <p:cxnSp>
        <p:nvCxnSpPr>
          <p:cNvPr id="34" name="Straight Arrow Connector 33">
            <a:extLst>
              <a:ext uri="{FF2B5EF4-FFF2-40B4-BE49-F238E27FC236}">
                <a16:creationId xmlns:a16="http://schemas.microsoft.com/office/drawing/2014/main" id="{75DD623E-A5A3-42BD-93F7-16ECFE44143D}"/>
              </a:ext>
            </a:extLst>
          </p:cNvPr>
          <p:cNvCxnSpPr>
            <a:cxnSpLocks/>
            <a:stCxn id="9" idx="3"/>
            <a:endCxn id="22" idx="1"/>
          </p:cNvCxnSpPr>
          <p:nvPr/>
        </p:nvCxnSpPr>
        <p:spPr bwMode="auto">
          <a:xfrm flipV="1">
            <a:off x="1649495" y="2495371"/>
            <a:ext cx="1220713" cy="853015"/>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57" name="Rectangle 56">
            <a:extLst>
              <a:ext uri="{FF2B5EF4-FFF2-40B4-BE49-F238E27FC236}">
                <a16:creationId xmlns:a16="http://schemas.microsoft.com/office/drawing/2014/main" id="{069770B7-6BA8-4835-9D75-C26E3914B7C8}"/>
              </a:ext>
            </a:extLst>
          </p:cNvPr>
          <p:cNvSpPr/>
          <p:nvPr/>
        </p:nvSpPr>
        <p:spPr bwMode="auto">
          <a:xfrm>
            <a:off x="5099904" y="3676471"/>
            <a:ext cx="1391780" cy="129540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Tahoma" pitchFamily="34" charset="0"/>
            </a:endParaRPr>
          </a:p>
        </p:txBody>
      </p:sp>
      <p:sp>
        <p:nvSpPr>
          <p:cNvPr id="58" name="TextBox 57">
            <a:extLst>
              <a:ext uri="{FF2B5EF4-FFF2-40B4-BE49-F238E27FC236}">
                <a16:creationId xmlns:a16="http://schemas.microsoft.com/office/drawing/2014/main" id="{A84FD14F-C920-4FC4-9900-8A04669DF59B}"/>
              </a:ext>
            </a:extLst>
          </p:cNvPr>
          <p:cNvSpPr txBox="1"/>
          <p:nvPr/>
        </p:nvSpPr>
        <p:spPr>
          <a:xfrm>
            <a:off x="5179879" y="3824406"/>
            <a:ext cx="1083951" cy="461665"/>
          </a:xfrm>
          <a:prstGeom prst="rect">
            <a:avLst/>
          </a:prstGeom>
          <a:noFill/>
        </p:spPr>
        <p:txBody>
          <a:bodyPr wrap="square" rtlCol="0">
            <a:spAutoFit/>
          </a:bodyPr>
          <a:lstStyle/>
          <a:p>
            <a:r>
              <a:rPr lang="en-US" dirty="0"/>
              <a:t>main()</a:t>
            </a:r>
          </a:p>
        </p:txBody>
      </p:sp>
      <p:sp>
        <p:nvSpPr>
          <p:cNvPr id="59" name="TextBox 58">
            <a:extLst>
              <a:ext uri="{FF2B5EF4-FFF2-40B4-BE49-F238E27FC236}">
                <a16:creationId xmlns:a16="http://schemas.microsoft.com/office/drawing/2014/main" id="{E922D9F3-0A45-459C-B5F6-0B2328BE20E3}"/>
              </a:ext>
            </a:extLst>
          </p:cNvPr>
          <p:cNvSpPr txBox="1"/>
          <p:nvPr/>
        </p:nvSpPr>
        <p:spPr>
          <a:xfrm>
            <a:off x="5546901" y="4362271"/>
            <a:ext cx="349907" cy="461665"/>
          </a:xfrm>
          <a:prstGeom prst="rect">
            <a:avLst/>
          </a:prstGeom>
          <a:noFill/>
        </p:spPr>
        <p:txBody>
          <a:bodyPr wrap="square" rtlCol="0">
            <a:spAutoFit/>
          </a:bodyPr>
          <a:lstStyle/>
          <a:p>
            <a:r>
              <a:rPr lang="en-US" dirty="0">
                <a:latin typeface="Courier New" panose="02070309020205020404" pitchFamily="49" charset="0"/>
                <a:cs typeface="Courier New" panose="02070309020205020404" pitchFamily="49" charset="0"/>
              </a:rPr>
              <a:t>b</a:t>
            </a:r>
          </a:p>
        </p:txBody>
      </p:sp>
      <p:cxnSp>
        <p:nvCxnSpPr>
          <p:cNvPr id="63" name="Straight Connector 62">
            <a:extLst>
              <a:ext uri="{FF2B5EF4-FFF2-40B4-BE49-F238E27FC236}">
                <a16:creationId xmlns:a16="http://schemas.microsoft.com/office/drawing/2014/main" id="{0B5AA6E4-399F-4BAD-982D-170BEE67ACC9}"/>
              </a:ext>
            </a:extLst>
          </p:cNvPr>
          <p:cNvCxnSpPr>
            <a:cxnSpLocks/>
          </p:cNvCxnSpPr>
          <p:nvPr/>
        </p:nvCxnSpPr>
        <p:spPr bwMode="auto">
          <a:xfrm>
            <a:off x="4947497" y="2000071"/>
            <a:ext cx="0" cy="31242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 name="Straight Connector 63">
            <a:extLst>
              <a:ext uri="{FF2B5EF4-FFF2-40B4-BE49-F238E27FC236}">
                <a16:creationId xmlns:a16="http://schemas.microsoft.com/office/drawing/2014/main" id="{186853E9-1688-4860-A556-006F7479C0C3}"/>
              </a:ext>
            </a:extLst>
          </p:cNvPr>
          <p:cNvCxnSpPr>
            <a:cxnSpLocks/>
          </p:cNvCxnSpPr>
          <p:nvPr/>
        </p:nvCxnSpPr>
        <p:spPr bwMode="auto">
          <a:xfrm>
            <a:off x="6776297" y="2000071"/>
            <a:ext cx="0" cy="31242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 name="Straight Connector 64">
            <a:extLst>
              <a:ext uri="{FF2B5EF4-FFF2-40B4-BE49-F238E27FC236}">
                <a16:creationId xmlns:a16="http://schemas.microsoft.com/office/drawing/2014/main" id="{EE59FABA-3A10-4075-86B5-D6CA34243DF7}"/>
              </a:ext>
            </a:extLst>
          </p:cNvPr>
          <p:cNvCxnSpPr>
            <a:cxnSpLocks/>
          </p:cNvCxnSpPr>
          <p:nvPr/>
        </p:nvCxnSpPr>
        <p:spPr bwMode="auto">
          <a:xfrm>
            <a:off x="4947497" y="5124271"/>
            <a:ext cx="1828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6" name="TextBox 65">
            <a:extLst>
              <a:ext uri="{FF2B5EF4-FFF2-40B4-BE49-F238E27FC236}">
                <a16:creationId xmlns:a16="http://schemas.microsoft.com/office/drawing/2014/main" id="{03E7B6F0-CA95-43A9-9BDB-5F67FEA8A684}"/>
              </a:ext>
            </a:extLst>
          </p:cNvPr>
          <p:cNvSpPr txBox="1"/>
          <p:nvPr/>
        </p:nvSpPr>
        <p:spPr>
          <a:xfrm>
            <a:off x="5478058" y="1690806"/>
            <a:ext cx="917239" cy="461665"/>
          </a:xfrm>
          <a:prstGeom prst="rect">
            <a:avLst/>
          </a:prstGeom>
          <a:noFill/>
        </p:spPr>
        <p:txBody>
          <a:bodyPr wrap="none" rtlCol="0">
            <a:spAutoFit/>
          </a:bodyPr>
          <a:lstStyle/>
          <a:p>
            <a:r>
              <a:rPr lang="en-US" dirty="0"/>
              <a:t>Stack</a:t>
            </a:r>
          </a:p>
        </p:txBody>
      </p:sp>
      <p:sp>
        <p:nvSpPr>
          <p:cNvPr id="67" name="Rectangle 66">
            <a:extLst>
              <a:ext uri="{FF2B5EF4-FFF2-40B4-BE49-F238E27FC236}">
                <a16:creationId xmlns:a16="http://schemas.microsoft.com/office/drawing/2014/main" id="{42023D8D-32E3-4554-B2CE-537D77D92031}"/>
              </a:ext>
            </a:extLst>
          </p:cNvPr>
          <p:cNvSpPr/>
          <p:nvPr/>
        </p:nvSpPr>
        <p:spPr bwMode="auto">
          <a:xfrm>
            <a:off x="7131905" y="2304871"/>
            <a:ext cx="387348" cy="38100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Tahoma" pitchFamily="34" charset="0"/>
            </a:endParaRPr>
          </a:p>
        </p:txBody>
      </p:sp>
      <p:cxnSp>
        <p:nvCxnSpPr>
          <p:cNvPr id="68" name="Straight Connector 67">
            <a:extLst>
              <a:ext uri="{FF2B5EF4-FFF2-40B4-BE49-F238E27FC236}">
                <a16:creationId xmlns:a16="http://schemas.microsoft.com/office/drawing/2014/main" id="{EB7D561A-70A3-4EF4-B3F9-447178C39BC3}"/>
              </a:ext>
            </a:extLst>
          </p:cNvPr>
          <p:cNvCxnSpPr>
            <a:cxnSpLocks/>
          </p:cNvCxnSpPr>
          <p:nvPr/>
        </p:nvCxnSpPr>
        <p:spPr bwMode="auto">
          <a:xfrm>
            <a:off x="7004897" y="2000071"/>
            <a:ext cx="0" cy="31242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 name="Straight Connector 68">
            <a:extLst>
              <a:ext uri="{FF2B5EF4-FFF2-40B4-BE49-F238E27FC236}">
                <a16:creationId xmlns:a16="http://schemas.microsoft.com/office/drawing/2014/main" id="{07AA8650-C8FC-4FD7-92E2-21FC2328B9E1}"/>
              </a:ext>
            </a:extLst>
          </p:cNvPr>
          <p:cNvCxnSpPr>
            <a:cxnSpLocks/>
          </p:cNvCxnSpPr>
          <p:nvPr/>
        </p:nvCxnSpPr>
        <p:spPr bwMode="auto">
          <a:xfrm>
            <a:off x="8806078" y="2000071"/>
            <a:ext cx="0" cy="31242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 name="Straight Connector 69">
            <a:extLst>
              <a:ext uri="{FF2B5EF4-FFF2-40B4-BE49-F238E27FC236}">
                <a16:creationId xmlns:a16="http://schemas.microsoft.com/office/drawing/2014/main" id="{777A55E0-3407-428C-ADAA-7CACAD2D63D2}"/>
              </a:ext>
            </a:extLst>
          </p:cNvPr>
          <p:cNvCxnSpPr>
            <a:cxnSpLocks/>
          </p:cNvCxnSpPr>
          <p:nvPr/>
        </p:nvCxnSpPr>
        <p:spPr bwMode="auto">
          <a:xfrm>
            <a:off x="7022490" y="5124271"/>
            <a:ext cx="178358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1" name="TextBox 70">
            <a:extLst>
              <a:ext uri="{FF2B5EF4-FFF2-40B4-BE49-F238E27FC236}">
                <a16:creationId xmlns:a16="http://schemas.microsoft.com/office/drawing/2014/main" id="{24088240-9CD7-4444-9DBD-192C3EF83DB8}"/>
              </a:ext>
            </a:extLst>
          </p:cNvPr>
          <p:cNvSpPr txBox="1"/>
          <p:nvPr/>
        </p:nvSpPr>
        <p:spPr>
          <a:xfrm>
            <a:off x="7565916" y="1690806"/>
            <a:ext cx="886781" cy="461665"/>
          </a:xfrm>
          <a:prstGeom prst="rect">
            <a:avLst/>
          </a:prstGeom>
          <a:noFill/>
        </p:spPr>
        <p:txBody>
          <a:bodyPr wrap="none" rtlCol="0">
            <a:spAutoFit/>
          </a:bodyPr>
          <a:lstStyle/>
          <a:p>
            <a:r>
              <a:rPr lang="en-US" dirty="0"/>
              <a:t>Heap</a:t>
            </a:r>
          </a:p>
        </p:txBody>
      </p:sp>
      <p:sp>
        <p:nvSpPr>
          <p:cNvPr id="72" name="Rectangle 71">
            <a:extLst>
              <a:ext uri="{FF2B5EF4-FFF2-40B4-BE49-F238E27FC236}">
                <a16:creationId xmlns:a16="http://schemas.microsoft.com/office/drawing/2014/main" id="{3FDE1D87-0E8A-4C21-8F8B-1E4F9E83E2F1}"/>
              </a:ext>
            </a:extLst>
          </p:cNvPr>
          <p:cNvSpPr/>
          <p:nvPr/>
        </p:nvSpPr>
        <p:spPr bwMode="auto">
          <a:xfrm>
            <a:off x="7519253" y="2304871"/>
            <a:ext cx="387348" cy="38100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Tahoma" pitchFamily="34" charset="0"/>
            </a:endParaRPr>
          </a:p>
        </p:txBody>
      </p:sp>
      <p:sp>
        <p:nvSpPr>
          <p:cNvPr id="73" name="Rectangle 72">
            <a:extLst>
              <a:ext uri="{FF2B5EF4-FFF2-40B4-BE49-F238E27FC236}">
                <a16:creationId xmlns:a16="http://schemas.microsoft.com/office/drawing/2014/main" id="{005EF295-1A6C-49BC-88BF-99F0BB46B27E}"/>
              </a:ext>
            </a:extLst>
          </p:cNvPr>
          <p:cNvSpPr/>
          <p:nvPr/>
        </p:nvSpPr>
        <p:spPr bwMode="auto">
          <a:xfrm>
            <a:off x="7906601" y="2304871"/>
            <a:ext cx="387348" cy="38100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Tahoma" pitchFamily="34" charset="0"/>
            </a:endParaRPr>
          </a:p>
        </p:txBody>
      </p:sp>
      <p:sp>
        <p:nvSpPr>
          <p:cNvPr id="74" name="Rectangle 73">
            <a:extLst>
              <a:ext uri="{FF2B5EF4-FFF2-40B4-BE49-F238E27FC236}">
                <a16:creationId xmlns:a16="http://schemas.microsoft.com/office/drawing/2014/main" id="{6C1C9EA8-3763-4FA9-A34A-743D93431897}"/>
              </a:ext>
            </a:extLst>
          </p:cNvPr>
          <p:cNvSpPr/>
          <p:nvPr/>
        </p:nvSpPr>
        <p:spPr bwMode="auto">
          <a:xfrm>
            <a:off x="8293949" y="2304871"/>
            <a:ext cx="387348" cy="381000"/>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Tahoma" pitchFamily="34" charset="0"/>
            </a:endParaRPr>
          </a:p>
        </p:txBody>
      </p:sp>
      <p:cxnSp>
        <p:nvCxnSpPr>
          <p:cNvPr id="78" name="Straight Arrow Connector 77">
            <a:extLst>
              <a:ext uri="{FF2B5EF4-FFF2-40B4-BE49-F238E27FC236}">
                <a16:creationId xmlns:a16="http://schemas.microsoft.com/office/drawing/2014/main" id="{DB8EE6D5-DFC7-4590-889E-929B38417DEE}"/>
              </a:ext>
            </a:extLst>
          </p:cNvPr>
          <p:cNvCxnSpPr>
            <a:stCxn id="59" idx="3"/>
            <a:endCxn id="67" idx="1"/>
          </p:cNvCxnSpPr>
          <p:nvPr/>
        </p:nvCxnSpPr>
        <p:spPr bwMode="auto">
          <a:xfrm flipV="1">
            <a:off x="5896808" y="2495371"/>
            <a:ext cx="1235097" cy="2097733"/>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79" name="TextBox 78">
            <a:extLst>
              <a:ext uri="{FF2B5EF4-FFF2-40B4-BE49-F238E27FC236}">
                <a16:creationId xmlns:a16="http://schemas.microsoft.com/office/drawing/2014/main" id="{ABD7976A-7657-4A78-A704-56EE82E27605}"/>
              </a:ext>
            </a:extLst>
          </p:cNvPr>
          <p:cNvSpPr txBox="1"/>
          <p:nvPr/>
        </p:nvSpPr>
        <p:spPr>
          <a:xfrm>
            <a:off x="1066800" y="5352871"/>
            <a:ext cx="3175356" cy="830997"/>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a</a:t>
            </a:r>
            <a:r>
              <a:rPr lang="en-US" dirty="0"/>
              <a:t> references the array</a:t>
            </a:r>
          </a:p>
          <a:p>
            <a:r>
              <a:rPr lang="en-US" dirty="0"/>
              <a:t>created on the heap</a:t>
            </a:r>
          </a:p>
        </p:txBody>
      </p:sp>
      <p:sp>
        <p:nvSpPr>
          <p:cNvPr id="80" name="TextBox 79">
            <a:extLst>
              <a:ext uri="{FF2B5EF4-FFF2-40B4-BE49-F238E27FC236}">
                <a16:creationId xmlns:a16="http://schemas.microsoft.com/office/drawing/2014/main" id="{3C64B93E-79A4-4D8E-9A09-4050F1074E23}"/>
              </a:ext>
            </a:extLst>
          </p:cNvPr>
          <p:cNvSpPr txBox="1"/>
          <p:nvPr/>
        </p:nvSpPr>
        <p:spPr>
          <a:xfrm>
            <a:off x="5099574" y="5352871"/>
            <a:ext cx="3511026" cy="1200329"/>
          </a:xfrm>
          <a:prstGeom prst="rect">
            <a:avLst/>
          </a:prstGeom>
          <a:noFill/>
        </p:spPr>
        <p:txBody>
          <a:bodyPr wrap="none" rtlCol="0">
            <a:spAutoFit/>
          </a:bodyPr>
          <a:lstStyle/>
          <a:p>
            <a:r>
              <a:rPr lang="en-US" dirty="0"/>
              <a:t>The array references is</a:t>
            </a:r>
          </a:p>
          <a:p>
            <a:r>
              <a:rPr lang="en-US" dirty="0"/>
              <a:t>returned to </a:t>
            </a:r>
            <a:r>
              <a:rPr lang="en-US" dirty="0">
                <a:latin typeface="Courier New" panose="02070309020205020404" pitchFamily="49" charset="0"/>
                <a:cs typeface="Courier New" panose="02070309020205020404" pitchFamily="49" charset="0"/>
              </a:rPr>
              <a:t>main()</a:t>
            </a:r>
            <a:r>
              <a:rPr lang="en-US" dirty="0"/>
              <a:t> and</a:t>
            </a:r>
          </a:p>
          <a:p>
            <a:r>
              <a:rPr lang="en-US" dirty="0"/>
              <a:t>assigned to </a:t>
            </a:r>
            <a:r>
              <a:rPr lang="en-US" dirty="0">
                <a:latin typeface="Courier New" panose="02070309020205020404" pitchFamily="49" charset="0"/>
                <a:cs typeface="Courier New" panose="02070309020205020404" pitchFamily="49" charset="0"/>
              </a:rPr>
              <a:t>b</a:t>
            </a:r>
          </a:p>
        </p:txBody>
      </p:sp>
    </p:spTree>
    <p:extLst>
      <p:ext uri="{BB962C8B-B14F-4D97-AF65-F5344CB8AC3E}">
        <p14:creationId xmlns:p14="http://schemas.microsoft.com/office/powerpoint/2010/main" val="1031162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F094F-BCAB-B942-9F6E-6033555F4CC8}"/>
              </a:ext>
            </a:extLst>
          </p:cNvPr>
          <p:cNvSpPr>
            <a:spLocks noGrp="1"/>
          </p:cNvSpPr>
          <p:nvPr>
            <p:ph type="title"/>
          </p:nvPr>
        </p:nvSpPr>
        <p:spPr/>
        <p:txBody>
          <a:bodyPr/>
          <a:lstStyle/>
          <a:p>
            <a:r>
              <a:rPr lang="en-US" dirty="0"/>
              <a:t>Garbage Collection</a:t>
            </a:r>
          </a:p>
        </p:txBody>
      </p:sp>
      <p:sp>
        <p:nvSpPr>
          <p:cNvPr id="3" name="Content Placeholder 2">
            <a:extLst>
              <a:ext uri="{FF2B5EF4-FFF2-40B4-BE49-F238E27FC236}">
                <a16:creationId xmlns:a16="http://schemas.microsoft.com/office/drawing/2014/main" id="{3439F8AD-CF56-784C-8007-B5BE1C274FDE}"/>
              </a:ext>
            </a:extLst>
          </p:cNvPr>
          <p:cNvSpPr>
            <a:spLocks noGrp="1"/>
          </p:cNvSpPr>
          <p:nvPr>
            <p:ph idx="1"/>
          </p:nvPr>
        </p:nvSpPr>
        <p:spPr/>
        <p:txBody>
          <a:bodyPr/>
          <a:lstStyle/>
          <a:p>
            <a:r>
              <a:rPr lang="en-US" dirty="0"/>
              <a:t>Data on the heap will be removed when the JVM determines that it's no longer used by any code (i.e. no more references to the data), and this process is known as </a:t>
            </a:r>
            <a:r>
              <a:rPr lang="en-US" i="1" dirty="0"/>
              <a:t>Garbage Collection</a:t>
            </a:r>
          </a:p>
        </p:txBody>
      </p:sp>
    </p:spTree>
    <p:extLst>
      <p:ext uri="{BB962C8B-B14F-4D97-AF65-F5344CB8AC3E}">
        <p14:creationId xmlns:p14="http://schemas.microsoft.com/office/powerpoint/2010/main" val="4973308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E6262-CD7D-4E8C-AC23-B25C8D665FCB}"/>
              </a:ext>
            </a:extLst>
          </p:cNvPr>
          <p:cNvSpPr>
            <a:spLocks noGrp="1"/>
          </p:cNvSpPr>
          <p:nvPr>
            <p:ph type="title"/>
          </p:nvPr>
        </p:nvSpPr>
        <p:spPr/>
        <p:txBody>
          <a:bodyPr/>
          <a:lstStyle/>
          <a:p>
            <a:r>
              <a:rPr lang="en-US" dirty="0"/>
              <a:t>Variable-Length Argument List</a:t>
            </a:r>
          </a:p>
        </p:txBody>
      </p:sp>
      <p:sp>
        <p:nvSpPr>
          <p:cNvPr id="3" name="Content Placeholder 2">
            <a:extLst>
              <a:ext uri="{FF2B5EF4-FFF2-40B4-BE49-F238E27FC236}">
                <a16:creationId xmlns:a16="http://schemas.microsoft.com/office/drawing/2014/main" id="{B0A40793-56F2-4697-A17D-B97DCC5AFA3A}"/>
              </a:ext>
            </a:extLst>
          </p:cNvPr>
          <p:cNvSpPr>
            <a:spLocks noGrp="1"/>
          </p:cNvSpPr>
          <p:nvPr>
            <p:ph idx="1"/>
          </p:nvPr>
        </p:nvSpPr>
        <p:spPr>
          <a:xfrm>
            <a:off x="838200" y="1905000"/>
            <a:ext cx="7772400" cy="2438400"/>
          </a:xfrm>
        </p:spPr>
        <p:txBody>
          <a:bodyPr/>
          <a:lstStyle/>
          <a:p>
            <a:r>
              <a:rPr lang="en-US" sz="2800" dirty="0"/>
              <a:t>A.K.A. </a:t>
            </a:r>
            <a:r>
              <a:rPr lang="en-US" sz="2800" i="1" dirty="0" err="1"/>
              <a:t>varargs</a:t>
            </a:r>
            <a:endParaRPr lang="en-US" sz="2800" i="1" dirty="0"/>
          </a:p>
          <a:p>
            <a:r>
              <a:rPr lang="en-US" sz="2800" dirty="0"/>
              <a:t>Allows any number of arguments of the specified type</a:t>
            </a:r>
          </a:p>
          <a:p>
            <a:r>
              <a:rPr lang="en-US" sz="2800" dirty="0"/>
              <a:t>The arguments are treated as an array in the method</a:t>
            </a:r>
          </a:p>
        </p:txBody>
      </p:sp>
      <p:sp>
        <p:nvSpPr>
          <p:cNvPr id="4" name="TextBox 3">
            <a:extLst>
              <a:ext uri="{FF2B5EF4-FFF2-40B4-BE49-F238E27FC236}">
                <a16:creationId xmlns:a16="http://schemas.microsoft.com/office/drawing/2014/main" id="{C35D87FE-E3B8-4157-96D0-F7A355229E0D}"/>
              </a:ext>
            </a:extLst>
          </p:cNvPr>
          <p:cNvSpPr txBox="1"/>
          <p:nvPr/>
        </p:nvSpPr>
        <p:spPr>
          <a:xfrm>
            <a:off x="1568150" y="4419600"/>
            <a:ext cx="6051850" cy="2308324"/>
          </a:xfrm>
          <a:prstGeom prst="rect">
            <a:avLst/>
          </a:prstGeom>
          <a:noFill/>
        </p:spPr>
        <p:txBody>
          <a:bodyPr wrap="none" rtlCol="0">
            <a:spAutoFit/>
          </a:bodyPr>
          <a:lstStyle/>
          <a:p>
            <a:r>
              <a:rPr lang="en-US" dirty="0"/>
              <a:t>public static </a:t>
            </a:r>
            <a:r>
              <a:rPr lang="en-US" dirty="0" err="1"/>
              <a:t>int</a:t>
            </a:r>
            <a:r>
              <a:rPr lang="en-US" dirty="0"/>
              <a:t> sum( </a:t>
            </a:r>
            <a:r>
              <a:rPr lang="en-US" dirty="0" err="1"/>
              <a:t>int</a:t>
            </a:r>
            <a:r>
              <a:rPr lang="en-US" dirty="0"/>
              <a:t>… numbers ) {</a:t>
            </a:r>
          </a:p>
          <a:p>
            <a:r>
              <a:rPr lang="en-US" dirty="0"/>
              <a:t>    </a:t>
            </a:r>
            <a:r>
              <a:rPr lang="en-US" dirty="0" err="1"/>
              <a:t>int</a:t>
            </a:r>
            <a:r>
              <a:rPr lang="en-US" dirty="0"/>
              <a:t> sum = 0;</a:t>
            </a:r>
          </a:p>
          <a:p>
            <a:r>
              <a:rPr lang="en-US" dirty="0"/>
              <a:t>    for( </a:t>
            </a:r>
            <a:r>
              <a:rPr lang="en-US" dirty="0" err="1"/>
              <a:t>int</a:t>
            </a:r>
            <a:r>
              <a:rPr lang="en-US" dirty="0"/>
              <a:t> </a:t>
            </a:r>
            <a:r>
              <a:rPr lang="en-US" dirty="0" err="1"/>
              <a:t>i</a:t>
            </a:r>
            <a:r>
              <a:rPr lang="en-US" dirty="0"/>
              <a:t>=0 ; </a:t>
            </a:r>
            <a:r>
              <a:rPr lang="en-US" dirty="0" err="1"/>
              <a:t>i</a:t>
            </a:r>
            <a:r>
              <a:rPr lang="en-US" dirty="0"/>
              <a:t> &lt; </a:t>
            </a:r>
            <a:r>
              <a:rPr lang="en-US" dirty="0" err="1"/>
              <a:t>numbers.length</a:t>
            </a:r>
            <a:r>
              <a:rPr lang="en-US" dirty="0"/>
              <a:t> ; ++</a:t>
            </a:r>
            <a:r>
              <a:rPr lang="en-US" dirty="0" err="1"/>
              <a:t>i</a:t>
            </a:r>
            <a:r>
              <a:rPr lang="en-US" dirty="0"/>
              <a:t> )</a:t>
            </a:r>
          </a:p>
          <a:p>
            <a:r>
              <a:rPr lang="en-US" dirty="0"/>
              <a:t>        sum += numbers[</a:t>
            </a:r>
            <a:r>
              <a:rPr lang="en-US" dirty="0" err="1"/>
              <a:t>i</a:t>
            </a:r>
            <a:r>
              <a:rPr lang="en-US" dirty="0"/>
              <a:t>];</a:t>
            </a:r>
          </a:p>
          <a:p>
            <a:r>
              <a:rPr lang="en-US" dirty="0"/>
              <a:t>    return sum;</a:t>
            </a:r>
          </a:p>
          <a:p>
            <a:r>
              <a:rPr lang="en-US" dirty="0"/>
              <a:t>}</a:t>
            </a:r>
          </a:p>
        </p:txBody>
      </p:sp>
    </p:spTree>
    <p:extLst>
      <p:ext uri="{BB962C8B-B14F-4D97-AF65-F5344CB8AC3E}">
        <p14:creationId xmlns:p14="http://schemas.microsoft.com/office/powerpoint/2010/main" val="1246631185"/>
      </p:ext>
    </p:extLst>
  </p:cSld>
  <p:clrMapOvr>
    <a:masterClrMapping/>
  </p:clrMapOvr>
</p:sld>
</file>

<file path=ppt/theme/theme1.xml><?xml version="1.0" encoding="utf-8"?>
<a:theme xmlns:a="http://schemas.openxmlformats.org/drawingml/2006/main" name="Blueprint">
  <a:themeElements>
    <a:clrScheme name="Blueprint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fontScheme name="Blueprin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ueprint 1">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
      <a:clrScheme name="Blueprint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clrMap bg1="lt1" tx1="dk1" bg2="lt2" tx2="dk2" accent1="accent1" accent2="accent2" accent3="accent3" accent4="accent4" accent5="accent5" accent6="accent6" hlink="hlink" folHlink="folHlink"/>
    </a:extraClrScheme>
    <a:extraClrScheme>
      <a:clrScheme name="Blueprint 3">
        <a:dk1>
          <a:srgbClr val="000000"/>
        </a:dk1>
        <a:lt1>
          <a:srgbClr val="FFFFFF"/>
        </a:lt1>
        <a:dk2>
          <a:srgbClr val="4D4D4D"/>
        </a:dk2>
        <a:lt2>
          <a:srgbClr val="B2B2B2"/>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clrMap bg1="lt1" tx1="dk1" bg2="lt2" tx2="dk2" accent1="accent1" accent2="accent2" accent3="accent3" accent4="accent4" accent5="accent5" accent6="accent6" hlink="hlink" folHlink="folHlink"/>
    </a:extraClrScheme>
    <a:extraClrScheme>
      <a:clrScheme name="Blueprint 4">
        <a:dk1>
          <a:srgbClr val="333300"/>
        </a:dk1>
        <a:lt1>
          <a:srgbClr val="FFFFFF"/>
        </a:lt1>
        <a:dk2>
          <a:srgbClr val="663300"/>
        </a:dk2>
        <a:lt2>
          <a:srgbClr val="B2B2B2"/>
        </a:lt2>
        <a:accent1>
          <a:srgbClr val="DDC6A7"/>
        </a:accent1>
        <a:accent2>
          <a:srgbClr val="D9C167"/>
        </a:accent2>
        <a:accent3>
          <a:srgbClr val="FFFFFF"/>
        </a:accent3>
        <a:accent4>
          <a:srgbClr val="2A2A00"/>
        </a:accent4>
        <a:accent5>
          <a:srgbClr val="EBDFD0"/>
        </a:accent5>
        <a:accent6>
          <a:srgbClr val="C4AF5D"/>
        </a:accent6>
        <a:hlink>
          <a:srgbClr val="8A7A66"/>
        </a:hlink>
        <a:folHlink>
          <a:srgbClr val="C0AE9E"/>
        </a:folHlink>
      </a:clrScheme>
      <a:clrMap bg1="lt1" tx1="dk1" bg2="lt2" tx2="dk2" accent1="accent1" accent2="accent2" accent3="accent3" accent4="accent4" accent5="accent5" accent6="accent6" hlink="hlink" folHlink="folHlink"/>
    </a:extraClrScheme>
    <a:extraClrScheme>
      <a:clrScheme name="Blueprint 5">
        <a:dk1>
          <a:srgbClr val="000000"/>
        </a:dk1>
        <a:lt1>
          <a:srgbClr val="FFFFFF"/>
        </a:lt1>
        <a:dk2>
          <a:srgbClr val="003366"/>
        </a:dk2>
        <a:lt2>
          <a:srgbClr val="CCFFCC"/>
        </a:lt2>
        <a:accent1>
          <a:srgbClr val="006699"/>
        </a:accent1>
        <a:accent2>
          <a:srgbClr val="009999"/>
        </a:accent2>
        <a:accent3>
          <a:srgbClr val="AAADB8"/>
        </a:accent3>
        <a:accent4>
          <a:srgbClr val="DADADA"/>
        </a:accent4>
        <a:accent5>
          <a:srgbClr val="AAB8CA"/>
        </a:accent5>
        <a:accent6>
          <a:srgbClr val="008A8A"/>
        </a:accent6>
        <a:hlink>
          <a:srgbClr val="0099CC"/>
        </a:hlink>
        <a:folHlink>
          <a:srgbClr val="00458A"/>
        </a:folHlink>
      </a:clrScheme>
      <a:clrMap bg1="dk2" tx1="lt1" bg2="dk1" tx2="lt2" accent1="accent1" accent2="accent2" accent3="accent3" accent4="accent4" accent5="accent5" accent6="accent6" hlink="hlink" folHlink="folHlink"/>
    </a:extraClrScheme>
    <a:extraClrScheme>
      <a:clrScheme name="Blueprint 6">
        <a:dk1>
          <a:srgbClr val="000000"/>
        </a:dk1>
        <a:lt1>
          <a:srgbClr val="FFFFFF"/>
        </a:lt1>
        <a:dk2>
          <a:srgbClr val="004A48"/>
        </a:dk2>
        <a:lt2>
          <a:srgbClr val="33CCCC"/>
        </a:lt2>
        <a:accent1>
          <a:srgbClr val="006699"/>
        </a:accent1>
        <a:accent2>
          <a:srgbClr val="009999"/>
        </a:accent2>
        <a:accent3>
          <a:srgbClr val="AAB1B1"/>
        </a:accent3>
        <a:accent4>
          <a:srgbClr val="DADADA"/>
        </a:accent4>
        <a:accent5>
          <a:srgbClr val="AAB8CA"/>
        </a:accent5>
        <a:accent6>
          <a:srgbClr val="008A8A"/>
        </a:accent6>
        <a:hlink>
          <a:srgbClr val="00CC99"/>
        </a:hlink>
        <a:folHlink>
          <a:srgbClr val="006666"/>
        </a:folHlink>
      </a:clrScheme>
      <a:clrMap bg1="dk2" tx1="lt1" bg2="dk1" tx2="lt2" accent1="accent1" accent2="accent2" accent3="accent3" accent4="accent4" accent5="accent5" accent6="accent6" hlink="hlink" folHlink="folHlink"/>
    </a:extraClrScheme>
    <a:extraClrScheme>
      <a:clrScheme name="Blueprint 7">
        <a:dk1>
          <a:srgbClr val="000000"/>
        </a:dk1>
        <a:lt1>
          <a:srgbClr val="FFFFFF"/>
        </a:lt1>
        <a:dk2>
          <a:srgbClr val="333300"/>
        </a:dk2>
        <a:lt2>
          <a:srgbClr val="FFFFCC"/>
        </a:lt2>
        <a:accent1>
          <a:srgbClr val="CC9900"/>
        </a:accent1>
        <a:accent2>
          <a:srgbClr val="CC6600"/>
        </a:accent2>
        <a:accent3>
          <a:srgbClr val="ADADAA"/>
        </a:accent3>
        <a:accent4>
          <a:srgbClr val="DADADA"/>
        </a:accent4>
        <a:accent5>
          <a:srgbClr val="E2CAAA"/>
        </a:accent5>
        <a:accent6>
          <a:srgbClr val="B95C00"/>
        </a:accent6>
        <a:hlink>
          <a:srgbClr val="808000"/>
        </a:hlink>
        <a:folHlink>
          <a:srgbClr val="525000"/>
        </a:folHlink>
      </a:clrScheme>
      <a:clrMap bg1="dk2" tx1="lt1" bg2="dk1" tx2="lt2" accent1="accent1" accent2="accent2" accent3="accent3" accent4="accent4" accent5="accent5" accent6="accent6" hlink="hlink" folHlink="folHlink"/>
    </a:extraClrScheme>
    <a:extraClrScheme>
      <a:clrScheme name="Blueprint 8">
        <a:dk1>
          <a:srgbClr val="003D62"/>
        </a:dk1>
        <a:lt1>
          <a:srgbClr val="FFFFFF"/>
        </a:lt1>
        <a:dk2>
          <a:srgbClr val="006699"/>
        </a:dk2>
        <a:lt2>
          <a:srgbClr val="C8D1DA"/>
        </a:lt2>
        <a:accent1>
          <a:srgbClr val="9AC0EA"/>
        </a:accent1>
        <a:accent2>
          <a:srgbClr val="80C3C8"/>
        </a:accent2>
        <a:accent3>
          <a:srgbClr val="FFFFFF"/>
        </a:accent3>
        <a:accent4>
          <a:srgbClr val="003353"/>
        </a:accent4>
        <a:accent5>
          <a:srgbClr val="CADCF3"/>
        </a:accent5>
        <a:accent6>
          <a:srgbClr val="73B0B5"/>
        </a:accent6>
        <a:hlink>
          <a:srgbClr val="81ABCB"/>
        </a:hlink>
        <a:folHlink>
          <a:srgbClr val="B6CBD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Designs\Blueprint.pot</Template>
  <TotalTime>9904</TotalTime>
  <Words>534</Words>
  <Application>Microsoft Macintosh PowerPoint</Application>
  <PresentationFormat>On-screen Show (4:3)</PresentationFormat>
  <Paragraphs>82</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Calibri</vt:lpstr>
      <vt:lpstr>Courier New</vt:lpstr>
      <vt:lpstr>Tahoma</vt:lpstr>
      <vt:lpstr>Wingdings</vt:lpstr>
      <vt:lpstr>Blueprint</vt:lpstr>
      <vt:lpstr>CS2011 Introduction to Programming I Arrays (II)</vt:lpstr>
      <vt:lpstr>Primitive Types Are Passed By Value</vt:lpstr>
      <vt:lpstr>Arrays Are Passed By Reference</vt:lpstr>
      <vt:lpstr>Copy An Array</vt:lpstr>
      <vt:lpstr>Return An Array</vt:lpstr>
      <vt:lpstr>Heap</vt:lpstr>
      <vt:lpstr>Array Reference</vt:lpstr>
      <vt:lpstr>Garbage Collection</vt:lpstr>
      <vt:lpstr>Variable-Length Argument List</vt:lpstr>
      <vt:lpstr>Arrays Methods</vt:lpstr>
      <vt:lpstr>Readings</vt:lpstr>
    </vt:vector>
  </TitlesOfParts>
  <Company>University of California, Santa Barbara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CS10 Java Programming Basic Language Features</dc:title>
  <dc:creator>cysun</dc:creator>
  <cp:lastModifiedBy>Sun, Chengyu</cp:lastModifiedBy>
  <cp:revision>644</cp:revision>
  <cp:lastPrinted>1601-01-01T00:00:00Z</cp:lastPrinted>
  <dcterms:created xsi:type="dcterms:W3CDTF">2003-06-24T23:22:57Z</dcterms:created>
  <dcterms:modified xsi:type="dcterms:W3CDTF">2018-11-13T17:36:38Z</dcterms:modified>
</cp:coreProperties>
</file>