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6"/>
  </p:notesMasterIdLst>
  <p:handoutMasterIdLst>
    <p:handoutMasterId r:id="rId17"/>
  </p:handoutMasterIdLst>
  <p:sldIdLst>
    <p:sldId id="256" r:id="rId2"/>
    <p:sldId id="395" r:id="rId3"/>
    <p:sldId id="397" r:id="rId4"/>
    <p:sldId id="398" r:id="rId5"/>
    <p:sldId id="399" r:id="rId6"/>
    <p:sldId id="400" r:id="rId7"/>
    <p:sldId id="401" r:id="rId8"/>
    <p:sldId id="410" r:id="rId9"/>
    <p:sldId id="403" r:id="rId10"/>
    <p:sldId id="404" r:id="rId11"/>
    <p:sldId id="405" r:id="rId12"/>
    <p:sldId id="409" r:id="rId13"/>
    <p:sldId id="407" r:id="rId14"/>
    <p:sldId id="406" r:id="rId15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554" autoAdjust="0"/>
    <p:restoredTop sz="96349" autoAdjust="0"/>
  </p:normalViewPr>
  <p:slideViewPr>
    <p:cSldViewPr>
      <p:cViewPr varScale="1">
        <p:scale>
          <a:sx n="68" d="100"/>
          <a:sy n="68" d="100"/>
        </p:scale>
        <p:origin x="1068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0D7BDCA4-2C57-41D9-9FC6-87B59A539DC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t" anchorCtr="0" compatLnSpc="1">
            <a:prstTxWarp prst="textNoShape">
              <a:avLst/>
            </a:prstTxWarp>
          </a:bodyPr>
          <a:lstStyle>
            <a:lvl1pPr defTabSz="950704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55420677-0FEC-4065-B0AE-8FB0EAA361D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t" anchorCtr="0" compatLnSpc="1">
            <a:prstTxWarp prst="textNoShape">
              <a:avLst/>
            </a:prstTxWarp>
          </a:bodyPr>
          <a:lstStyle>
            <a:lvl1pPr algn="r" defTabSz="950704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4" name="Rectangle 4">
            <a:extLst>
              <a:ext uri="{FF2B5EF4-FFF2-40B4-BE49-F238E27FC236}">
                <a16:creationId xmlns:a16="http://schemas.microsoft.com/office/drawing/2014/main" id="{4D967090-9E4D-4935-9667-87F8153F33F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b" anchorCtr="0" compatLnSpc="1">
            <a:prstTxWarp prst="textNoShape">
              <a:avLst/>
            </a:prstTxWarp>
          </a:bodyPr>
          <a:lstStyle>
            <a:lvl1pPr defTabSz="950704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5" name="Rectangle 5">
            <a:extLst>
              <a:ext uri="{FF2B5EF4-FFF2-40B4-BE49-F238E27FC236}">
                <a16:creationId xmlns:a16="http://schemas.microsoft.com/office/drawing/2014/main" id="{63F8C257-FD11-475F-8598-851A564A8E0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b" anchorCtr="0" compatLnSpc="1">
            <a:prstTxWarp prst="textNoShape">
              <a:avLst/>
            </a:prstTxWarp>
          </a:bodyPr>
          <a:lstStyle>
            <a:lvl1pPr algn="r" defTabSz="949325" eaLnBrk="1" hangingPunct="1">
              <a:defRPr sz="1200"/>
            </a:lvl1pPr>
          </a:lstStyle>
          <a:p>
            <a:pPr>
              <a:defRPr/>
            </a:pPr>
            <a:fld id="{D2ACC898-A7EC-479C-B714-7CC5C4BABB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995840-621E-46D3-9E0F-D37429CD394B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B67A9-4F22-45F6-8BC9-60E885F63B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156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7">
            <a:extLst>
              <a:ext uri="{FF2B5EF4-FFF2-40B4-BE49-F238E27FC236}">
                <a16:creationId xmlns:a16="http://schemas.microsoft.com/office/drawing/2014/main" id="{BA6FF91C-FBF8-4ED5-830F-C94A33E37FA3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68">
              <a:extLst>
                <a:ext uri="{FF2B5EF4-FFF2-40B4-BE49-F238E27FC236}">
                  <a16:creationId xmlns:a16="http://schemas.microsoft.com/office/drawing/2014/main" id="{8EB7372A-DDBF-472A-AE3C-2585C3D607F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3">
                <a:extLst>
                  <a:ext uri="{FF2B5EF4-FFF2-40B4-BE49-F238E27FC236}">
                    <a16:creationId xmlns:a16="http://schemas.microsoft.com/office/drawing/2014/main" id="{E3DA28C8-8FBD-47B8-9A60-34C79D838F67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  <p:grpSp>
            <p:nvGrpSpPr>
              <p:cNvPr id="16" name="Group 4">
                <a:extLst>
                  <a:ext uri="{FF2B5EF4-FFF2-40B4-BE49-F238E27FC236}">
                    <a16:creationId xmlns:a16="http://schemas.microsoft.com/office/drawing/2014/main" id="{1687B4BB-1E28-4212-8DFC-D653BD6A9120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5">
                  <a:extLst>
                    <a:ext uri="{FF2B5EF4-FFF2-40B4-BE49-F238E27FC236}">
                      <a16:creationId xmlns:a16="http://schemas.microsoft.com/office/drawing/2014/main" id="{E22436B1-E098-4485-B64C-35C9259F1EA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Line 6">
                  <a:extLst>
                    <a:ext uri="{FF2B5EF4-FFF2-40B4-BE49-F238E27FC236}">
                      <a16:creationId xmlns:a16="http://schemas.microsoft.com/office/drawing/2014/main" id="{0C456F5F-682A-4812-B96E-FF08B2F89BF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7">
                  <a:extLst>
                    <a:ext uri="{FF2B5EF4-FFF2-40B4-BE49-F238E27FC236}">
                      <a16:creationId xmlns:a16="http://schemas.microsoft.com/office/drawing/2014/main" id="{091F3D45-A89B-4908-988F-E84BC57204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8">
                  <a:extLst>
                    <a:ext uri="{FF2B5EF4-FFF2-40B4-BE49-F238E27FC236}">
                      <a16:creationId xmlns:a16="http://schemas.microsoft.com/office/drawing/2014/main" id="{75DD04ED-7A2A-4DA7-9B0F-B91161F45C0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Line 9">
                  <a:extLst>
                    <a:ext uri="{FF2B5EF4-FFF2-40B4-BE49-F238E27FC236}">
                      <a16:creationId xmlns:a16="http://schemas.microsoft.com/office/drawing/2014/main" id="{60D949FC-16E9-4BAD-962F-E22714A219F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0">
                  <a:extLst>
                    <a:ext uri="{FF2B5EF4-FFF2-40B4-BE49-F238E27FC236}">
                      <a16:creationId xmlns:a16="http://schemas.microsoft.com/office/drawing/2014/main" id="{F5BDE8BB-6FA6-4574-A6C2-02855898C9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1">
                  <a:extLst>
                    <a:ext uri="{FF2B5EF4-FFF2-40B4-BE49-F238E27FC236}">
                      <a16:creationId xmlns:a16="http://schemas.microsoft.com/office/drawing/2014/main" id="{EFC49A16-90EC-4EBC-AB84-4C4B67ADEEB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Line 12">
                  <a:extLst>
                    <a:ext uri="{FF2B5EF4-FFF2-40B4-BE49-F238E27FC236}">
                      <a16:creationId xmlns:a16="http://schemas.microsoft.com/office/drawing/2014/main" id="{E3E43F42-28A2-4765-8DB7-26199677271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Line 13">
                  <a:extLst>
                    <a:ext uri="{FF2B5EF4-FFF2-40B4-BE49-F238E27FC236}">
                      <a16:creationId xmlns:a16="http://schemas.microsoft.com/office/drawing/2014/main" id="{42F6BD2C-5876-45AF-80AF-007E42EB900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" name="Line 14">
                  <a:extLst>
                    <a:ext uri="{FF2B5EF4-FFF2-40B4-BE49-F238E27FC236}">
                      <a16:creationId xmlns:a16="http://schemas.microsoft.com/office/drawing/2014/main" id="{A89C6663-D233-44AD-B43E-4C9F3825D0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Line 15">
                  <a:extLst>
                    <a:ext uri="{FF2B5EF4-FFF2-40B4-BE49-F238E27FC236}">
                      <a16:creationId xmlns:a16="http://schemas.microsoft.com/office/drawing/2014/main" id="{D30E8566-BD4D-4DE0-A377-29FC368BB98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Line 16">
                  <a:extLst>
                    <a:ext uri="{FF2B5EF4-FFF2-40B4-BE49-F238E27FC236}">
                      <a16:creationId xmlns:a16="http://schemas.microsoft.com/office/drawing/2014/main" id="{BE6DE5FA-1853-45A3-9B43-EB49D7EC70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" name="Line 17">
                  <a:extLst>
                    <a:ext uri="{FF2B5EF4-FFF2-40B4-BE49-F238E27FC236}">
                      <a16:creationId xmlns:a16="http://schemas.microsoft.com/office/drawing/2014/main" id="{6B5BB6F4-964D-420C-BC0C-549A0A21F57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Line 18">
                  <a:extLst>
                    <a:ext uri="{FF2B5EF4-FFF2-40B4-BE49-F238E27FC236}">
                      <a16:creationId xmlns:a16="http://schemas.microsoft.com/office/drawing/2014/main" id="{7AF44A33-E66E-4B09-9844-12C58FC7391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Line 19">
                  <a:extLst>
                    <a:ext uri="{FF2B5EF4-FFF2-40B4-BE49-F238E27FC236}">
                      <a16:creationId xmlns:a16="http://schemas.microsoft.com/office/drawing/2014/main" id="{262468E3-FEC3-478D-B662-C45B5824468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Line 20">
                  <a:extLst>
                    <a:ext uri="{FF2B5EF4-FFF2-40B4-BE49-F238E27FC236}">
                      <a16:creationId xmlns:a16="http://schemas.microsoft.com/office/drawing/2014/main" id="{60E23C24-8AF5-4977-8943-9599563F70E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Line 21">
                  <a:extLst>
                    <a:ext uri="{FF2B5EF4-FFF2-40B4-BE49-F238E27FC236}">
                      <a16:creationId xmlns:a16="http://schemas.microsoft.com/office/drawing/2014/main" id="{E7DB6FD7-8C64-4A5D-AC4F-8C0B634F5E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Line 22">
                  <a:extLst>
                    <a:ext uri="{FF2B5EF4-FFF2-40B4-BE49-F238E27FC236}">
                      <a16:creationId xmlns:a16="http://schemas.microsoft.com/office/drawing/2014/main" id="{8E46FA94-0460-4635-BE3F-FF9192CB9C7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23">
                  <a:extLst>
                    <a:ext uri="{FF2B5EF4-FFF2-40B4-BE49-F238E27FC236}">
                      <a16:creationId xmlns:a16="http://schemas.microsoft.com/office/drawing/2014/main" id="{1A54A62F-2B84-439D-B300-5DA1B44A0AC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24">
                  <a:extLst>
                    <a:ext uri="{FF2B5EF4-FFF2-40B4-BE49-F238E27FC236}">
                      <a16:creationId xmlns:a16="http://schemas.microsoft.com/office/drawing/2014/main" id="{EBBEE7C8-BB4B-4805-A190-A88E75C619B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Line 25">
                  <a:extLst>
                    <a:ext uri="{FF2B5EF4-FFF2-40B4-BE49-F238E27FC236}">
                      <a16:creationId xmlns:a16="http://schemas.microsoft.com/office/drawing/2014/main" id="{C89111C3-51BD-463F-98D4-96C1DCDE614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Line 26">
                  <a:extLst>
                    <a:ext uri="{FF2B5EF4-FFF2-40B4-BE49-F238E27FC236}">
                      <a16:creationId xmlns:a16="http://schemas.microsoft.com/office/drawing/2014/main" id="{1627D613-81C9-4086-9719-DCD0ADB1D0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Line 27">
                  <a:extLst>
                    <a:ext uri="{FF2B5EF4-FFF2-40B4-BE49-F238E27FC236}">
                      <a16:creationId xmlns:a16="http://schemas.microsoft.com/office/drawing/2014/main" id="{B139A8B8-B0F0-4DBA-A52E-274B0A9C195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Line 28">
                  <a:extLst>
                    <a:ext uri="{FF2B5EF4-FFF2-40B4-BE49-F238E27FC236}">
                      <a16:creationId xmlns:a16="http://schemas.microsoft.com/office/drawing/2014/main" id="{0555CE92-B003-4F60-81D6-99B7E4DBDBB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Line 29">
                  <a:extLst>
                    <a:ext uri="{FF2B5EF4-FFF2-40B4-BE49-F238E27FC236}">
                      <a16:creationId xmlns:a16="http://schemas.microsoft.com/office/drawing/2014/main" id="{6FE4AC15-79F5-43B2-8073-95E6DD0B0A0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Line 30">
                  <a:extLst>
                    <a:ext uri="{FF2B5EF4-FFF2-40B4-BE49-F238E27FC236}">
                      <a16:creationId xmlns:a16="http://schemas.microsoft.com/office/drawing/2014/main" id="{98F93A54-3895-46C0-BCEC-E48846C8ED2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Line 31">
                  <a:extLst>
                    <a:ext uri="{FF2B5EF4-FFF2-40B4-BE49-F238E27FC236}">
                      <a16:creationId xmlns:a16="http://schemas.microsoft.com/office/drawing/2014/main" id="{F97CBC7A-6D67-4662-826D-841716CB2C4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" name="Line 32">
                  <a:extLst>
                    <a:ext uri="{FF2B5EF4-FFF2-40B4-BE49-F238E27FC236}">
                      <a16:creationId xmlns:a16="http://schemas.microsoft.com/office/drawing/2014/main" id="{9223C9CB-6156-4967-8BA2-6EDC99C942A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Line 33">
                  <a:extLst>
                    <a:ext uri="{FF2B5EF4-FFF2-40B4-BE49-F238E27FC236}">
                      <a16:creationId xmlns:a16="http://schemas.microsoft.com/office/drawing/2014/main" id="{67F34308-391D-4F29-93A3-0ED13664108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" name="Line 34">
                  <a:extLst>
                    <a:ext uri="{FF2B5EF4-FFF2-40B4-BE49-F238E27FC236}">
                      <a16:creationId xmlns:a16="http://schemas.microsoft.com/office/drawing/2014/main" id="{1544B33B-D486-4051-99F8-77ECD1A6915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Line 35">
                  <a:extLst>
                    <a:ext uri="{FF2B5EF4-FFF2-40B4-BE49-F238E27FC236}">
                      <a16:creationId xmlns:a16="http://schemas.microsoft.com/office/drawing/2014/main" id="{91D315F8-B6D0-4D05-9813-3275F3D6B49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Line 36">
                  <a:extLst>
                    <a:ext uri="{FF2B5EF4-FFF2-40B4-BE49-F238E27FC236}">
                      <a16:creationId xmlns:a16="http://schemas.microsoft.com/office/drawing/2014/main" id="{73F6C514-2E13-457D-A946-1DB930FDA8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Line 37">
                  <a:extLst>
                    <a:ext uri="{FF2B5EF4-FFF2-40B4-BE49-F238E27FC236}">
                      <a16:creationId xmlns:a16="http://schemas.microsoft.com/office/drawing/2014/main" id="{D97B6FF2-4541-4E4B-81B3-A0EB061CF4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Line 38">
                  <a:extLst>
                    <a:ext uri="{FF2B5EF4-FFF2-40B4-BE49-F238E27FC236}">
                      <a16:creationId xmlns:a16="http://schemas.microsoft.com/office/drawing/2014/main" id="{5CA7DB8F-446C-4E05-8679-78DEE3ECD8F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Line 39">
                  <a:extLst>
                    <a:ext uri="{FF2B5EF4-FFF2-40B4-BE49-F238E27FC236}">
                      <a16:creationId xmlns:a16="http://schemas.microsoft.com/office/drawing/2014/main" id="{D1C2D978-4663-4626-86DC-E95E04E3111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Line 40">
                  <a:extLst>
                    <a:ext uri="{FF2B5EF4-FFF2-40B4-BE49-F238E27FC236}">
                      <a16:creationId xmlns:a16="http://schemas.microsoft.com/office/drawing/2014/main" id="{576C61F4-88E4-4D79-A800-1B49388CE4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Line 41">
                  <a:extLst>
                    <a:ext uri="{FF2B5EF4-FFF2-40B4-BE49-F238E27FC236}">
                      <a16:creationId xmlns:a16="http://schemas.microsoft.com/office/drawing/2014/main" id="{E069A7B0-4512-4A55-8CDD-8BED5DB77AB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Line 42">
                  <a:extLst>
                    <a:ext uri="{FF2B5EF4-FFF2-40B4-BE49-F238E27FC236}">
                      <a16:creationId xmlns:a16="http://schemas.microsoft.com/office/drawing/2014/main" id="{F072D93E-0E3E-4BF4-927D-5D814F4F323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Line 43">
                  <a:extLst>
                    <a:ext uri="{FF2B5EF4-FFF2-40B4-BE49-F238E27FC236}">
                      <a16:creationId xmlns:a16="http://schemas.microsoft.com/office/drawing/2014/main" id="{E0E4F55F-4F76-4196-8C1C-20C35D43C34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Line 44">
                  <a:extLst>
                    <a:ext uri="{FF2B5EF4-FFF2-40B4-BE49-F238E27FC236}">
                      <a16:creationId xmlns:a16="http://schemas.microsoft.com/office/drawing/2014/main" id="{2961AEF9-84C2-4DBB-A15B-98094E78C56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Line 45">
                  <a:extLst>
                    <a:ext uri="{FF2B5EF4-FFF2-40B4-BE49-F238E27FC236}">
                      <a16:creationId xmlns:a16="http://schemas.microsoft.com/office/drawing/2014/main" id="{4EB31354-25B5-4536-A589-CED9A596356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Line 46">
                  <a:extLst>
                    <a:ext uri="{FF2B5EF4-FFF2-40B4-BE49-F238E27FC236}">
                      <a16:creationId xmlns:a16="http://schemas.microsoft.com/office/drawing/2014/main" id="{8A16587F-A6AC-4422-B27B-555DA703246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Line 47">
                  <a:extLst>
                    <a:ext uri="{FF2B5EF4-FFF2-40B4-BE49-F238E27FC236}">
                      <a16:creationId xmlns:a16="http://schemas.microsoft.com/office/drawing/2014/main" id="{B7121244-0388-43FD-8671-BFFB7FD7563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Line 48">
                  <a:extLst>
                    <a:ext uri="{FF2B5EF4-FFF2-40B4-BE49-F238E27FC236}">
                      <a16:creationId xmlns:a16="http://schemas.microsoft.com/office/drawing/2014/main" id="{A33CA963-BBD0-4FEF-8E2C-1F454C350D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Line 49">
                  <a:extLst>
                    <a:ext uri="{FF2B5EF4-FFF2-40B4-BE49-F238E27FC236}">
                      <a16:creationId xmlns:a16="http://schemas.microsoft.com/office/drawing/2014/main" id="{19E7B081-6AE0-48F8-B8E9-F152E4AF6FA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Line 50">
                  <a:extLst>
                    <a:ext uri="{FF2B5EF4-FFF2-40B4-BE49-F238E27FC236}">
                      <a16:creationId xmlns:a16="http://schemas.microsoft.com/office/drawing/2014/main" id="{74F96B96-5CE1-4B1A-AB6B-14574C729DD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Line 51">
                  <a:extLst>
                    <a:ext uri="{FF2B5EF4-FFF2-40B4-BE49-F238E27FC236}">
                      <a16:creationId xmlns:a16="http://schemas.microsoft.com/office/drawing/2014/main" id="{1D5FDC09-64F2-442C-83A2-FF264E24DC9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" name="Line 52">
                  <a:extLst>
                    <a:ext uri="{FF2B5EF4-FFF2-40B4-BE49-F238E27FC236}">
                      <a16:creationId xmlns:a16="http://schemas.microsoft.com/office/drawing/2014/main" id="{9525C2C3-2A81-4A7E-81C4-E2550FFE274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Line 53">
                  <a:extLst>
                    <a:ext uri="{FF2B5EF4-FFF2-40B4-BE49-F238E27FC236}">
                      <a16:creationId xmlns:a16="http://schemas.microsoft.com/office/drawing/2014/main" id="{C6EDEE13-FDCF-4434-9E73-FA368A2F944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Line 54">
                  <a:extLst>
                    <a:ext uri="{FF2B5EF4-FFF2-40B4-BE49-F238E27FC236}">
                      <a16:creationId xmlns:a16="http://schemas.microsoft.com/office/drawing/2014/main" id="{9753293A-6773-4B0E-BEFE-462575235FE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Line 55">
                  <a:extLst>
                    <a:ext uri="{FF2B5EF4-FFF2-40B4-BE49-F238E27FC236}">
                      <a16:creationId xmlns:a16="http://schemas.microsoft.com/office/drawing/2014/main" id="{DBC30EE6-0CD5-425F-9BAB-A1733140969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" name="Line 56">
                <a:extLst>
                  <a:ext uri="{FF2B5EF4-FFF2-40B4-BE49-F238E27FC236}">
                    <a16:creationId xmlns:a16="http://schemas.microsoft.com/office/drawing/2014/main" id="{CE6A3C26-E21C-43E6-B655-1E65AA5FE1BF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76">
              <a:extLst>
                <a:ext uri="{FF2B5EF4-FFF2-40B4-BE49-F238E27FC236}">
                  <a16:creationId xmlns:a16="http://schemas.microsoft.com/office/drawing/2014/main" id="{6461456B-8826-40D0-B2C9-3E723AB1C3A6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65">
                <a:extLst>
                  <a:ext uri="{FF2B5EF4-FFF2-40B4-BE49-F238E27FC236}">
                    <a16:creationId xmlns:a16="http://schemas.microsoft.com/office/drawing/2014/main" id="{E8EE20DE-4345-44CE-A1D7-B1632073B713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63">
                <a:extLst>
                  <a:ext uri="{FF2B5EF4-FFF2-40B4-BE49-F238E27FC236}">
                    <a16:creationId xmlns:a16="http://schemas.microsoft.com/office/drawing/2014/main" id="{83D18937-F448-4535-887A-3E1B505C1937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64">
                <a:extLst>
                  <a:ext uri="{FF2B5EF4-FFF2-40B4-BE49-F238E27FC236}">
                    <a16:creationId xmlns:a16="http://schemas.microsoft.com/office/drawing/2014/main" id="{C890D9B2-87C6-42FF-B0C0-ADB78A4C3708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Arc 66">
                <a:extLst>
                  <a:ext uri="{FF2B5EF4-FFF2-40B4-BE49-F238E27FC236}">
                    <a16:creationId xmlns:a16="http://schemas.microsoft.com/office/drawing/2014/main" id="{A06B1F79-AA96-490B-A315-0ADBE497EC3C}"/>
                  </a:ext>
                </a:extLst>
              </p:cNvPr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75">
              <a:extLst>
                <a:ext uri="{FF2B5EF4-FFF2-40B4-BE49-F238E27FC236}">
                  <a16:creationId xmlns:a16="http://schemas.microsoft.com/office/drawing/2014/main" id="{766BCD5F-2072-4BB5-966A-6CE33D87508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7">
                <a:extLst>
                  <a:ext uri="{FF2B5EF4-FFF2-40B4-BE49-F238E27FC236}">
                    <a16:creationId xmlns:a16="http://schemas.microsoft.com/office/drawing/2014/main" id="{1BFE7FFB-83A3-473A-9EA5-3F2C919B1A33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Line 68">
                <a:extLst>
                  <a:ext uri="{FF2B5EF4-FFF2-40B4-BE49-F238E27FC236}">
                    <a16:creationId xmlns:a16="http://schemas.microsoft.com/office/drawing/2014/main" id="{679D6805-0C3A-4B98-9A79-CB40E9325BDF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Arc 69">
                <a:extLst>
                  <a:ext uri="{FF2B5EF4-FFF2-40B4-BE49-F238E27FC236}">
                    <a16:creationId xmlns:a16="http://schemas.microsoft.com/office/drawing/2014/main" id="{2D0DB07C-CEB4-46A2-B2A8-0A95E6460C6C}"/>
                  </a:ext>
                </a:extLst>
              </p:cNvPr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201" name="Rectangle 5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202" name="Rectangle 5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9" name="Rectangle 71">
            <a:extLst>
              <a:ext uri="{FF2B5EF4-FFF2-40B4-BE49-F238E27FC236}">
                <a16:creationId xmlns:a16="http://schemas.microsoft.com/office/drawing/2014/main" id="{B5D9CDF1-22D1-4474-BC21-2D9B5787B68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" name="Rectangle 72">
            <a:extLst>
              <a:ext uri="{FF2B5EF4-FFF2-40B4-BE49-F238E27FC236}">
                <a16:creationId xmlns:a16="http://schemas.microsoft.com/office/drawing/2014/main" id="{CFF4D230-B61B-4AC0-A6AE-E8B5302AAB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" name="Rectangle 73">
            <a:extLst>
              <a:ext uri="{FF2B5EF4-FFF2-40B4-BE49-F238E27FC236}">
                <a16:creationId xmlns:a16="http://schemas.microsoft.com/office/drawing/2014/main" id="{3DB51D83-06E5-4A94-93A1-12032CBC6B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685BE-ECDB-49B6-A7EE-F624C6C269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7002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6707BE6D-6B0A-492C-B067-1B0DB33E96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C27C5A28-618E-40FF-A1B6-A316B1CC92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3FAD5CB2-6795-450C-92C3-B98D6E3F5E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84CD92-1310-45D2-AF46-A2B79E475F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0374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047833F7-E9DB-4F06-A74A-93023BBFFE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26CFCB13-4326-4A5C-824E-FAEDF4E9FF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28F0C84C-1D03-41A6-AA19-356FF4AC94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94C699-5ECC-4B58-A5C2-78F095D743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707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08C44816-4383-4690-8836-F116DCADF6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B63879BF-76EE-4458-9AD7-B4537CECE2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A19CC086-313B-461A-8A4C-C42FBABD56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CA7036-AA17-425D-BA44-A016ABF99C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9698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DCFCA7F6-57DC-47E3-BE37-F8197AB117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C4D2AA29-EC03-495A-AE1F-693580490B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B46605AD-87E0-4695-AABE-E4DBE4B069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E7B478-66FB-4150-ADFD-770390C183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3761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BA540B32-DD0C-416F-A400-5CCC2BB427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14FFF867-8358-4EB7-9FC5-A14C2A7A93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2D1D7FA9-EC99-4FB7-806E-D08BDF73F6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FBDF0-4172-4981-A494-6C34DF312F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5329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8">
            <a:extLst>
              <a:ext uri="{FF2B5EF4-FFF2-40B4-BE49-F238E27FC236}">
                <a16:creationId xmlns:a16="http://schemas.microsoft.com/office/drawing/2014/main" id="{2CCB8505-A069-4628-B93D-772C35C3DF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9">
            <a:extLst>
              <a:ext uri="{FF2B5EF4-FFF2-40B4-BE49-F238E27FC236}">
                <a16:creationId xmlns:a16="http://schemas.microsoft.com/office/drawing/2014/main" id="{63D3C9BB-25BF-420E-9E66-CA7CD40B18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0">
            <a:extLst>
              <a:ext uri="{FF2B5EF4-FFF2-40B4-BE49-F238E27FC236}">
                <a16:creationId xmlns:a16="http://schemas.microsoft.com/office/drawing/2014/main" id="{A1417105-5BAC-466A-9EF1-7221FD4377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33F225-C380-4436-9AFD-E9DC8751D6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804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8">
            <a:extLst>
              <a:ext uri="{FF2B5EF4-FFF2-40B4-BE49-F238E27FC236}">
                <a16:creationId xmlns:a16="http://schemas.microsoft.com/office/drawing/2014/main" id="{5B9D11A5-E611-419D-8BED-1570411589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9">
            <a:extLst>
              <a:ext uri="{FF2B5EF4-FFF2-40B4-BE49-F238E27FC236}">
                <a16:creationId xmlns:a16="http://schemas.microsoft.com/office/drawing/2014/main" id="{71DD539A-D7F8-4618-8E26-B66C1FC4CA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>
            <a:extLst>
              <a:ext uri="{FF2B5EF4-FFF2-40B4-BE49-F238E27FC236}">
                <a16:creationId xmlns:a16="http://schemas.microsoft.com/office/drawing/2014/main" id="{0B1620EC-5E62-416C-952B-BB8B3CB7C2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A6FB92-60F8-422B-B563-1DDE8EF902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3132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>
            <a:extLst>
              <a:ext uri="{FF2B5EF4-FFF2-40B4-BE49-F238E27FC236}">
                <a16:creationId xmlns:a16="http://schemas.microsoft.com/office/drawing/2014/main" id="{379865B0-4353-41BE-BFAD-D6886CF259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9">
            <a:extLst>
              <a:ext uri="{FF2B5EF4-FFF2-40B4-BE49-F238E27FC236}">
                <a16:creationId xmlns:a16="http://schemas.microsoft.com/office/drawing/2014/main" id="{6B9C5B1B-38AB-4DF6-8F9C-9F70B46AF5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0">
            <a:extLst>
              <a:ext uri="{FF2B5EF4-FFF2-40B4-BE49-F238E27FC236}">
                <a16:creationId xmlns:a16="http://schemas.microsoft.com/office/drawing/2014/main" id="{DD11604F-2047-473E-B0D2-A3E371489D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0387B-1E3A-496C-8C29-0AB81DC345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8285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E84B0914-8CEE-44C2-BB92-7E13966279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C624523A-25FB-421F-B574-263863DCC2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EE5C6D9E-177B-4E3A-BC68-3FABC7B3F5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D602C6-6574-4190-9AAE-13439F22FF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852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5684CC40-B431-4E74-A2F8-413469AD26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14D0D2E4-A470-4B31-91CB-61EC34E628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361CC9DC-37A3-49AA-92D0-5C2A121507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950321-EAA6-44D1-8012-868CC209CF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1072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552DAE6E-3C68-458D-89A1-4300B456108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>
              <a:extLst>
                <a:ext uri="{FF2B5EF4-FFF2-40B4-BE49-F238E27FC236}">
                  <a16:creationId xmlns:a16="http://schemas.microsoft.com/office/drawing/2014/main" id="{4B18F097-65ED-4C5E-BC19-B6303ECA6CC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>
                <a:extLst>
                  <a:ext uri="{FF2B5EF4-FFF2-40B4-BE49-F238E27FC236}">
                    <a16:creationId xmlns:a16="http://schemas.microsoft.com/office/drawing/2014/main" id="{81907454-922C-4894-980E-03FD9829819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70" name="Line 5">
                  <a:extLst>
                    <a:ext uri="{FF2B5EF4-FFF2-40B4-BE49-F238E27FC236}">
                      <a16:creationId xmlns:a16="http://schemas.microsoft.com/office/drawing/2014/main" id="{C24B6A0B-3FED-4E72-8EDC-9065E73ECB8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1" name="Line 6">
                  <a:extLst>
                    <a:ext uri="{FF2B5EF4-FFF2-40B4-BE49-F238E27FC236}">
                      <a16:creationId xmlns:a16="http://schemas.microsoft.com/office/drawing/2014/main" id="{ED0EA0F1-4F91-4A0B-BFCB-06945431B37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2" name="Line 7">
                  <a:extLst>
                    <a:ext uri="{FF2B5EF4-FFF2-40B4-BE49-F238E27FC236}">
                      <a16:creationId xmlns:a16="http://schemas.microsoft.com/office/drawing/2014/main" id="{0B00E8B8-BA73-4F2C-A715-1EB94AB6D26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3" name="Line 8">
                  <a:extLst>
                    <a:ext uri="{FF2B5EF4-FFF2-40B4-BE49-F238E27FC236}">
                      <a16:creationId xmlns:a16="http://schemas.microsoft.com/office/drawing/2014/main" id="{3644FE30-B6BE-47FA-B66D-4CE7B7A0E8D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4" name="Line 9">
                  <a:extLst>
                    <a:ext uri="{FF2B5EF4-FFF2-40B4-BE49-F238E27FC236}">
                      <a16:creationId xmlns:a16="http://schemas.microsoft.com/office/drawing/2014/main" id="{D53F610F-8576-4D98-B7B4-335E801F14E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5" name="Line 10">
                  <a:extLst>
                    <a:ext uri="{FF2B5EF4-FFF2-40B4-BE49-F238E27FC236}">
                      <a16:creationId xmlns:a16="http://schemas.microsoft.com/office/drawing/2014/main" id="{8E66207A-9370-4515-9B20-AECB143ECDC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6" name="Line 11">
                  <a:extLst>
                    <a:ext uri="{FF2B5EF4-FFF2-40B4-BE49-F238E27FC236}">
                      <a16:creationId xmlns:a16="http://schemas.microsoft.com/office/drawing/2014/main" id="{474AE7AB-F362-4D06-8D58-99FF684E73A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7" name="Line 12">
                  <a:extLst>
                    <a:ext uri="{FF2B5EF4-FFF2-40B4-BE49-F238E27FC236}">
                      <a16:creationId xmlns:a16="http://schemas.microsoft.com/office/drawing/2014/main" id="{B0F16555-89CA-4BBC-9A78-BD5C5279C3D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8" name="Line 13">
                  <a:extLst>
                    <a:ext uri="{FF2B5EF4-FFF2-40B4-BE49-F238E27FC236}">
                      <a16:creationId xmlns:a16="http://schemas.microsoft.com/office/drawing/2014/main" id="{B3CB258F-CE7C-4163-B2B9-6134458E40C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9" name="Line 14">
                  <a:extLst>
                    <a:ext uri="{FF2B5EF4-FFF2-40B4-BE49-F238E27FC236}">
                      <a16:creationId xmlns:a16="http://schemas.microsoft.com/office/drawing/2014/main" id="{362893B7-5FC5-4A68-B669-4C359E9CB46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0" name="Line 15">
                  <a:extLst>
                    <a:ext uri="{FF2B5EF4-FFF2-40B4-BE49-F238E27FC236}">
                      <a16:creationId xmlns:a16="http://schemas.microsoft.com/office/drawing/2014/main" id="{E053D416-03B8-4579-87ED-9961CD7E63C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1" name="Line 16">
                  <a:extLst>
                    <a:ext uri="{FF2B5EF4-FFF2-40B4-BE49-F238E27FC236}">
                      <a16:creationId xmlns:a16="http://schemas.microsoft.com/office/drawing/2014/main" id="{2C7D79D1-2EAA-4906-A433-CB81EE8B077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2" name="Line 17">
                  <a:extLst>
                    <a:ext uri="{FF2B5EF4-FFF2-40B4-BE49-F238E27FC236}">
                      <a16:creationId xmlns:a16="http://schemas.microsoft.com/office/drawing/2014/main" id="{25A2B640-929E-4BA2-9FC3-57DE7DE3782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3" name="Line 18">
                  <a:extLst>
                    <a:ext uri="{FF2B5EF4-FFF2-40B4-BE49-F238E27FC236}">
                      <a16:creationId xmlns:a16="http://schemas.microsoft.com/office/drawing/2014/main" id="{93CAFF04-39D9-4A0C-A588-65054877F00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4" name="Line 19">
                  <a:extLst>
                    <a:ext uri="{FF2B5EF4-FFF2-40B4-BE49-F238E27FC236}">
                      <a16:creationId xmlns:a16="http://schemas.microsoft.com/office/drawing/2014/main" id="{A0FD6D8D-94C5-4574-81C0-0AECA866A6E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5" name="Line 20">
                  <a:extLst>
                    <a:ext uri="{FF2B5EF4-FFF2-40B4-BE49-F238E27FC236}">
                      <a16:creationId xmlns:a16="http://schemas.microsoft.com/office/drawing/2014/main" id="{CB2DBE68-F1FD-49F2-9CC0-A04013FB3B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6" name="Line 21">
                  <a:extLst>
                    <a:ext uri="{FF2B5EF4-FFF2-40B4-BE49-F238E27FC236}">
                      <a16:creationId xmlns:a16="http://schemas.microsoft.com/office/drawing/2014/main" id="{FA46151C-A898-497D-8A11-DBC8A311A98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7" name="Line 22">
                  <a:extLst>
                    <a:ext uri="{FF2B5EF4-FFF2-40B4-BE49-F238E27FC236}">
                      <a16:creationId xmlns:a16="http://schemas.microsoft.com/office/drawing/2014/main" id="{E7D0112C-9552-48BC-B114-FE8E531C0B2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8" name="Line 23">
                  <a:extLst>
                    <a:ext uri="{FF2B5EF4-FFF2-40B4-BE49-F238E27FC236}">
                      <a16:creationId xmlns:a16="http://schemas.microsoft.com/office/drawing/2014/main" id="{E18FD1CD-9EEA-46B8-B1F7-30B6E714B2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9" name="Line 24">
                  <a:extLst>
                    <a:ext uri="{FF2B5EF4-FFF2-40B4-BE49-F238E27FC236}">
                      <a16:creationId xmlns:a16="http://schemas.microsoft.com/office/drawing/2014/main" id="{17DB7BDC-9793-439E-94A4-8740767E00D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0" name="Line 25">
                  <a:extLst>
                    <a:ext uri="{FF2B5EF4-FFF2-40B4-BE49-F238E27FC236}">
                      <a16:creationId xmlns:a16="http://schemas.microsoft.com/office/drawing/2014/main" id="{AFB267D7-998B-4608-84C0-B425E1A3EB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1" name="Line 26">
                  <a:extLst>
                    <a:ext uri="{FF2B5EF4-FFF2-40B4-BE49-F238E27FC236}">
                      <a16:creationId xmlns:a16="http://schemas.microsoft.com/office/drawing/2014/main" id="{1AB8ACDB-46BB-4004-AB7B-F0B0C96E67E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40" name="Group 27">
                <a:extLst>
                  <a:ext uri="{FF2B5EF4-FFF2-40B4-BE49-F238E27FC236}">
                    <a16:creationId xmlns:a16="http://schemas.microsoft.com/office/drawing/2014/main" id="{0404B618-4628-4DD1-8F48-F2A3FC391D9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41" name="Line 28">
                  <a:extLst>
                    <a:ext uri="{FF2B5EF4-FFF2-40B4-BE49-F238E27FC236}">
                      <a16:creationId xmlns:a16="http://schemas.microsoft.com/office/drawing/2014/main" id="{E00E4E5B-DD05-4214-A118-309A8F062AF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2" name="Line 29">
                  <a:extLst>
                    <a:ext uri="{FF2B5EF4-FFF2-40B4-BE49-F238E27FC236}">
                      <a16:creationId xmlns:a16="http://schemas.microsoft.com/office/drawing/2014/main" id="{68722909-573C-4F0E-A610-4170DB053DF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3" name="Line 30">
                  <a:extLst>
                    <a:ext uri="{FF2B5EF4-FFF2-40B4-BE49-F238E27FC236}">
                      <a16:creationId xmlns:a16="http://schemas.microsoft.com/office/drawing/2014/main" id="{E55D38F2-170A-475E-94DD-427C0EB0AA7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4" name="Line 31">
                  <a:extLst>
                    <a:ext uri="{FF2B5EF4-FFF2-40B4-BE49-F238E27FC236}">
                      <a16:creationId xmlns:a16="http://schemas.microsoft.com/office/drawing/2014/main" id="{DF34D8D1-336E-4287-929B-9BDBF88E1D7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5" name="Line 32">
                  <a:extLst>
                    <a:ext uri="{FF2B5EF4-FFF2-40B4-BE49-F238E27FC236}">
                      <a16:creationId xmlns:a16="http://schemas.microsoft.com/office/drawing/2014/main" id="{413B4056-E4B8-41DD-90BA-B1563A7CDB4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6" name="Line 33">
                  <a:extLst>
                    <a:ext uri="{FF2B5EF4-FFF2-40B4-BE49-F238E27FC236}">
                      <a16:creationId xmlns:a16="http://schemas.microsoft.com/office/drawing/2014/main" id="{5162082F-CF9F-4E02-BB50-98B6AE29B0A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7" name="Line 34">
                  <a:extLst>
                    <a:ext uri="{FF2B5EF4-FFF2-40B4-BE49-F238E27FC236}">
                      <a16:creationId xmlns:a16="http://schemas.microsoft.com/office/drawing/2014/main" id="{D9F209DA-9750-4D9E-AD5B-8517D9D6797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8" name="Line 35">
                  <a:extLst>
                    <a:ext uri="{FF2B5EF4-FFF2-40B4-BE49-F238E27FC236}">
                      <a16:creationId xmlns:a16="http://schemas.microsoft.com/office/drawing/2014/main" id="{EA07F0E3-B735-47BF-9987-6F43481DA69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9" name="Line 36">
                  <a:extLst>
                    <a:ext uri="{FF2B5EF4-FFF2-40B4-BE49-F238E27FC236}">
                      <a16:creationId xmlns:a16="http://schemas.microsoft.com/office/drawing/2014/main" id="{5962CABE-A2AB-4022-84C6-7CB4968EDE3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0" name="Line 37">
                  <a:extLst>
                    <a:ext uri="{FF2B5EF4-FFF2-40B4-BE49-F238E27FC236}">
                      <a16:creationId xmlns:a16="http://schemas.microsoft.com/office/drawing/2014/main" id="{49035AFF-4AAB-4995-9942-B4524D8E3E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1" name="Line 38">
                  <a:extLst>
                    <a:ext uri="{FF2B5EF4-FFF2-40B4-BE49-F238E27FC236}">
                      <a16:creationId xmlns:a16="http://schemas.microsoft.com/office/drawing/2014/main" id="{3CD08784-44B1-42E6-818C-7185CE5613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2" name="Line 39">
                  <a:extLst>
                    <a:ext uri="{FF2B5EF4-FFF2-40B4-BE49-F238E27FC236}">
                      <a16:creationId xmlns:a16="http://schemas.microsoft.com/office/drawing/2014/main" id="{3438847B-E3D8-406D-874C-96F65AF5B0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" name="Line 40">
                  <a:extLst>
                    <a:ext uri="{FF2B5EF4-FFF2-40B4-BE49-F238E27FC236}">
                      <a16:creationId xmlns:a16="http://schemas.microsoft.com/office/drawing/2014/main" id="{6682F76D-E082-4FB3-83C2-F3B56FD4488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4" name="Line 41">
                  <a:extLst>
                    <a:ext uri="{FF2B5EF4-FFF2-40B4-BE49-F238E27FC236}">
                      <a16:creationId xmlns:a16="http://schemas.microsoft.com/office/drawing/2014/main" id="{3342577F-3F09-4076-8CE8-820DEA06BC0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5" name="Line 42">
                  <a:extLst>
                    <a:ext uri="{FF2B5EF4-FFF2-40B4-BE49-F238E27FC236}">
                      <a16:creationId xmlns:a16="http://schemas.microsoft.com/office/drawing/2014/main" id="{56EFB08F-7E6F-415D-8D60-6293FA9019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6" name="Line 43">
                  <a:extLst>
                    <a:ext uri="{FF2B5EF4-FFF2-40B4-BE49-F238E27FC236}">
                      <a16:creationId xmlns:a16="http://schemas.microsoft.com/office/drawing/2014/main" id="{34AF76CC-0F99-4612-9948-B718E500D0F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7" name="Line 44">
                  <a:extLst>
                    <a:ext uri="{FF2B5EF4-FFF2-40B4-BE49-F238E27FC236}">
                      <a16:creationId xmlns:a16="http://schemas.microsoft.com/office/drawing/2014/main" id="{F4FE22B0-B2CB-4B71-83CE-5D323CF619A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8" name="Line 45">
                  <a:extLst>
                    <a:ext uri="{FF2B5EF4-FFF2-40B4-BE49-F238E27FC236}">
                      <a16:creationId xmlns:a16="http://schemas.microsoft.com/office/drawing/2014/main" id="{AFD44D35-BCCF-483A-9AAB-3705E98D505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9" name="Line 46">
                  <a:extLst>
                    <a:ext uri="{FF2B5EF4-FFF2-40B4-BE49-F238E27FC236}">
                      <a16:creationId xmlns:a16="http://schemas.microsoft.com/office/drawing/2014/main" id="{406F184F-A34A-4220-9C64-F6DEDDE378C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0" name="Line 47">
                  <a:extLst>
                    <a:ext uri="{FF2B5EF4-FFF2-40B4-BE49-F238E27FC236}">
                      <a16:creationId xmlns:a16="http://schemas.microsoft.com/office/drawing/2014/main" id="{D82044CF-4F30-4A1D-875D-DE89BBB187B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1" name="Line 48">
                  <a:extLst>
                    <a:ext uri="{FF2B5EF4-FFF2-40B4-BE49-F238E27FC236}">
                      <a16:creationId xmlns:a16="http://schemas.microsoft.com/office/drawing/2014/main" id="{A4920A13-EDC9-4313-8A4F-D5427AE34C1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2" name="Line 49">
                  <a:extLst>
                    <a:ext uri="{FF2B5EF4-FFF2-40B4-BE49-F238E27FC236}">
                      <a16:creationId xmlns:a16="http://schemas.microsoft.com/office/drawing/2014/main" id="{67C58C81-D6D3-4025-9552-8D642F711A1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3" name="Line 50">
                  <a:extLst>
                    <a:ext uri="{FF2B5EF4-FFF2-40B4-BE49-F238E27FC236}">
                      <a16:creationId xmlns:a16="http://schemas.microsoft.com/office/drawing/2014/main" id="{DF287603-D1B0-4D75-9F88-F3AA4940EF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4" name="Line 51">
                  <a:extLst>
                    <a:ext uri="{FF2B5EF4-FFF2-40B4-BE49-F238E27FC236}">
                      <a16:creationId xmlns:a16="http://schemas.microsoft.com/office/drawing/2014/main" id="{8C55C810-F855-4BF2-9D8C-45501F6A955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5" name="Line 52">
                  <a:extLst>
                    <a:ext uri="{FF2B5EF4-FFF2-40B4-BE49-F238E27FC236}">
                      <a16:creationId xmlns:a16="http://schemas.microsoft.com/office/drawing/2014/main" id="{CDA4C99D-785C-43D6-A037-099A48E4B66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6" name="Line 53">
                  <a:extLst>
                    <a:ext uri="{FF2B5EF4-FFF2-40B4-BE49-F238E27FC236}">
                      <a16:creationId xmlns:a16="http://schemas.microsoft.com/office/drawing/2014/main" id="{FD027976-923A-4EA7-8948-0CF1318CAC5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7" name="Line 54">
                  <a:extLst>
                    <a:ext uri="{FF2B5EF4-FFF2-40B4-BE49-F238E27FC236}">
                      <a16:creationId xmlns:a16="http://schemas.microsoft.com/office/drawing/2014/main" id="{343A1829-9046-4939-8DB6-00605E5B36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8" name="Line 55">
                  <a:extLst>
                    <a:ext uri="{FF2B5EF4-FFF2-40B4-BE49-F238E27FC236}">
                      <a16:creationId xmlns:a16="http://schemas.microsoft.com/office/drawing/2014/main" id="{93271950-6189-4E0D-B72E-354F27E1392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9" name="Line 56">
                  <a:extLst>
                    <a:ext uri="{FF2B5EF4-FFF2-40B4-BE49-F238E27FC236}">
                      <a16:creationId xmlns:a16="http://schemas.microsoft.com/office/drawing/2014/main" id="{94B5F8FF-5E76-41A9-B9DB-4BC1A3D9D9F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33" name="Rectangle 57" descr="60%">
              <a:extLst>
                <a:ext uri="{FF2B5EF4-FFF2-40B4-BE49-F238E27FC236}">
                  <a16:creationId xmlns:a16="http://schemas.microsoft.com/office/drawing/2014/main" id="{4C29CFC2-6E4C-4202-9F1D-160A4BA23BAB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blipFill dpi="0" rotWithShape="0">
              <a:blip r:embed="rId1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34" name="Line 58">
              <a:extLst>
                <a:ext uri="{FF2B5EF4-FFF2-40B4-BE49-F238E27FC236}">
                  <a16:creationId xmlns:a16="http://schemas.microsoft.com/office/drawing/2014/main" id="{59AD442B-6541-4E23-82E3-82272857F309}"/>
                </a:ext>
              </a:extLst>
            </p:cNvPr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35" name="Group 59">
              <a:extLst>
                <a:ext uri="{FF2B5EF4-FFF2-40B4-BE49-F238E27FC236}">
                  <a16:creationId xmlns:a16="http://schemas.microsoft.com/office/drawing/2014/main" id="{1AFB57CB-B467-496F-9576-A2DF18FCFA5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6" name="Line 60">
                <a:extLst>
                  <a:ext uri="{FF2B5EF4-FFF2-40B4-BE49-F238E27FC236}">
                    <a16:creationId xmlns:a16="http://schemas.microsoft.com/office/drawing/2014/main" id="{4BF7841A-D03E-451C-B37D-50C28E643557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Line 61">
                <a:extLst>
                  <a:ext uri="{FF2B5EF4-FFF2-40B4-BE49-F238E27FC236}">
                    <a16:creationId xmlns:a16="http://schemas.microsoft.com/office/drawing/2014/main" id="{9A1F9F8A-E73F-4410-A3A4-EC5EAFDB2744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Arc 62">
                <a:extLst>
                  <a:ext uri="{FF2B5EF4-FFF2-40B4-BE49-F238E27FC236}">
                    <a16:creationId xmlns:a16="http://schemas.microsoft.com/office/drawing/2014/main" id="{8DBD8068-FD2A-4DE9-A1A9-97F2E5DAC740}"/>
                  </a:ext>
                </a:extLst>
              </p:cNvPr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Rectangle 63">
            <a:extLst>
              <a:ext uri="{FF2B5EF4-FFF2-40B4-BE49-F238E27FC236}">
                <a16:creationId xmlns:a16="http://schemas.microsoft.com/office/drawing/2014/main" id="{CDDC37E8-05C0-4C71-A304-40E4DF89EE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BB18A178-9689-42EA-B838-C3E7D93C06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92" name="Rectangle 68">
            <a:extLst>
              <a:ext uri="{FF2B5EF4-FFF2-40B4-BE49-F238E27FC236}">
                <a16:creationId xmlns:a16="http://schemas.microsoft.com/office/drawing/2014/main" id="{C89879D1-0821-4065-B8D8-A0578EAACD2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3" name="Rectangle 69">
            <a:extLst>
              <a:ext uri="{FF2B5EF4-FFF2-40B4-BE49-F238E27FC236}">
                <a16:creationId xmlns:a16="http://schemas.microsoft.com/office/drawing/2014/main" id="{A009F1CB-71D6-480D-BA78-5D4E37E1282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4" name="Rectangle 70">
            <a:extLst>
              <a:ext uri="{FF2B5EF4-FFF2-40B4-BE49-F238E27FC236}">
                <a16:creationId xmlns:a16="http://schemas.microsoft.com/office/drawing/2014/main" id="{FFE68323-AD72-468F-9D84-72C3CE00159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62AAF830-2496-467D-8486-D9F2AEA42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anose="05000000000000000000" pitchFamily="2" charset="2"/>
        <a:buBlip>
          <a:blip r:embed="rId1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anose="05000000000000000000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AD80496-B798-4810-9CBA-BFFAA6E3837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/>
              <a:t>CS2011 Introduction to Programming I</a:t>
            </a:r>
            <a:br>
              <a:rPr lang="en-US" altLang="en-US" sz="3200" dirty="0"/>
            </a:br>
            <a:r>
              <a:rPr lang="en-US" altLang="en-US" sz="2400" dirty="0"/>
              <a:t>Arrays (I)</a:t>
            </a:r>
          </a:p>
        </p:txBody>
      </p:sp>
      <p:sp>
        <p:nvSpPr>
          <p:cNvPr id="4099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7823ADCE-945F-4BDE-B272-EDA10F51B41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90600" y="3962400"/>
            <a:ext cx="6400800" cy="1100138"/>
          </a:xfrm>
        </p:spPr>
        <p:txBody>
          <a:bodyPr/>
          <a:lstStyle/>
          <a:p>
            <a:pPr algn="r" eaLnBrk="1" hangingPunct="1"/>
            <a:r>
              <a:rPr lang="en-US" altLang="en-US" sz="2400"/>
              <a:t>Chengyu Sun</a:t>
            </a:r>
          </a:p>
          <a:p>
            <a:pPr algn="r" eaLnBrk="1" hangingPunct="1"/>
            <a:r>
              <a:rPr lang="en-US" altLang="en-US" sz="2400"/>
              <a:t>California State University, Los Angeles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8A789-FE3C-443E-8DE9-A1AA5159F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Iterate Through An Array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640133-A4EF-4677-9743-D7322AE455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29000"/>
            <a:ext cx="7772400" cy="2590800"/>
          </a:xfrm>
        </p:spPr>
        <p:txBody>
          <a:bodyPr/>
          <a:lstStyle/>
          <a:p>
            <a:r>
              <a:rPr lang="en-US" dirty="0"/>
              <a:t>The size of the array is stored in a variable in the array called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length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dirty="0"/>
              <a:t> loop is a natural fit for arrays as array size is fixed and known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2581F4-A257-4C9A-9395-0D6477EFE313}"/>
              </a:ext>
            </a:extLst>
          </p:cNvPr>
          <p:cNvSpPr txBox="1"/>
          <p:nvPr/>
        </p:nvSpPr>
        <p:spPr>
          <a:xfrm>
            <a:off x="1676400" y="2057400"/>
            <a:ext cx="5495159" cy="9079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solidFill>
                  <a:schemeClr val="tx2"/>
                </a:solidFill>
              </a:rPr>
              <a:t>for</a:t>
            </a:r>
            <a:r>
              <a:rPr lang="en-US" dirty="0"/>
              <a:t>( int </a:t>
            </a:r>
            <a:r>
              <a:rPr lang="en-US" dirty="0" err="1"/>
              <a:t>i</a:t>
            </a:r>
            <a:r>
              <a:rPr lang="en-US" dirty="0"/>
              <a:t>=0 ; </a:t>
            </a:r>
            <a:r>
              <a:rPr lang="en-US" dirty="0" err="1"/>
              <a:t>i</a:t>
            </a:r>
            <a:r>
              <a:rPr lang="en-US" dirty="0"/>
              <a:t> &lt; </a:t>
            </a:r>
            <a:r>
              <a:rPr lang="en-US" dirty="0" err="1"/>
              <a:t>grades</a:t>
            </a:r>
            <a:r>
              <a:rPr lang="en-US" dirty="0" err="1">
                <a:solidFill>
                  <a:schemeClr val="tx2"/>
                </a:solidFill>
              </a:rPr>
              <a:t>.length</a:t>
            </a:r>
            <a:r>
              <a:rPr lang="en-US" dirty="0"/>
              <a:t> ; ++</a:t>
            </a:r>
            <a:r>
              <a:rPr lang="en-US" dirty="0" err="1"/>
              <a:t>i</a:t>
            </a:r>
            <a:r>
              <a:rPr lang="en-US" dirty="0"/>
              <a:t> )</a:t>
            </a:r>
          </a:p>
          <a:p>
            <a:pPr>
              <a:spcAft>
                <a:spcPts val="600"/>
              </a:spcAft>
            </a:pPr>
            <a:r>
              <a:rPr lang="en-US" dirty="0"/>
              <a:t>    </a:t>
            </a:r>
            <a:r>
              <a:rPr lang="en-US" dirty="0" err="1"/>
              <a:t>System.out.println</a:t>
            </a:r>
            <a:r>
              <a:rPr lang="en-US" dirty="0"/>
              <a:t>( grades[</a:t>
            </a:r>
            <a:r>
              <a:rPr lang="en-US" dirty="0" err="1"/>
              <a:t>i</a:t>
            </a:r>
            <a:r>
              <a:rPr lang="en-US" dirty="0"/>
              <a:t>] );</a:t>
            </a:r>
          </a:p>
        </p:txBody>
      </p:sp>
    </p:spTree>
    <p:extLst>
      <p:ext uri="{BB962C8B-B14F-4D97-AF65-F5344CB8AC3E}">
        <p14:creationId xmlns:p14="http://schemas.microsoft.com/office/powerpoint/2010/main" val="17088814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0AE86-983D-436E-982C-EE5126A3C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 Iterate Through An Array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D85BE8-19E4-419F-8822-1E61827F85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1676400"/>
          </a:xfrm>
        </p:spPr>
        <p:txBody>
          <a:bodyPr/>
          <a:lstStyle/>
          <a:p>
            <a:r>
              <a:rPr lang="en-US" dirty="0"/>
              <a:t>A variation of the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dirty="0"/>
              <a:t> loop is call </a:t>
            </a:r>
            <a:r>
              <a:rPr lang="en-US" i="1" dirty="0"/>
              <a:t>foreach</a:t>
            </a:r>
            <a:r>
              <a:rPr lang="en-US" dirty="0"/>
              <a:t> loop, as in "for each element in the array, do something"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0A7BEC-293B-4F1B-93E9-A246E8C42084}"/>
              </a:ext>
            </a:extLst>
          </p:cNvPr>
          <p:cNvSpPr txBox="1"/>
          <p:nvPr/>
        </p:nvSpPr>
        <p:spPr>
          <a:xfrm>
            <a:off x="2133600" y="3962400"/>
            <a:ext cx="5052986" cy="10310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800" dirty="0">
                <a:solidFill>
                  <a:schemeClr val="tx2"/>
                </a:solidFill>
              </a:rPr>
              <a:t>for</a:t>
            </a:r>
            <a:r>
              <a:rPr lang="en-US" sz="2800" dirty="0"/>
              <a:t>( int grade </a:t>
            </a:r>
            <a:r>
              <a:rPr lang="en-US" sz="2800" b="1" dirty="0">
                <a:solidFill>
                  <a:schemeClr val="tx2"/>
                </a:solidFill>
              </a:rPr>
              <a:t>:</a:t>
            </a:r>
            <a:r>
              <a:rPr lang="en-US" sz="2800" dirty="0"/>
              <a:t> grades )</a:t>
            </a:r>
          </a:p>
          <a:p>
            <a:pPr>
              <a:spcAft>
                <a:spcPts val="600"/>
              </a:spcAft>
            </a:pPr>
            <a:r>
              <a:rPr lang="en-US" sz="2800" dirty="0"/>
              <a:t>    </a:t>
            </a:r>
            <a:r>
              <a:rPr lang="en-US" sz="2800" dirty="0" err="1"/>
              <a:t>System.out.println</a:t>
            </a:r>
            <a:r>
              <a:rPr lang="en-US" sz="2800" dirty="0"/>
              <a:t>( grade );</a:t>
            </a:r>
          </a:p>
        </p:txBody>
      </p:sp>
    </p:spTree>
    <p:extLst>
      <p:ext uri="{BB962C8B-B14F-4D97-AF65-F5344CB8AC3E}">
        <p14:creationId xmlns:p14="http://schemas.microsoft.com/office/powerpoint/2010/main" val="1588290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32A9D-A5EA-4E65-8A9B-FA7EFB3F8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Grades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2AD7C-410B-4970-92F6-F5144DB488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4495800"/>
          </a:xfrm>
        </p:spPr>
        <p:txBody>
          <a:bodyPr/>
          <a:lstStyle/>
          <a:p>
            <a:r>
              <a:rPr lang="en-US" dirty="0"/>
              <a:t>Create an array of size 10</a:t>
            </a:r>
          </a:p>
          <a:p>
            <a:r>
              <a:rPr lang="en-US" dirty="0"/>
              <a:t>Populate the array with 10 random numbers between 80 and 100</a:t>
            </a:r>
          </a:p>
          <a:p>
            <a:r>
              <a:rPr lang="en-US" dirty="0"/>
              <a:t>Use a method to print the array</a:t>
            </a:r>
          </a:p>
          <a:p>
            <a:pPr lvl="1"/>
            <a:r>
              <a:rPr lang="en-US" i="1" dirty="0"/>
              <a:t>Pass an array as a parameter</a:t>
            </a:r>
          </a:p>
          <a:p>
            <a:r>
              <a:rPr lang="en-US" dirty="0"/>
              <a:t>Calculate the average grade</a:t>
            </a:r>
          </a:p>
          <a:p>
            <a:r>
              <a:rPr lang="en-US" dirty="0"/>
              <a:t>Display the grades that are above average</a:t>
            </a:r>
          </a:p>
        </p:txBody>
      </p:sp>
    </p:spTree>
    <p:extLst>
      <p:ext uri="{BB962C8B-B14F-4D97-AF65-F5344CB8AC3E}">
        <p14:creationId xmlns:p14="http://schemas.microsoft.com/office/powerpoint/2010/main" val="10804750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47746-4734-41B6-A6D2-C6BB856E1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Command-Line Arguments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DE921D-8D70-4447-B491-3FD6084802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2209800"/>
          </a:xfrm>
        </p:spPr>
        <p:txBody>
          <a:bodyPr/>
          <a:lstStyle/>
          <a:p>
            <a:r>
              <a:rPr lang="en-US" dirty="0"/>
              <a:t>What's the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dirty="0"/>
              <a:t> in the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main()</a:t>
            </a:r>
            <a:r>
              <a:rPr lang="en-US" dirty="0"/>
              <a:t> method?</a:t>
            </a:r>
          </a:p>
          <a:p>
            <a:r>
              <a:rPr lang="en-US" dirty="0"/>
              <a:t>Prints out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dirty="0"/>
              <a:t> in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main()</a:t>
            </a:r>
            <a:r>
              <a:rPr lang="en-US" dirty="0"/>
              <a:t> and try running the program like the following: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48174CA-F121-40CB-8CD2-FDCB463B67D1}"/>
              </a:ext>
            </a:extLst>
          </p:cNvPr>
          <p:cNvSpPr txBox="1"/>
          <p:nvPr/>
        </p:nvSpPr>
        <p:spPr>
          <a:xfrm>
            <a:off x="1988500" y="4343400"/>
            <a:ext cx="47933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java &lt;Program&gt; hi you 100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63E42F7-9C12-4610-A175-BCD69A39976C}"/>
              </a:ext>
            </a:extLst>
          </p:cNvPr>
          <p:cNvSpPr txBox="1">
            <a:spLocks/>
          </p:cNvSpPr>
          <p:nvPr/>
        </p:nvSpPr>
        <p:spPr bwMode="auto">
          <a:xfrm>
            <a:off x="838200" y="5033665"/>
            <a:ext cx="7772400" cy="1367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/>
              <a:t>Specify command line arguments in Eclipse: </a:t>
            </a:r>
            <a:r>
              <a:rPr lang="en-US" i="1" kern="0" dirty="0"/>
              <a:t>Run Configurations</a:t>
            </a:r>
          </a:p>
        </p:txBody>
      </p:sp>
    </p:spTree>
    <p:extLst>
      <p:ext uri="{BB962C8B-B14F-4D97-AF65-F5344CB8AC3E}">
        <p14:creationId xmlns:p14="http://schemas.microsoft.com/office/powerpoint/2010/main" val="3940720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6A2D5-958C-4D61-82BD-A18A474A7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Array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799BB5-BE4B-46E0-AC56-AA35DB25FB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4267200"/>
          </a:xfrm>
        </p:spPr>
        <p:txBody>
          <a:bodyPr/>
          <a:lstStyle/>
          <a:p>
            <a:r>
              <a:rPr lang="en-US" dirty="0"/>
              <a:t>Find the largest/smallest element</a:t>
            </a:r>
          </a:p>
          <a:p>
            <a:r>
              <a:rPr lang="en-US" dirty="0"/>
              <a:t>Find the index of the largest/smallest element</a:t>
            </a:r>
          </a:p>
          <a:p>
            <a:r>
              <a:rPr lang="en-US" dirty="0"/>
              <a:t>Find if a value exists in an array</a:t>
            </a:r>
          </a:p>
          <a:p>
            <a:pPr lvl="1"/>
            <a:r>
              <a:rPr lang="en-US" dirty="0"/>
              <a:t>Sequential search</a:t>
            </a:r>
          </a:p>
          <a:p>
            <a:pPr lvl="1"/>
            <a:r>
              <a:rPr lang="en-US" dirty="0"/>
              <a:t>Binary search a sorted array</a:t>
            </a:r>
          </a:p>
        </p:txBody>
      </p:sp>
    </p:spTree>
    <p:extLst>
      <p:ext uri="{BB962C8B-B14F-4D97-AF65-F5344CB8AC3E}">
        <p14:creationId xmlns:p14="http://schemas.microsoft.com/office/powerpoint/2010/main" val="554410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5AF9D-3EAC-4D80-8021-63378ECB3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Grades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F1DA54-F448-45A2-B8C1-6BD0328F93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average of the grades, and display the ones that are above average</a:t>
            </a:r>
          </a:p>
          <a:p>
            <a:pPr lvl="1"/>
            <a:r>
              <a:rPr lang="en-US" dirty="0"/>
              <a:t>3 students: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grade1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grade2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grade3</a:t>
            </a:r>
          </a:p>
          <a:p>
            <a:pPr lvl="1"/>
            <a:r>
              <a:rPr lang="en-US" dirty="0"/>
              <a:t>10 students: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grade1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grade2</a:t>
            </a:r>
            <a:r>
              <a:rPr lang="en-US" dirty="0"/>
              <a:t>, …,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grade10</a:t>
            </a:r>
          </a:p>
          <a:p>
            <a:pPr lvl="1"/>
            <a:r>
              <a:rPr lang="en-US" dirty="0"/>
              <a:t>100 students??</a:t>
            </a:r>
          </a:p>
        </p:txBody>
      </p:sp>
    </p:spTree>
    <p:extLst>
      <p:ext uri="{BB962C8B-B14F-4D97-AF65-F5344CB8AC3E}">
        <p14:creationId xmlns:p14="http://schemas.microsoft.com/office/powerpoint/2010/main" val="1193583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821E3-D616-4C67-A02D-6B1A8DD55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An Array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5BDC3-DC74-47C3-A674-FB183E4D4D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Declare an array variable</a:t>
            </a:r>
          </a:p>
          <a:p>
            <a:r>
              <a:rPr lang="en-US" dirty="0"/>
              <a:t>Allocate an empty array</a:t>
            </a:r>
          </a:p>
          <a:p>
            <a:r>
              <a:rPr lang="en-US" dirty="0"/>
              <a:t>Populate the array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006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A5CF9-A860-4D13-A2B6-1905DE67A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Declare An Array Variable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DACB75-D282-44D9-904E-30EDFD6F2B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87416"/>
            <a:ext cx="7772400" cy="1143000"/>
          </a:xfrm>
        </p:spPr>
        <p:txBody>
          <a:bodyPr/>
          <a:lstStyle/>
          <a:p>
            <a:r>
              <a:rPr lang="en-US" dirty="0"/>
              <a:t>All elements in an array must be of the same type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90C157-0C37-441C-A36B-7D3D09161CF3}"/>
              </a:ext>
            </a:extLst>
          </p:cNvPr>
          <p:cNvSpPr txBox="1"/>
          <p:nvPr/>
        </p:nvSpPr>
        <p:spPr>
          <a:xfrm>
            <a:off x="2731929" y="3341375"/>
            <a:ext cx="29770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int[] grades;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C305FF-0F4F-45BD-8E7E-82B3A13D018E}"/>
              </a:ext>
            </a:extLst>
          </p:cNvPr>
          <p:cNvSpPr txBox="1"/>
          <p:nvPr/>
        </p:nvSpPr>
        <p:spPr>
          <a:xfrm>
            <a:off x="2731929" y="4631096"/>
            <a:ext cx="29770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int grades[];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67EF2F3-ADF0-4BD5-B9D2-72FF20254786}"/>
              </a:ext>
            </a:extLst>
          </p:cNvPr>
          <p:cNvSpPr txBox="1"/>
          <p:nvPr/>
        </p:nvSpPr>
        <p:spPr>
          <a:xfrm>
            <a:off x="3989484" y="4083051"/>
            <a:ext cx="4619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90D7426-7D9D-4B1E-9468-BD3EE8BDA90B}"/>
              </a:ext>
            </a:extLst>
          </p:cNvPr>
          <p:cNvSpPr txBox="1"/>
          <p:nvPr/>
        </p:nvSpPr>
        <p:spPr>
          <a:xfrm>
            <a:off x="990600" y="1828800"/>
            <a:ext cx="303672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Type of the elements</a:t>
            </a:r>
          </a:p>
          <a:p>
            <a:r>
              <a:rPr lang="en-US" dirty="0"/>
              <a:t>in the array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B167A7D-5A41-4682-946D-356E27B45C25}"/>
              </a:ext>
            </a:extLst>
          </p:cNvPr>
          <p:cNvCxnSpPr/>
          <p:nvPr/>
        </p:nvCxnSpPr>
        <p:spPr bwMode="auto">
          <a:xfrm>
            <a:off x="1969929" y="2715916"/>
            <a:ext cx="838200" cy="62545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60AD4693-0751-4607-84D7-7616150F948D}"/>
              </a:ext>
            </a:extLst>
          </p:cNvPr>
          <p:cNvSpPr txBox="1"/>
          <p:nvPr/>
        </p:nvSpPr>
        <p:spPr>
          <a:xfrm>
            <a:off x="4220477" y="1828800"/>
            <a:ext cx="35981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Indicate that the variable</a:t>
            </a:r>
          </a:p>
          <a:p>
            <a:r>
              <a:rPr lang="en-US" dirty="0"/>
              <a:t>is an array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31C8F18-640B-4210-88D4-7C81A5427D93}"/>
              </a:ext>
            </a:extLst>
          </p:cNvPr>
          <p:cNvSpPr txBox="1"/>
          <p:nvPr/>
        </p:nvSpPr>
        <p:spPr>
          <a:xfrm>
            <a:off x="6658516" y="2639716"/>
            <a:ext cx="186461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Name of the</a:t>
            </a:r>
          </a:p>
          <a:p>
            <a:r>
              <a:rPr lang="en-US" dirty="0"/>
              <a:t>variable 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08CA145-A097-47B8-887B-A52062DAF4DF}"/>
              </a:ext>
            </a:extLst>
          </p:cNvPr>
          <p:cNvCxnSpPr/>
          <p:nvPr/>
        </p:nvCxnSpPr>
        <p:spPr bwMode="auto">
          <a:xfrm flipH="1">
            <a:off x="3798729" y="2715916"/>
            <a:ext cx="1219200" cy="62545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5CC6125-B573-42FA-B1C7-1C4EAD9D1CA0}"/>
              </a:ext>
            </a:extLst>
          </p:cNvPr>
          <p:cNvCxnSpPr>
            <a:stCxn id="10" idx="1"/>
          </p:cNvCxnSpPr>
          <p:nvPr/>
        </p:nvCxnSpPr>
        <p:spPr bwMode="auto">
          <a:xfrm flipH="1">
            <a:off x="5017929" y="3055215"/>
            <a:ext cx="1640587" cy="28616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64223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698D3-F00A-4DA7-9765-4A4269D68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Allocate An Empty Array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A548F-37B1-4967-BBAF-067B4C6D5A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717197"/>
            <a:ext cx="7772400" cy="1759803"/>
          </a:xfrm>
        </p:spPr>
        <p:txBody>
          <a:bodyPr/>
          <a:lstStyle/>
          <a:p>
            <a:r>
              <a:rPr lang="en-US" dirty="0"/>
              <a:t>The size of an array is </a:t>
            </a:r>
            <a:r>
              <a:rPr lang="en-US" i="1" dirty="0"/>
              <a:t>fixed</a:t>
            </a:r>
            <a:r>
              <a:rPr lang="en-US" dirty="0"/>
              <a:t> and cannot be changed</a:t>
            </a:r>
          </a:p>
          <a:p>
            <a:r>
              <a:rPr lang="en-US" dirty="0"/>
              <a:t>At this point the array is </a:t>
            </a:r>
            <a:r>
              <a:rPr lang="en-US" i="1" dirty="0"/>
              <a:t>empty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10077B-2F3C-416D-B4DF-4A177B04C598}"/>
              </a:ext>
            </a:extLst>
          </p:cNvPr>
          <p:cNvSpPr txBox="1"/>
          <p:nvPr/>
        </p:nvSpPr>
        <p:spPr>
          <a:xfrm>
            <a:off x="2283357" y="2814935"/>
            <a:ext cx="40559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grades = new int[30];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06FA42D-24A2-41DD-970E-39E12D1C4E0C}"/>
              </a:ext>
            </a:extLst>
          </p:cNvPr>
          <p:cNvSpPr txBox="1"/>
          <p:nvPr/>
        </p:nvSpPr>
        <p:spPr>
          <a:xfrm>
            <a:off x="1493477" y="1752600"/>
            <a:ext cx="277108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Create a new array</a:t>
            </a:r>
          </a:p>
          <a:p>
            <a:r>
              <a:rPr lang="en-US" dirty="0"/>
              <a:t>of given size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A422DF-4BE1-4D09-815F-CDCB334EE10A}"/>
              </a:ext>
            </a:extLst>
          </p:cNvPr>
          <p:cNvSpPr txBox="1"/>
          <p:nvPr/>
        </p:nvSpPr>
        <p:spPr>
          <a:xfrm>
            <a:off x="5026557" y="1752600"/>
            <a:ext cx="24039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Size of the array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07C0E54-24E9-41E8-8DD3-809B0E3D1F8C}"/>
              </a:ext>
            </a:extLst>
          </p:cNvPr>
          <p:cNvSpPr txBox="1"/>
          <p:nvPr/>
        </p:nvSpPr>
        <p:spPr>
          <a:xfrm>
            <a:off x="1826157" y="3581400"/>
            <a:ext cx="59462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Type of the elements in the array</a:t>
            </a:r>
          </a:p>
          <a:p>
            <a:r>
              <a:rPr lang="en-US" dirty="0"/>
              <a:t>(must match the type in array declaration)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F27763CC-FF9C-46D7-80F0-9D41B8782021}"/>
              </a:ext>
            </a:extLst>
          </p:cNvPr>
          <p:cNvCxnSpPr>
            <a:stCxn id="5" idx="2"/>
            <a:endCxn id="4" idx="0"/>
          </p:cNvCxnSpPr>
          <p:nvPr/>
        </p:nvCxnSpPr>
        <p:spPr bwMode="auto">
          <a:xfrm>
            <a:off x="2879017" y="2583597"/>
            <a:ext cx="1432300" cy="23133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ECDD532-C051-462F-9FCE-8F58E50C6D58}"/>
              </a:ext>
            </a:extLst>
          </p:cNvPr>
          <p:cNvCxnSpPr>
            <a:cxnSpLocks/>
          </p:cNvCxnSpPr>
          <p:nvPr/>
        </p:nvCxnSpPr>
        <p:spPr bwMode="auto">
          <a:xfrm flipH="1">
            <a:off x="5712357" y="2286000"/>
            <a:ext cx="457200" cy="52893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C1B5146F-0F60-47E9-B546-DD0D72714298}"/>
              </a:ext>
            </a:extLst>
          </p:cNvPr>
          <p:cNvCxnSpPr/>
          <p:nvPr/>
        </p:nvCxnSpPr>
        <p:spPr bwMode="auto">
          <a:xfrm flipV="1">
            <a:off x="5026557" y="3276600"/>
            <a:ext cx="0" cy="304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794608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6D866-CEB6-4E9F-AF99-A52CBB68A5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Populate An Array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469B12-25B5-4AAA-BCA7-EDE697F7ED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126412"/>
            <a:ext cx="7772400" cy="2198188"/>
          </a:xfrm>
        </p:spPr>
        <p:txBody>
          <a:bodyPr/>
          <a:lstStyle/>
          <a:p>
            <a:r>
              <a:rPr lang="en-US" sz="2400" dirty="0"/>
              <a:t>Array index starts from 0 and goes up to size – 1</a:t>
            </a:r>
          </a:p>
          <a:p>
            <a:pPr lvl="1"/>
            <a:r>
              <a:rPr lang="en-US" sz="2000" dirty="0" err="1"/>
              <a:t>IndexOutOfBound</a:t>
            </a:r>
            <a:r>
              <a:rPr lang="en-US" sz="2000" dirty="0"/>
              <a:t> error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array[index]</a:t>
            </a:r>
            <a:r>
              <a:rPr lang="en-US" sz="2400" dirty="0"/>
              <a:t> is just like a variable</a:t>
            </a:r>
          </a:p>
          <a:p>
            <a:pPr lvl="1"/>
            <a:r>
              <a:rPr lang="en-US" sz="2000" dirty="0"/>
              <a:t>Assign it a value</a:t>
            </a:r>
          </a:p>
          <a:p>
            <a:pPr lvl="1"/>
            <a:r>
              <a:rPr lang="en-US" sz="2000" dirty="0"/>
              <a:t>Access its value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FF11724-68C9-4D8C-88C1-CDC4C2E8C299}"/>
              </a:ext>
            </a:extLst>
          </p:cNvPr>
          <p:cNvSpPr txBox="1"/>
          <p:nvPr/>
        </p:nvSpPr>
        <p:spPr>
          <a:xfrm>
            <a:off x="2580809" y="2609671"/>
            <a:ext cx="313419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grades[0] = 85;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grades[1] = 100;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grades[29] = 60;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89A06D4-A066-41B3-8304-6B16FCF68480}"/>
              </a:ext>
            </a:extLst>
          </p:cNvPr>
          <p:cNvSpPr txBox="1"/>
          <p:nvPr/>
        </p:nvSpPr>
        <p:spPr>
          <a:xfrm>
            <a:off x="3131144" y="1831594"/>
            <a:ext cx="17209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Array index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D34B675-DEB7-47DA-8ADF-9B5E82EE25E0}"/>
              </a:ext>
            </a:extLst>
          </p:cNvPr>
          <p:cNvCxnSpPr/>
          <p:nvPr/>
        </p:nvCxnSpPr>
        <p:spPr bwMode="auto">
          <a:xfrm>
            <a:off x="4028609" y="2357847"/>
            <a:ext cx="0" cy="25182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3093646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4B2EA-44F8-4CF5-A416-DAAA2D4A9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Happens in Each Step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B1D3B32-5EBA-4E37-9569-95A919D31261}"/>
              </a:ext>
            </a:extLst>
          </p:cNvPr>
          <p:cNvSpPr/>
          <p:nvPr/>
        </p:nvSpPr>
        <p:spPr bwMode="auto">
          <a:xfrm>
            <a:off x="990601" y="2520892"/>
            <a:ext cx="2286000" cy="189870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14B3988-7092-4C14-A89E-53F597BB2748}"/>
              </a:ext>
            </a:extLst>
          </p:cNvPr>
          <p:cNvSpPr/>
          <p:nvPr/>
        </p:nvSpPr>
        <p:spPr bwMode="auto">
          <a:xfrm>
            <a:off x="3581403" y="2520892"/>
            <a:ext cx="2286000" cy="189870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14DC2C7-0D14-4A0B-8E2F-C72859AEC947}"/>
              </a:ext>
            </a:extLst>
          </p:cNvPr>
          <p:cNvSpPr/>
          <p:nvPr/>
        </p:nvSpPr>
        <p:spPr bwMode="auto">
          <a:xfrm>
            <a:off x="6172203" y="2520892"/>
            <a:ext cx="2286000" cy="189870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D6CCA0-CEC9-487A-9546-D8604EE9E9C7}"/>
              </a:ext>
            </a:extLst>
          </p:cNvPr>
          <p:cNvSpPr txBox="1"/>
          <p:nvPr/>
        </p:nvSpPr>
        <p:spPr>
          <a:xfrm>
            <a:off x="1447801" y="1905000"/>
            <a:ext cx="12731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Memory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2321E8E-601D-4FC6-A933-9BC2D0BCC5DA}"/>
              </a:ext>
            </a:extLst>
          </p:cNvPr>
          <p:cNvSpPr txBox="1"/>
          <p:nvPr/>
        </p:nvSpPr>
        <p:spPr>
          <a:xfrm>
            <a:off x="4087850" y="1905000"/>
            <a:ext cx="12731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Memory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4192666-AB4D-4617-93FF-120336CD705C}"/>
              </a:ext>
            </a:extLst>
          </p:cNvPr>
          <p:cNvSpPr txBox="1"/>
          <p:nvPr/>
        </p:nvSpPr>
        <p:spPr>
          <a:xfrm>
            <a:off x="6727899" y="1905000"/>
            <a:ext cx="12731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Memory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EFA3CF9-BA01-4B94-862E-9B9BF728B0E3}"/>
              </a:ext>
            </a:extLst>
          </p:cNvPr>
          <p:cNvSpPr txBox="1"/>
          <p:nvPr/>
        </p:nvSpPr>
        <p:spPr>
          <a:xfrm>
            <a:off x="838201" y="4678740"/>
            <a:ext cx="26107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Declare a variable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E463332-4884-4364-AD4A-1A601220C3BF}"/>
              </a:ext>
            </a:extLst>
          </p:cNvPr>
          <p:cNvSpPr txBox="1"/>
          <p:nvPr/>
        </p:nvSpPr>
        <p:spPr>
          <a:xfrm>
            <a:off x="1447801" y="2667000"/>
            <a:ext cx="12907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grades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3A4ABC5-8839-4B14-A105-93BC03435F0A}"/>
              </a:ext>
            </a:extLst>
          </p:cNvPr>
          <p:cNvSpPr txBox="1"/>
          <p:nvPr/>
        </p:nvSpPr>
        <p:spPr>
          <a:xfrm>
            <a:off x="3505201" y="4678740"/>
            <a:ext cx="291551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Allocate space  for the array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Point the variable to the array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2585082-1D91-4AC9-9400-756BFF17E6D6}"/>
              </a:ext>
            </a:extLst>
          </p:cNvPr>
          <p:cNvSpPr txBox="1"/>
          <p:nvPr/>
        </p:nvSpPr>
        <p:spPr>
          <a:xfrm>
            <a:off x="6400801" y="4678740"/>
            <a:ext cx="22097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Put values into the array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CCC64DC-766C-4A38-93F6-778F99C8A337}"/>
              </a:ext>
            </a:extLst>
          </p:cNvPr>
          <p:cNvSpPr txBox="1"/>
          <p:nvPr/>
        </p:nvSpPr>
        <p:spPr>
          <a:xfrm>
            <a:off x="4068316" y="2667000"/>
            <a:ext cx="12907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grades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E06B29B-1F3C-4F77-BBF9-C95F16E77C87}"/>
              </a:ext>
            </a:extLst>
          </p:cNvPr>
          <p:cNvSpPr/>
          <p:nvPr/>
        </p:nvSpPr>
        <p:spPr bwMode="auto">
          <a:xfrm>
            <a:off x="3810001" y="3581400"/>
            <a:ext cx="381000" cy="3810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D66EBFC-ABA9-4062-A4AF-B149CBB72B73}"/>
              </a:ext>
            </a:extLst>
          </p:cNvPr>
          <p:cNvSpPr/>
          <p:nvPr/>
        </p:nvSpPr>
        <p:spPr bwMode="auto">
          <a:xfrm>
            <a:off x="4191001" y="3581400"/>
            <a:ext cx="381000" cy="3810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7D6BBE7-BD6C-4CE8-A2E2-7F8D6A1B5558}"/>
              </a:ext>
            </a:extLst>
          </p:cNvPr>
          <p:cNvSpPr/>
          <p:nvPr/>
        </p:nvSpPr>
        <p:spPr bwMode="auto">
          <a:xfrm>
            <a:off x="4572001" y="3581400"/>
            <a:ext cx="381000" cy="3810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EF234B3-487D-497A-ABC3-18FA7D8A2A9C}"/>
              </a:ext>
            </a:extLst>
          </p:cNvPr>
          <p:cNvSpPr/>
          <p:nvPr/>
        </p:nvSpPr>
        <p:spPr bwMode="auto">
          <a:xfrm>
            <a:off x="4953001" y="3581400"/>
            <a:ext cx="381000" cy="3810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704DFF1-EA71-4697-A927-BBD6B8ED8B6D}"/>
              </a:ext>
            </a:extLst>
          </p:cNvPr>
          <p:cNvSpPr/>
          <p:nvPr/>
        </p:nvSpPr>
        <p:spPr bwMode="auto">
          <a:xfrm>
            <a:off x="5334001" y="3581400"/>
            <a:ext cx="381000" cy="3810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343FFC01-EF10-40FC-96A9-23F14FA382D9}"/>
              </a:ext>
            </a:extLst>
          </p:cNvPr>
          <p:cNvCxnSpPr>
            <a:stCxn id="14" idx="2"/>
          </p:cNvCxnSpPr>
          <p:nvPr/>
        </p:nvCxnSpPr>
        <p:spPr bwMode="auto">
          <a:xfrm flipH="1">
            <a:off x="3810001" y="3128665"/>
            <a:ext cx="903684" cy="37653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67BBDBB5-D5F8-4A2B-8B52-2F7BA1F6AC48}"/>
              </a:ext>
            </a:extLst>
          </p:cNvPr>
          <p:cNvSpPr txBox="1"/>
          <p:nvPr/>
        </p:nvSpPr>
        <p:spPr>
          <a:xfrm>
            <a:off x="6670425" y="2667000"/>
            <a:ext cx="12907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grades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7E99C97-5814-4D5C-B72C-D0A1B267AD8D}"/>
              </a:ext>
            </a:extLst>
          </p:cNvPr>
          <p:cNvSpPr/>
          <p:nvPr/>
        </p:nvSpPr>
        <p:spPr bwMode="auto">
          <a:xfrm>
            <a:off x="6412110" y="3581400"/>
            <a:ext cx="381000" cy="3810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BF6FCDD-B2BA-4322-B715-41D2AD2F549F}"/>
              </a:ext>
            </a:extLst>
          </p:cNvPr>
          <p:cNvSpPr/>
          <p:nvPr/>
        </p:nvSpPr>
        <p:spPr bwMode="auto">
          <a:xfrm>
            <a:off x="6793110" y="3581400"/>
            <a:ext cx="381000" cy="3810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40B8481-6B7C-4CE9-ADBB-8EA6E28F2E74}"/>
              </a:ext>
            </a:extLst>
          </p:cNvPr>
          <p:cNvSpPr/>
          <p:nvPr/>
        </p:nvSpPr>
        <p:spPr bwMode="auto">
          <a:xfrm>
            <a:off x="7174110" y="3581400"/>
            <a:ext cx="381000" cy="3810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7D0A5258-DF98-47C3-9247-0B1163B0A4DC}"/>
              </a:ext>
            </a:extLst>
          </p:cNvPr>
          <p:cNvSpPr/>
          <p:nvPr/>
        </p:nvSpPr>
        <p:spPr bwMode="auto">
          <a:xfrm>
            <a:off x="7555110" y="3581400"/>
            <a:ext cx="381000" cy="3810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E900B60-514F-4F8E-B7C3-37BB9A469E82}"/>
              </a:ext>
            </a:extLst>
          </p:cNvPr>
          <p:cNvSpPr/>
          <p:nvPr/>
        </p:nvSpPr>
        <p:spPr bwMode="auto">
          <a:xfrm>
            <a:off x="7936110" y="3581400"/>
            <a:ext cx="381000" cy="3810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AD72C094-928E-47C6-A62E-A56FD7E50273}"/>
              </a:ext>
            </a:extLst>
          </p:cNvPr>
          <p:cNvCxnSpPr>
            <a:stCxn id="29" idx="2"/>
          </p:cNvCxnSpPr>
          <p:nvPr/>
        </p:nvCxnSpPr>
        <p:spPr bwMode="auto">
          <a:xfrm flipH="1">
            <a:off x="6412110" y="3128665"/>
            <a:ext cx="903684" cy="37653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854A671D-44C9-44C5-B60B-D1EC6979A3A7}"/>
              </a:ext>
            </a:extLst>
          </p:cNvPr>
          <p:cNvSpPr txBox="1"/>
          <p:nvPr/>
        </p:nvSpPr>
        <p:spPr>
          <a:xfrm>
            <a:off x="6438668" y="3625521"/>
            <a:ext cx="3802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85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5D23AD2-A59D-4096-986B-CF4C7AF5A7F7}"/>
              </a:ext>
            </a:extLst>
          </p:cNvPr>
          <p:cNvSpPr txBox="1"/>
          <p:nvPr/>
        </p:nvSpPr>
        <p:spPr>
          <a:xfrm>
            <a:off x="6757497" y="3625521"/>
            <a:ext cx="4780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100</a:t>
            </a:r>
          </a:p>
        </p:txBody>
      </p:sp>
    </p:spTree>
    <p:extLst>
      <p:ext uri="{BB962C8B-B14F-4D97-AF65-F5344CB8AC3E}">
        <p14:creationId xmlns:p14="http://schemas.microsoft.com/office/powerpoint/2010/main" val="20669212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6AA75-D49A-4F51-8794-A1E84D0F72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 Variable vs. The Actual Array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3A1754-0F6A-44E7-AE1E-3ECF569B8C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array variable only holds a </a:t>
            </a:r>
            <a:r>
              <a:rPr lang="en-US" i="1" dirty="0"/>
              <a:t>reference</a:t>
            </a:r>
            <a:r>
              <a:rPr lang="en-US" dirty="0"/>
              <a:t> to array, e.g.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grades</a:t>
            </a:r>
            <a:r>
              <a:rPr lang="en-US" dirty="0"/>
              <a:t> is a variable that contains a reference to an array of 30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/>
              <a:t> elements</a:t>
            </a:r>
          </a:p>
        </p:txBody>
      </p:sp>
    </p:spTree>
    <p:extLst>
      <p:ext uri="{BB962C8B-B14F-4D97-AF65-F5344CB8AC3E}">
        <p14:creationId xmlns:p14="http://schemas.microsoft.com/office/powerpoint/2010/main" val="3922337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6276B-9F71-423B-9786-358DCD87A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 Initializer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F6F5A4-6B70-4733-9F3F-B3523C2C9C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959662"/>
            <a:ext cx="7772400" cy="2060138"/>
          </a:xfrm>
        </p:spPr>
        <p:txBody>
          <a:bodyPr/>
          <a:lstStyle/>
          <a:p>
            <a:r>
              <a:rPr lang="en-US" dirty="0"/>
              <a:t>No need to specify array size</a:t>
            </a:r>
          </a:p>
          <a:p>
            <a:r>
              <a:rPr lang="en-US" dirty="0"/>
              <a:t>Must be in the same statement where the array is declared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DCE6B7-8AD7-4E12-9C16-47A57A73F53D}"/>
              </a:ext>
            </a:extLst>
          </p:cNvPr>
          <p:cNvSpPr txBox="1"/>
          <p:nvPr/>
        </p:nvSpPr>
        <p:spPr>
          <a:xfrm>
            <a:off x="1415828" y="2671465"/>
            <a:ext cx="626806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int[] numbers = </a:t>
            </a:r>
            <a:r>
              <a:rPr lang="en-US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10, 20, 25 </a:t>
            </a:r>
            <a:r>
              <a:rPr lang="en-US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String[] words = </a:t>
            </a:r>
            <a:r>
              <a:rPr lang="en-US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"hi", "you" </a:t>
            </a:r>
            <a:r>
              <a:rPr lang="en-US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6A03BF8-BB37-41EC-B4AD-602A1F219F1B}"/>
              </a:ext>
            </a:extLst>
          </p:cNvPr>
          <p:cNvSpPr txBox="1"/>
          <p:nvPr/>
        </p:nvSpPr>
        <p:spPr>
          <a:xfrm>
            <a:off x="4572000" y="1752600"/>
            <a:ext cx="21556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 list of values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3FAA7DA-7236-41C9-AD63-80723E639976}"/>
              </a:ext>
            </a:extLst>
          </p:cNvPr>
          <p:cNvCxnSpPr/>
          <p:nvPr/>
        </p:nvCxnSpPr>
        <p:spPr bwMode="auto">
          <a:xfrm>
            <a:off x="5638800" y="2290465"/>
            <a:ext cx="0" cy="304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486058152"/>
      </p:ext>
    </p:extLst>
  </p:cSld>
  <p:clrMapOvr>
    <a:masterClrMapping/>
  </p:clrMapOvr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9714</TotalTime>
  <Words>558</Words>
  <Application>Microsoft Office PowerPoint</Application>
  <PresentationFormat>On-screen Show (4:3)</PresentationFormat>
  <Paragraphs>90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Courier New</vt:lpstr>
      <vt:lpstr>Tahoma</vt:lpstr>
      <vt:lpstr>Wingdings</vt:lpstr>
      <vt:lpstr>Blueprint</vt:lpstr>
      <vt:lpstr>CS2011 Introduction to Programming I Arrays (I)</vt:lpstr>
      <vt:lpstr>Example: Grades</vt:lpstr>
      <vt:lpstr>Create An Array</vt:lpstr>
      <vt:lpstr>Declare An Array Variable</vt:lpstr>
      <vt:lpstr>Allocate An Empty Array</vt:lpstr>
      <vt:lpstr>Populate An Array</vt:lpstr>
      <vt:lpstr>What Happens in Each Step</vt:lpstr>
      <vt:lpstr>Array Variable vs. The Actual Array</vt:lpstr>
      <vt:lpstr>Array Initializer</vt:lpstr>
      <vt:lpstr>Iterate Through An Array …</vt:lpstr>
      <vt:lpstr>… Iterate Through An Array</vt:lpstr>
      <vt:lpstr>Grades Example</vt:lpstr>
      <vt:lpstr>Command-Line Arguments</vt:lpstr>
      <vt:lpstr>More Array Examples</vt:lpstr>
    </vt:vector>
  </TitlesOfParts>
  <Company>University of California, Santa Barbara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CS10 Java Programming Basic Language Features</dc:title>
  <dc:creator>cysun</dc:creator>
  <cp:lastModifiedBy>Chengyu Sun</cp:lastModifiedBy>
  <cp:revision>632</cp:revision>
  <cp:lastPrinted>1601-01-01T00:00:00Z</cp:lastPrinted>
  <dcterms:created xsi:type="dcterms:W3CDTF">2003-06-24T23:22:57Z</dcterms:created>
  <dcterms:modified xsi:type="dcterms:W3CDTF">2018-11-12T23:30:33Z</dcterms:modified>
</cp:coreProperties>
</file>