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4"/>
  </p:notesMasterIdLst>
  <p:handoutMasterIdLst>
    <p:handoutMasterId r:id="rId15"/>
  </p:handoutMasterIdLst>
  <p:sldIdLst>
    <p:sldId id="256" r:id="rId2"/>
    <p:sldId id="370" r:id="rId3"/>
    <p:sldId id="372" r:id="rId4"/>
    <p:sldId id="373" r:id="rId5"/>
    <p:sldId id="374" r:id="rId6"/>
    <p:sldId id="375" r:id="rId7"/>
    <p:sldId id="376" r:id="rId8"/>
    <p:sldId id="377" r:id="rId9"/>
    <p:sldId id="378" r:id="rId10"/>
    <p:sldId id="379" r:id="rId11"/>
    <p:sldId id="380" r:id="rId12"/>
    <p:sldId id="357" r:id="rId13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985" autoAdjust="0"/>
    <p:restoredTop sz="96192" autoAdjust="0"/>
  </p:normalViewPr>
  <p:slideViewPr>
    <p:cSldViewPr>
      <p:cViewPr varScale="1">
        <p:scale>
          <a:sx n="91" d="100"/>
          <a:sy n="91" d="100"/>
        </p:scale>
        <p:origin x="1264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>
            <a:extLst>
              <a:ext uri="{FF2B5EF4-FFF2-40B4-BE49-F238E27FC236}">
                <a16:creationId xmlns:a16="http://schemas.microsoft.com/office/drawing/2014/main" id="{0D7BDCA4-2C57-41D9-9FC6-87B59A539DC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t" anchorCtr="0" compatLnSpc="1">
            <a:prstTxWarp prst="textNoShape">
              <a:avLst/>
            </a:prstTxWarp>
          </a:bodyPr>
          <a:lstStyle>
            <a:lvl1pPr defTabSz="950704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55420677-0FEC-4065-B0AE-8FB0EAA361D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t" anchorCtr="0" compatLnSpc="1">
            <a:prstTxWarp prst="textNoShape">
              <a:avLst/>
            </a:prstTxWarp>
          </a:bodyPr>
          <a:lstStyle>
            <a:lvl1pPr algn="r" defTabSz="950704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4" name="Rectangle 4">
            <a:extLst>
              <a:ext uri="{FF2B5EF4-FFF2-40B4-BE49-F238E27FC236}">
                <a16:creationId xmlns:a16="http://schemas.microsoft.com/office/drawing/2014/main" id="{4D967090-9E4D-4935-9667-87F8153F33F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b" anchorCtr="0" compatLnSpc="1">
            <a:prstTxWarp prst="textNoShape">
              <a:avLst/>
            </a:prstTxWarp>
          </a:bodyPr>
          <a:lstStyle>
            <a:lvl1pPr defTabSz="950704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5" name="Rectangle 5">
            <a:extLst>
              <a:ext uri="{FF2B5EF4-FFF2-40B4-BE49-F238E27FC236}">
                <a16:creationId xmlns:a16="http://schemas.microsoft.com/office/drawing/2014/main" id="{63F8C257-FD11-475F-8598-851A564A8E0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b" anchorCtr="0" compatLnSpc="1">
            <a:prstTxWarp prst="textNoShape">
              <a:avLst/>
            </a:prstTxWarp>
          </a:bodyPr>
          <a:lstStyle>
            <a:lvl1pPr algn="r" defTabSz="949325" eaLnBrk="1" hangingPunct="1">
              <a:defRPr sz="1200"/>
            </a:lvl1pPr>
          </a:lstStyle>
          <a:p>
            <a:pPr>
              <a:defRPr/>
            </a:pPr>
            <a:fld id="{D2ACC898-A7EC-479C-B714-7CC5C4BABB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995840-621E-46D3-9E0F-D37429CD394B}" type="datetimeFigureOut">
              <a:rPr lang="en-US" smtClean="0"/>
              <a:t>10/8/18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8B67A9-4F22-45F6-8BC9-60E885F63B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1561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7">
            <a:extLst>
              <a:ext uri="{FF2B5EF4-FFF2-40B4-BE49-F238E27FC236}">
                <a16:creationId xmlns:a16="http://schemas.microsoft.com/office/drawing/2014/main" id="{BA6FF91C-FBF8-4ED5-830F-C94A33E37FA3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68">
              <a:extLst>
                <a:ext uri="{FF2B5EF4-FFF2-40B4-BE49-F238E27FC236}">
                  <a16:creationId xmlns:a16="http://schemas.microsoft.com/office/drawing/2014/main" id="{8EB7372A-DDBF-472A-AE3C-2585C3D607F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3">
                <a:extLst>
                  <a:ext uri="{FF2B5EF4-FFF2-40B4-BE49-F238E27FC236}">
                    <a16:creationId xmlns:a16="http://schemas.microsoft.com/office/drawing/2014/main" id="{E3DA28C8-8FBD-47B8-9A60-34C79D838F67}"/>
                  </a:ext>
                </a:extLst>
              </p:cNvPr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/>
              </a:p>
            </p:txBody>
          </p:sp>
          <p:grpSp>
            <p:nvGrpSpPr>
              <p:cNvPr id="16" name="Group 4">
                <a:extLst>
                  <a:ext uri="{FF2B5EF4-FFF2-40B4-BE49-F238E27FC236}">
                    <a16:creationId xmlns:a16="http://schemas.microsoft.com/office/drawing/2014/main" id="{1687B4BB-1E28-4212-8DFC-D653BD6A9120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5">
                  <a:extLst>
                    <a:ext uri="{FF2B5EF4-FFF2-40B4-BE49-F238E27FC236}">
                      <a16:creationId xmlns:a16="http://schemas.microsoft.com/office/drawing/2014/main" id="{E22436B1-E098-4485-B64C-35C9259F1EA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Line 6">
                  <a:extLst>
                    <a:ext uri="{FF2B5EF4-FFF2-40B4-BE49-F238E27FC236}">
                      <a16:creationId xmlns:a16="http://schemas.microsoft.com/office/drawing/2014/main" id="{0C456F5F-682A-4812-B96E-FF08B2F89BF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Line 7">
                  <a:extLst>
                    <a:ext uri="{FF2B5EF4-FFF2-40B4-BE49-F238E27FC236}">
                      <a16:creationId xmlns:a16="http://schemas.microsoft.com/office/drawing/2014/main" id="{091F3D45-A89B-4908-988F-E84BC57204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" name="Line 8">
                  <a:extLst>
                    <a:ext uri="{FF2B5EF4-FFF2-40B4-BE49-F238E27FC236}">
                      <a16:creationId xmlns:a16="http://schemas.microsoft.com/office/drawing/2014/main" id="{75DD04ED-7A2A-4DA7-9B0F-B91161F45C0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" name="Line 9">
                  <a:extLst>
                    <a:ext uri="{FF2B5EF4-FFF2-40B4-BE49-F238E27FC236}">
                      <a16:creationId xmlns:a16="http://schemas.microsoft.com/office/drawing/2014/main" id="{60D949FC-16E9-4BAD-962F-E22714A219F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" name="Line 10">
                  <a:extLst>
                    <a:ext uri="{FF2B5EF4-FFF2-40B4-BE49-F238E27FC236}">
                      <a16:creationId xmlns:a16="http://schemas.microsoft.com/office/drawing/2014/main" id="{F5BDE8BB-6FA6-4574-A6C2-02855898C96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" name="Line 11">
                  <a:extLst>
                    <a:ext uri="{FF2B5EF4-FFF2-40B4-BE49-F238E27FC236}">
                      <a16:creationId xmlns:a16="http://schemas.microsoft.com/office/drawing/2014/main" id="{EFC49A16-90EC-4EBC-AB84-4C4B67ADEEB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" name="Line 12">
                  <a:extLst>
                    <a:ext uri="{FF2B5EF4-FFF2-40B4-BE49-F238E27FC236}">
                      <a16:creationId xmlns:a16="http://schemas.microsoft.com/office/drawing/2014/main" id="{E3E43F42-28A2-4765-8DB7-26199677271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" name="Line 13">
                  <a:extLst>
                    <a:ext uri="{FF2B5EF4-FFF2-40B4-BE49-F238E27FC236}">
                      <a16:creationId xmlns:a16="http://schemas.microsoft.com/office/drawing/2014/main" id="{42F6BD2C-5876-45AF-80AF-007E42EB900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" name="Line 14">
                  <a:extLst>
                    <a:ext uri="{FF2B5EF4-FFF2-40B4-BE49-F238E27FC236}">
                      <a16:creationId xmlns:a16="http://schemas.microsoft.com/office/drawing/2014/main" id="{A89C6663-D233-44AD-B43E-4C9F3825D04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" name="Line 15">
                  <a:extLst>
                    <a:ext uri="{FF2B5EF4-FFF2-40B4-BE49-F238E27FC236}">
                      <a16:creationId xmlns:a16="http://schemas.microsoft.com/office/drawing/2014/main" id="{D30E8566-BD4D-4DE0-A377-29FC368BB98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" name="Line 16">
                  <a:extLst>
                    <a:ext uri="{FF2B5EF4-FFF2-40B4-BE49-F238E27FC236}">
                      <a16:creationId xmlns:a16="http://schemas.microsoft.com/office/drawing/2014/main" id="{BE6DE5FA-1853-45A3-9B43-EB49D7EC701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" name="Line 17">
                  <a:extLst>
                    <a:ext uri="{FF2B5EF4-FFF2-40B4-BE49-F238E27FC236}">
                      <a16:creationId xmlns:a16="http://schemas.microsoft.com/office/drawing/2014/main" id="{6B5BB6F4-964D-420C-BC0C-549A0A21F57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" name="Line 18">
                  <a:extLst>
                    <a:ext uri="{FF2B5EF4-FFF2-40B4-BE49-F238E27FC236}">
                      <a16:creationId xmlns:a16="http://schemas.microsoft.com/office/drawing/2014/main" id="{7AF44A33-E66E-4B09-9844-12C58FC7391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" name="Line 19">
                  <a:extLst>
                    <a:ext uri="{FF2B5EF4-FFF2-40B4-BE49-F238E27FC236}">
                      <a16:creationId xmlns:a16="http://schemas.microsoft.com/office/drawing/2014/main" id="{262468E3-FEC3-478D-B662-C45B5824468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" name="Line 20">
                  <a:extLst>
                    <a:ext uri="{FF2B5EF4-FFF2-40B4-BE49-F238E27FC236}">
                      <a16:creationId xmlns:a16="http://schemas.microsoft.com/office/drawing/2014/main" id="{60E23C24-8AF5-4977-8943-9599563F70E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" name="Line 21">
                  <a:extLst>
                    <a:ext uri="{FF2B5EF4-FFF2-40B4-BE49-F238E27FC236}">
                      <a16:creationId xmlns:a16="http://schemas.microsoft.com/office/drawing/2014/main" id="{E7DB6FD7-8C64-4A5D-AC4F-8C0B634F5ED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" name="Line 22">
                  <a:extLst>
                    <a:ext uri="{FF2B5EF4-FFF2-40B4-BE49-F238E27FC236}">
                      <a16:creationId xmlns:a16="http://schemas.microsoft.com/office/drawing/2014/main" id="{8E46FA94-0460-4635-BE3F-FF9192CB9C7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" name="Line 23">
                  <a:extLst>
                    <a:ext uri="{FF2B5EF4-FFF2-40B4-BE49-F238E27FC236}">
                      <a16:creationId xmlns:a16="http://schemas.microsoft.com/office/drawing/2014/main" id="{1A54A62F-2B84-439D-B300-5DA1B44A0AC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" name="Line 24">
                  <a:extLst>
                    <a:ext uri="{FF2B5EF4-FFF2-40B4-BE49-F238E27FC236}">
                      <a16:creationId xmlns:a16="http://schemas.microsoft.com/office/drawing/2014/main" id="{EBBEE7C8-BB4B-4805-A190-A88E75C619B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" name="Line 25">
                  <a:extLst>
                    <a:ext uri="{FF2B5EF4-FFF2-40B4-BE49-F238E27FC236}">
                      <a16:creationId xmlns:a16="http://schemas.microsoft.com/office/drawing/2014/main" id="{C89111C3-51BD-463F-98D4-96C1DCDE614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" name="Line 26">
                  <a:extLst>
                    <a:ext uri="{FF2B5EF4-FFF2-40B4-BE49-F238E27FC236}">
                      <a16:creationId xmlns:a16="http://schemas.microsoft.com/office/drawing/2014/main" id="{1627D613-81C9-4086-9719-DCD0ADB1D01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" name="Line 27">
                  <a:extLst>
                    <a:ext uri="{FF2B5EF4-FFF2-40B4-BE49-F238E27FC236}">
                      <a16:creationId xmlns:a16="http://schemas.microsoft.com/office/drawing/2014/main" id="{B139A8B8-B0F0-4DBA-A52E-274B0A9C195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" name="Line 28">
                  <a:extLst>
                    <a:ext uri="{FF2B5EF4-FFF2-40B4-BE49-F238E27FC236}">
                      <a16:creationId xmlns:a16="http://schemas.microsoft.com/office/drawing/2014/main" id="{0555CE92-B003-4F60-81D6-99B7E4DBDBB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" name="Line 29">
                  <a:extLst>
                    <a:ext uri="{FF2B5EF4-FFF2-40B4-BE49-F238E27FC236}">
                      <a16:creationId xmlns:a16="http://schemas.microsoft.com/office/drawing/2014/main" id="{6FE4AC15-79F5-43B2-8073-95E6DD0B0A0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" name="Line 30">
                  <a:extLst>
                    <a:ext uri="{FF2B5EF4-FFF2-40B4-BE49-F238E27FC236}">
                      <a16:creationId xmlns:a16="http://schemas.microsoft.com/office/drawing/2014/main" id="{98F93A54-3895-46C0-BCEC-E48846C8ED2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" name="Line 31">
                  <a:extLst>
                    <a:ext uri="{FF2B5EF4-FFF2-40B4-BE49-F238E27FC236}">
                      <a16:creationId xmlns:a16="http://schemas.microsoft.com/office/drawing/2014/main" id="{F97CBC7A-6D67-4662-826D-841716CB2C4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" name="Line 32">
                  <a:extLst>
                    <a:ext uri="{FF2B5EF4-FFF2-40B4-BE49-F238E27FC236}">
                      <a16:creationId xmlns:a16="http://schemas.microsoft.com/office/drawing/2014/main" id="{9223C9CB-6156-4967-8BA2-6EDC99C942A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" name="Line 33">
                  <a:extLst>
                    <a:ext uri="{FF2B5EF4-FFF2-40B4-BE49-F238E27FC236}">
                      <a16:creationId xmlns:a16="http://schemas.microsoft.com/office/drawing/2014/main" id="{67F34308-391D-4F29-93A3-0ED13664108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" name="Line 34">
                  <a:extLst>
                    <a:ext uri="{FF2B5EF4-FFF2-40B4-BE49-F238E27FC236}">
                      <a16:creationId xmlns:a16="http://schemas.microsoft.com/office/drawing/2014/main" id="{1544B33B-D486-4051-99F8-77ECD1A6915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" name="Line 35">
                  <a:extLst>
                    <a:ext uri="{FF2B5EF4-FFF2-40B4-BE49-F238E27FC236}">
                      <a16:creationId xmlns:a16="http://schemas.microsoft.com/office/drawing/2014/main" id="{91D315F8-B6D0-4D05-9813-3275F3D6B49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" name="Line 36">
                  <a:extLst>
                    <a:ext uri="{FF2B5EF4-FFF2-40B4-BE49-F238E27FC236}">
                      <a16:creationId xmlns:a16="http://schemas.microsoft.com/office/drawing/2014/main" id="{73F6C514-2E13-457D-A946-1DB930FDA8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0" name="Line 37">
                  <a:extLst>
                    <a:ext uri="{FF2B5EF4-FFF2-40B4-BE49-F238E27FC236}">
                      <a16:creationId xmlns:a16="http://schemas.microsoft.com/office/drawing/2014/main" id="{D97B6FF2-4541-4E4B-81B3-A0EB061CF4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" name="Line 38">
                  <a:extLst>
                    <a:ext uri="{FF2B5EF4-FFF2-40B4-BE49-F238E27FC236}">
                      <a16:creationId xmlns:a16="http://schemas.microsoft.com/office/drawing/2014/main" id="{5CA7DB8F-446C-4E05-8679-78DEE3ECD8F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" name="Line 39">
                  <a:extLst>
                    <a:ext uri="{FF2B5EF4-FFF2-40B4-BE49-F238E27FC236}">
                      <a16:creationId xmlns:a16="http://schemas.microsoft.com/office/drawing/2014/main" id="{D1C2D978-4663-4626-86DC-E95E04E3111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" name="Line 40">
                  <a:extLst>
                    <a:ext uri="{FF2B5EF4-FFF2-40B4-BE49-F238E27FC236}">
                      <a16:creationId xmlns:a16="http://schemas.microsoft.com/office/drawing/2014/main" id="{576C61F4-88E4-4D79-A800-1B49388CE48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" name="Line 41">
                  <a:extLst>
                    <a:ext uri="{FF2B5EF4-FFF2-40B4-BE49-F238E27FC236}">
                      <a16:creationId xmlns:a16="http://schemas.microsoft.com/office/drawing/2014/main" id="{E069A7B0-4512-4A55-8CDD-8BED5DB77AB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" name="Line 42">
                  <a:extLst>
                    <a:ext uri="{FF2B5EF4-FFF2-40B4-BE49-F238E27FC236}">
                      <a16:creationId xmlns:a16="http://schemas.microsoft.com/office/drawing/2014/main" id="{F072D93E-0E3E-4BF4-927D-5D814F4F323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" name="Line 43">
                  <a:extLst>
                    <a:ext uri="{FF2B5EF4-FFF2-40B4-BE49-F238E27FC236}">
                      <a16:creationId xmlns:a16="http://schemas.microsoft.com/office/drawing/2014/main" id="{E0E4F55F-4F76-4196-8C1C-20C35D43C34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7" name="Line 44">
                  <a:extLst>
                    <a:ext uri="{FF2B5EF4-FFF2-40B4-BE49-F238E27FC236}">
                      <a16:creationId xmlns:a16="http://schemas.microsoft.com/office/drawing/2014/main" id="{2961AEF9-84C2-4DBB-A15B-98094E78C56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8" name="Line 45">
                  <a:extLst>
                    <a:ext uri="{FF2B5EF4-FFF2-40B4-BE49-F238E27FC236}">
                      <a16:creationId xmlns:a16="http://schemas.microsoft.com/office/drawing/2014/main" id="{4EB31354-25B5-4536-A589-CED9A596356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" name="Line 46">
                  <a:extLst>
                    <a:ext uri="{FF2B5EF4-FFF2-40B4-BE49-F238E27FC236}">
                      <a16:creationId xmlns:a16="http://schemas.microsoft.com/office/drawing/2014/main" id="{8A16587F-A6AC-4422-B27B-555DA703246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0" name="Line 47">
                  <a:extLst>
                    <a:ext uri="{FF2B5EF4-FFF2-40B4-BE49-F238E27FC236}">
                      <a16:creationId xmlns:a16="http://schemas.microsoft.com/office/drawing/2014/main" id="{B7121244-0388-43FD-8671-BFFB7FD7563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" name="Line 48">
                  <a:extLst>
                    <a:ext uri="{FF2B5EF4-FFF2-40B4-BE49-F238E27FC236}">
                      <a16:creationId xmlns:a16="http://schemas.microsoft.com/office/drawing/2014/main" id="{A33CA963-BBD0-4FEF-8E2C-1F454C350D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" name="Line 49">
                  <a:extLst>
                    <a:ext uri="{FF2B5EF4-FFF2-40B4-BE49-F238E27FC236}">
                      <a16:creationId xmlns:a16="http://schemas.microsoft.com/office/drawing/2014/main" id="{19E7B081-6AE0-48F8-B8E9-F152E4AF6FA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" name="Line 50">
                  <a:extLst>
                    <a:ext uri="{FF2B5EF4-FFF2-40B4-BE49-F238E27FC236}">
                      <a16:creationId xmlns:a16="http://schemas.microsoft.com/office/drawing/2014/main" id="{74F96B96-5CE1-4B1A-AB6B-14574C729DD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" name="Line 51">
                  <a:extLst>
                    <a:ext uri="{FF2B5EF4-FFF2-40B4-BE49-F238E27FC236}">
                      <a16:creationId xmlns:a16="http://schemas.microsoft.com/office/drawing/2014/main" id="{1D5FDC09-64F2-442C-83A2-FF264E24DC9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5" name="Line 52">
                  <a:extLst>
                    <a:ext uri="{FF2B5EF4-FFF2-40B4-BE49-F238E27FC236}">
                      <a16:creationId xmlns:a16="http://schemas.microsoft.com/office/drawing/2014/main" id="{9525C2C3-2A81-4A7E-81C4-E2550FFE274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6" name="Line 53">
                  <a:extLst>
                    <a:ext uri="{FF2B5EF4-FFF2-40B4-BE49-F238E27FC236}">
                      <a16:creationId xmlns:a16="http://schemas.microsoft.com/office/drawing/2014/main" id="{C6EDEE13-FDCF-4434-9E73-FA368A2F944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7" name="Line 54">
                  <a:extLst>
                    <a:ext uri="{FF2B5EF4-FFF2-40B4-BE49-F238E27FC236}">
                      <a16:creationId xmlns:a16="http://schemas.microsoft.com/office/drawing/2014/main" id="{9753293A-6773-4B0E-BEFE-462575235FE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8" name="Line 55">
                  <a:extLst>
                    <a:ext uri="{FF2B5EF4-FFF2-40B4-BE49-F238E27FC236}">
                      <a16:creationId xmlns:a16="http://schemas.microsoft.com/office/drawing/2014/main" id="{DBC30EE6-0CD5-425F-9BAB-A1733140969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7" name="Line 56">
                <a:extLst>
                  <a:ext uri="{FF2B5EF4-FFF2-40B4-BE49-F238E27FC236}">
                    <a16:creationId xmlns:a16="http://schemas.microsoft.com/office/drawing/2014/main" id="{CE6A3C26-E21C-43E6-B655-1E65AA5FE1BF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76">
              <a:extLst>
                <a:ext uri="{FF2B5EF4-FFF2-40B4-BE49-F238E27FC236}">
                  <a16:creationId xmlns:a16="http://schemas.microsoft.com/office/drawing/2014/main" id="{6461456B-8826-40D0-B2C9-3E723AB1C3A6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65">
                <a:extLst>
                  <a:ext uri="{FF2B5EF4-FFF2-40B4-BE49-F238E27FC236}">
                    <a16:creationId xmlns:a16="http://schemas.microsoft.com/office/drawing/2014/main" id="{E8EE20DE-4345-44CE-A1D7-B1632073B713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Line 63">
                <a:extLst>
                  <a:ext uri="{FF2B5EF4-FFF2-40B4-BE49-F238E27FC236}">
                    <a16:creationId xmlns:a16="http://schemas.microsoft.com/office/drawing/2014/main" id="{83D18937-F448-4535-887A-3E1B505C1937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64">
                <a:extLst>
                  <a:ext uri="{FF2B5EF4-FFF2-40B4-BE49-F238E27FC236}">
                    <a16:creationId xmlns:a16="http://schemas.microsoft.com/office/drawing/2014/main" id="{C890D9B2-87C6-42FF-B0C0-ADB78A4C3708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Arc 66">
                <a:extLst>
                  <a:ext uri="{FF2B5EF4-FFF2-40B4-BE49-F238E27FC236}">
                    <a16:creationId xmlns:a16="http://schemas.microsoft.com/office/drawing/2014/main" id="{A06B1F79-AA96-490B-A315-0ADBE497EC3C}"/>
                  </a:ext>
                </a:extLst>
              </p:cNvPr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75">
              <a:extLst>
                <a:ext uri="{FF2B5EF4-FFF2-40B4-BE49-F238E27FC236}">
                  <a16:creationId xmlns:a16="http://schemas.microsoft.com/office/drawing/2014/main" id="{766BCD5F-2072-4BB5-966A-6CE33D875088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7">
                <a:extLst>
                  <a:ext uri="{FF2B5EF4-FFF2-40B4-BE49-F238E27FC236}">
                    <a16:creationId xmlns:a16="http://schemas.microsoft.com/office/drawing/2014/main" id="{1BFE7FFB-83A3-473A-9EA5-3F2C919B1A33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Line 68">
                <a:extLst>
                  <a:ext uri="{FF2B5EF4-FFF2-40B4-BE49-F238E27FC236}">
                    <a16:creationId xmlns:a16="http://schemas.microsoft.com/office/drawing/2014/main" id="{679D6805-0C3A-4B98-9A79-CB40E9325BDF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Arc 69">
                <a:extLst>
                  <a:ext uri="{FF2B5EF4-FFF2-40B4-BE49-F238E27FC236}">
                    <a16:creationId xmlns:a16="http://schemas.microsoft.com/office/drawing/2014/main" id="{2D0DB07C-CEB4-46A2-B2A8-0A95E6460C6C}"/>
                  </a:ext>
                </a:extLst>
              </p:cNvPr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6201" name="Rectangle 5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202" name="Rectangle 5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9" name="Rectangle 71">
            <a:extLst>
              <a:ext uri="{FF2B5EF4-FFF2-40B4-BE49-F238E27FC236}">
                <a16:creationId xmlns:a16="http://schemas.microsoft.com/office/drawing/2014/main" id="{B5D9CDF1-22D1-4474-BC21-2D9B5787B68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" name="Rectangle 72">
            <a:extLst>
              <a:ext uri="{FF2B5EF4-FFF2-40B4-BE49-F238E27FC236}">
                <a16:creationId xmlns:a16="http://schemas.microsoft.com/office/drawing/2014/main" id="{CFF4D230-B61B-4AC0-A6AE-E8B5302AAB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" name="Rectangle 73">
            <a:extLst>
              <a:ext uri="{FF2B5EF4-FFF2-40B4-BE49-F238E27FC236}">
                <a16:creationId xmlns:a16="http://schemas.microsoft.com/office/drawing/2014/main" id="{3DB51D83-06E5-4A94-93A1-12032CBC6B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685BE-ECDB-49B6-A7EE-F624C6C269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7002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6707BE6D-6B0A-492C-B067-1B0DB33E96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C27C5A28-618E-40FF-A1B6-A316B1CC92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3FAD5CB2-6795-450C-92C3-B98D6E3F5E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84CD92-1310-45D2-AF46-A2B79E475F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0374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047833F7-E9DB-4F06-A74A-93023BBFFE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26CFCB13-4326-4A5C-824E-FAEDF4E9FF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28F0C84C-1D03-41A6-AA19-356FF4AC94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94C699-5ECC-4B58-A5C2-78F095D743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707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08C44816-4383-4690-8836-F116DCADF6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B63879BF-76EE-4458-9AD7-B4537CECE2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A19CC086-313B-461A-8A4C-C42FBABD56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CA7036-AA17-425D-BA44-A016ABF99C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9698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DCFCA7F6-57DC-47E3-BE37-F8197AB117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C4D2AA29-EC03-495A-AE1F-693580490B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B46605AD-87E0-4695-AABE-E4DBE4B069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E7B478-66FB-4150-ADFD-770390C183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3761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BA540B32-DD0C-416F-A400-5CCC2BB427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14FFF867-8358-4EB7-9FC5-A14C2A7A93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>
            <a:extLst>
              <a:ext uri="{FF2B5EF4-FFF2-40B4-BE49-F238E27FC236}">
                <a16:creationId xmlns:a16="http://schemas.microsoft.com/office/drawing/2014/main" id="{2D1D7FA9-EC99-4FB7-806E-D08BDF73F6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9FBDF0-4172-4981-A494-6C34DF312F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5329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8">
            <a:extLst>
              <a:ext uri="{FF2B5EF4-FFF2-40B4-BE49-F238E27FC236}">
                <a16:creationId xmlns:a16="http://schemas.microsoft.com/office/drawing/2014/main" id="{2CCB8505-A069-4628-B93D-772C35C3DF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9">
            <a:extLst>
              <a:ext uri="{FF2B5EF4-FFF2-40B4-BE49-F238E27FC236}">
                <a16:creationId xmlns:a16="http://schemas.microsoft.com/office/drawing/2014/main" id="{63D3C9BB-25BF-420E-9E66-CA7CD40B18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0">
            <a:extLst>
              <a:ext uri="{FF2B5EF4-FFF2-40B4-BE49-F238E27FC236}">
                <a16:creationId xmlns:a16="http://schemas.microsoft.com/office/drawing/2014/main" id="{A1417105-5BAC-466A-9EF1-7221FD4377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33F225-C380-4436-9AFD-E9DC8751D6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0804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8">
            <a:extLst>
              <a:ext uri="{FF2B5EF4-FFF2-40B4-BE49-F238E27FC236}">
                <a16:creationId xmlns:a16="http://schemas.microsoft.com/office/drawing/2014/main" id="{5B9D11A5-E611-419D-8BED-1570411589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9">
            <a:extLst>
              <a:ext uri="{FF2B5EF4-FFF2-40B4-BE49-F238E27FC236}">
                <a16:creationId xmlns:a16="http://schemas.microsoft.com/office/drawing/2014/main" id="{71DD539A-D7F8-4618-8E26-B66C1FC4CA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0">
            <a:extLst>
              <a:ext uri="{FF2B5EF4-FFF2-40B4-BE49-F238E27FC236}">
                <a16:creationId xmlns:a16="http://schemas.microsoft.com/office/drawing/2014/main" id="{0B1620EC-5E62-416C-952B-BB8B3CB7C2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A6FB92-60F8-422B-B563-1DDE8EF902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3132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>
            <a:extLst>
              <a:ext uri="{FF2B5EF4-FFF2-40B4-BE49-F238E27FC236}">
                <a16:creationId xmlns:a16="http://schemas.microsoft.com/office/drawing/2014/main" id="{379865B0-4353-41BE-BFAD-D6886CF259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9">
            <a:extLst>
              <a:ext uri="{FF2B5EF4-FFF2-40B4-BE49-F238E27FC236}">
                <a16:creationId xmlns:a16="http://schemas.microsoft.com/office/drawing/2014/main" id="{6B9C5B1B-38AB-4DF6-8F9C-9F70B46AF5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0">
            <a:extLst>
              <a:ext uri="{FF2B5EF4-FFF2-40B4-BE49-F238E27FC236}">
                <a16:creationId xmlns:a16="http://schemas.microsoft.com/office/drawing/2014/main" id="{DD11604F-2047-473E-B0D2-A3E371489D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20387B-1E3A-496C-8C29-0AB81DC345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8285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E84B0914-8CEE-44C2-BB92-7E13966279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C624523A-25FB-421F-B574-263863DCC2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>
            <a:extLst>
              <a:ext uri="{FF2B5EF4-FFF2-40B4-BE49-F238E27FC236}">
                <a16:creationId xmlns:a16="http://schemas.microsoft.com/office/drawing/2014/main" id="{EE5C6D9E-177B-4E3A-BC68-3FABC7B3F5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D602C6-6574-4190-9AAE-13439F22FF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852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5684CC40-B431-4E74-A2F8-413469AD26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14D0D2E4-A470-4B31-91CB-61EC34E628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>
            <a:extLst>
              <a:ext uri="{FF2B5EF4-FFF2-40B4-BE49-F238E27FC236}">
                <a16:creationId xmlns:a16="http://schemas.microsoft.com/office/drawing/2014/main" id="{361CC9DC-37A3-49AA-92D0-5C2A121507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950321-EAA6-44D1-8012-868CC209CF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1072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552DAE6E-3C68-458D-89A1-4300B456108D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3">
              <a:extLst>
                <a:ext uri="{FF2B5EF4-FFF2-40B4-BE49-F238E27FC236}">
                  <a16:creationId xmlns:a16="http://schemas.microsoft.com/office/drawing/2014/main" id="{4B18F097-65ED-4C5E-BC19-B6303ECA6CC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4">
                <a:extLst>
                  <a:ext uri="{FF2B5EF4-FFF2-40B4-BE49-F238E27FC236}">
                    <a16:creationId xmlns:a16="http://schemas.microsoft.com/office/drawing/2014/main" id="{81907454-922C-4894-980E-03FD9829819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1070" name="Line 5">
                  <a:extLst>
                    <a:ext uri="{FF2B5EF4-FFF2-40B4-BE49-F238E27FC236}">
                      <a16:creationId xmlns:a16="http://schemas.microsoft.com/office/drawing/2014/main" id="{C24B6A0B-3FED-4E72-8EDC-9065E73ECB8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1" name="Line 6">
                  <a:extLst>
                    <a:ext uri="{FF2B5EF4-FFF2-40B4-BE49-F238E27FC236}">
                      <a16:creationId xmlns:a16="http://schemas.microsoft.com/office/drawing/2014/main" id="{ED0EA0F1-4F91-4A0B-BFCB-06945431B37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2" name="Line 7">
                  <a:extLst>
                    <a:ext uri="{FF2B5EF4-FFF2-40B4-BE49-F238E27FC236}">
                      <a16:creationId xmlns:a16="http://schemas.microsoft.com/office/drawing/2014/main" id="{0B00E8B8-BA73-4F2C-A715-1EB94AB6D26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3" name="Line 8">
                  <a:extLst>
                    <a:ext uri="{FF2B5EF4-FFF2-40B4-BE49-F238E27FC236}">
                      <a16:creationId xmlns:a16="http://schemas.microsoft.com/office/drawing/2014/main" id="{3644FE30-B6BE-47FA-B66D-4CE7B7A0E8D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4" name="Line 9">
                  <a:extLst>
                    <a:ext uri="{FF2B5EF4-FFF2-40B4-BE49-F238E27FC236}">
                      <a16:creationId xmlns:a16="http://schemas.microsoft.com/office/drawing/2014/main" id="{D53F610F-8576-4D98-B7B4-335E801F14E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5" name="Line 10">
                  <a:extLst>
                    <a:ext uri="{FF2B5EF4-FFF2-40B4-BE49-F238E27FC236}">
                      <a16:creationId xmlns:a16="http://schemas.microsoft.com/office/drawing/2014/main" id="{8E66207A-9370-4515-9B20-AECB143ECDC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6" name="Line 11">
                  <a:extLst>
                    <a:ext uri="{FF2B5EF4-FFF2-40B4-BE49-F238E27FC236}">
                      <a16:creationId xmlns:a16="http://schemas.microsoft.com/office/drawing/2014/main" id="{474AE7AB-F362-4D06-8D58-99FF684E73A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7" name="Line 12">
                  <a:extLst>
                    <a:ext uri="{FF2B5EF4-FFF2-40B4-BE49-F238E27FC236}">
                      <a16:creationId xmlns:a16="http://schemas.microsoft.com/office/drawing/2014/main" id="{B0F16555-89CA-4BBC-9A78-BD5C5279C3D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8" name="Line 13">
                  <a:extLst>
                    <a:ext uri="{FF2B5EF4-FFF2-40B4-BE49-F238E27FC236}">
                      <a16:creationId xmlns:a16="http://schemas.microsoft.com/office/drawing/2014/main" id="{B3CB258F-CE7C-4163-B2B9-6134458E40C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9" name="Line 14">
                  <a:extLst>
                    <a:ext uri="{FF2B5EF4-FFF2-40B4-BE49-F238E27FC236}">
                      <a16:creationId xmlns:a16="http://schemas.microsoft.com/office/drawing/2014/main" id="{362893B7-5FC5-4A68-B669-4C359E9CB46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0" name="Line 15">
                  <a:extLst>
                    <a:ext uri="{FF2B5EF4-FFF2-40B4-BE49-F238E27FC236}">
                      <a16:creationId xmlns:a16="http://schemas.microsoft.com/office/drawing/2014/main" id="{E053D416-03B8-4579-87ED-9961CD7E63C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1" name="Line 16">
                  <a:extLst>
                    <a:ext uri="{FF2B5EF4-FFF2-40B4-BE49-F238E27FC236}">
                      <a16:creationId xmlns:a16="http://schemas.microsoft.com/office/drawing/2014/main" id="{2C7D79D1-2EAA-4906-A433-CB81EE8B077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2" name="Line 17">
                  <a:extLst>
                    <a:ext uri="{FF2B5EF4-FFF2-40B4-BE49-F238E27FC236}">
                      <a16:creationId xmlns:a16="http://schemas.microsoft.com/office/drawing/2014/main" id="{25A2B640-929E-4BA2-9FC3-57DE7DE3782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3" name="Line 18">
                  <a:extLst>
                    <a:ext uri="{FF2B5EF4-FFF2-40B4-BE49-F238E27FC236}">
                      <a16:creationId xmlns:a16="http://schemas.microsoft.com/office/drawing/2014/main" id="{93CAFF04-39D9-4A0C-A588-65054877F00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4" name="Line 19">
                  <a:extLst>
                    <a:ext uri="{FF2B5EF4-FFF2-40B4-BE49-F238E27FC236}">
                      <a16:creationId xmlns:a16="http://schemas.microsoft.com/office/drawing/2014/main" id="{A0FD6D8D-94C5-4574-81C0-0AECA866A6E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5" name="Line 20">
                  <a:extLst>
                    <a:ext uri="{FF2B5EF4-FFF2-40B4-BE49-F238E27FC236}">
                      <a16:creationId xmlns:a16="http://schemas.microsoft.com/office/drawing/2014/main" id="{CB2DBE68-F1FD-49F2-9CC0-A04013FB3B5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6" name="Line 21">
                  <a:extLst>
                    <a:ext uri="{FF2B5EF4-FFF2-40B4-BE49-F238E27FC236}">
                      <a16:creationId xmlns:a16="http://schemas.microsoft.com/office/drawing/2014/main" id="{FA46151C-A898-497D-8A11-DBC8A311A98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7" name="Line 22">
                  <a:extLst>
                    <a:ext uri="{FF2B5EF4-FFF2-40B4-BE49-F238E27FC236}">
                      <a16:creationId xmlns:a16="http://schemas.microsoft.com/office/drawing/2014/main" id="{E7D0112C-9552-48BC-B114-FE8E531C0B2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8" name="Line 23">
                  <a:extLst>
                    <a:ext uri="{FF2B5EF4-FFF2-40B4-BE49-F238E27FC236}">
                      <a16:creationId xmlns:a16="http://schemas.microsoft.com/office/drawing/2014/main" id="{E18FD1CD-9EEA-46B8-B1F7-30B6E714B21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9" name="Line 24">
                  <a:extLst>
                    <a:ext uri="{FF2B5EF4-FFF2-40B4-BE49-F238E27FC236}">
                      <a16:creationId xmlns:a16="http://schemas.microsoft.com/office/drawing/2014/main" id="{17DB7BDC-9793-439E-94A4-8740767E00D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0" name="Line 25">
                  <a:extLst>
                    <a:ext uri="{FF2B5EF4-FFF2-40B4-BE49-F238E27FC236}">
                      <a16:creationId xmlns:a16="http://schemas.microsoft.com/office/drawing/2014/main" id="{AFB267D7-998B-4608-84C0-B425E1A3EB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1" name="Line 26">
                  <a:extLst>
                    <a:ext uri="{FF2B5EF4-FFF2-40B4-BE49-F238E27FC236}">
                      <a16:creationId xmlns:a16="http://schemas.microsoft.com/office/drawing/2014/main" id="{1AB8ACDB-46BB-4004-AB7B-F0B0C96E67E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40" name="Group 27">
                <a:extLst>
                  <a:ext uri="{FF2B5EF4-FFF2-40B4-BE49-F238E27FC236}">
                    <a16:creationId xmlns:a16="http://schemas.microsoft.com/office/drawing/2014/main" id="{0404B618-4628-4DD1-8F48-F2A3FC391D9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1041" name="Line 28">
                  <a:extLst>
                    <a:ext uri="{FF2B5EF4-FFF2-40B4-BE49-F238E27FC236}">
                      <a16:creationId xmlns:a16="http://schemas.microsoft.com/office/drawing/2014/main" id="{E00E4E5B-DD05-4214-A118-309A8F062AF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2" name="Line 29">
                  <a:extLst>
                    <a:ext uri="{FF2B5EF4-FFF2-40B4-BE49-F238E27FC236}">
                      <a16:creationId xmlns:a16="http://schemas.microsoft.com/office/drawing/2014/main" id="{68722909-573C-4F0E-A610-4170DB053DF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3" name="Line 30">
                  <a:extLst>
                    <a:ext uri="{FF2B5EF4-FFF2-40B4-BE49-F238E27FC236}">
                      <a16:creationId xmlns:a16="http://schemas.microsoft.com/office/drawing/2014/main" id="{E55D38F2-170A-475E-94DD-427C0EB0AA7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4" name="Line 31">
                  <a:extLst>
                    <a:ext uri="{FF2B5EF4-FFF2-40B4-BE49-F238E27FC236}">
                      <a16:creationId xmlns:a16="http://schemas.microsoft.com/office/drawing/2014/main" id="{DF34D8D1-336E-4287-929B-9BDBF88E1D7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5" name="Line 32">
                  <a:extLst>
                    <a:ext uri="{FF2B5EF4-FFF2-40B4-BE49-F238E27FC236}">
                      <a16:creationId xmlns:a16="http://schemas.microsoft.com/office/drawing/2014/main" id="{413B4056-E4B8-41DD-90BA-B1563A7CDB4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6" name="Line 33">
                  <a:extLst>
                    <a:ext uri="{FF2B5EF4-FFF2-40B4-BE49-F238E27FC236}">
                      <a16:creationId xmlns:a16="http://schemas.microsoft.com/office/drawing/2014/main" id="{5162082F-CF9F-4E02-BB50-98B6AE29B0A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7" name="Line 34">
                  <a:extLst>
                    <a:ext uri="{FF2B5EF4-FFF2-40B4-BE49-F238E27FC236}">
                      <a16:creationId xmlns:a16="http://schemas.microsoft.com/office/drawing/2014/main" id="{D9F209DA-9750-4D9E-AD5B-8517D9D6797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8" name="Line 35">
                  <a:extLst>
                    <a:ext uri="{FF2B5EF4-FFF2-40B4-BE49-F238E27FC236}">
                      <a16:creationId xmlns:a16="http://schemas.microsoft.com/office/drawing/2014/main" id="{EA07F0E3-B735-47BF-9987-6F43481DA69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9" name="Line 36">
                  <a:extLst>
                    <a:ext uri="{FF2B5EF4-FFF2-40B4-BE49-F238E27FC236}">
                      <a16:creationId xmlns:a16="http://schemas.microsoft.com/office/drawing/2014/main" id="{5962CABE-A2AB-4022-84C6-7CB4968EDE3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0" name="Line 37">
                  <a:extLst>
                    <a:ext uri="{FF2B5EF4-FFF2-40B4-BE49-F238E27FC236}">
                      <a16:creationId xmlns:a16="http://schemas.microsoft.com/office/drawing/2014/main" id="{49035AFF-4AAB-4995-9942-B4524D8E3E8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1" name="Line 38">
                  <a:extLst>
                    <a:ext uri="{FF2B5EF4-FFF2-40B4-BE49-F238E27FC236}">
                      <a16:creationId xmlns:a16="http://schemas.microsoft.com/office/drawing/2014/main" id="{3CD08784-44B1-42E6-818C-7185CE5613D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2" name="Line 39">
                  <a:extLst>
                    <a:ext uri="{FF2B5EF4-FFF2-40B4-BE49-F238E27FC236}">
                      <a16:creationId xmlns:a16="http://schemas.microsoft.com/office/drawing/2014/main" id="{3438847B-E3D8-406D-874C-96F65AF5B06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3" name="Line 40">
                  <a:extLst>
                    <a:ext uri="{FF2B5EF4-FFF2-40B4-BE49-F238E27FC236}">
                      <a16:creationId xmlns:a16="http://schemas.microsoft.com/office/drawing/2014/main" id="{6682F76D-E082-4FB3-83C2-F3B56FD4488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4" name="Line 41">
                  <a:extLst>
                    <a:ext uri="{FF2B5EF4-FFF2-40B4-BE49-F238E27FC236}">
                      <a16:creationId xmlns:a16="http://schemas.microsoft.com/office/drawing/2014/main" id="{3342577F-3F09-4076-8CE8-820DEA06BC0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5" name="Line 42">
                  <a:extLst>
                    <a:ext uri="{FF2B5EF4-FFF2-40B4-BE49-F238E27FC236}">
                      <a16:creationId xmlns:a16="http://schemas.microsoft.com/office/drawing/2014/main" id="{56EFB08F-7E6F-415D-8D60-6293FA90194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6" name="Line 43">
                  <a:extLst>
                    <a:ext uri="{FF2B5EF4-FFF2-40B4-BE49-F238E27FC236}">
                      <a16:creationId xmlns:a16="http://schemas.microsoft.com/office/drawing/2014/main" id="{34AF76CC-0F99-4612-9948-B718E500D0F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7" name="Line 44">
                  <a:extLst>
                    <a:ext uri="{FF2B5EF4-FFF2-40B4-BE49-F238E27FC236}">
                      <a16:creationId xmlns:a16="http://schemas.microsoft.com/office/drawing/2014/main" id="{F4FE22B0-B2CB-4B71-83CE-5D323CF619A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8" name="Line 45">
                  <a:extLst>
                    <a:ext uri="{FF2B5EF4-FFF2-40B4-BE49-F238E27FC236}">
                      <a16:creationId xmlns:a16="http://schemas.microsoft.com/office/drawing/2014/main" id="{AFD44D35-BCCF-483A-9AAB-3705E98D505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9" name="Line 46">
                  <a:extLst>
                    <a:ext uri="{FF2B5EF4-FFF2-40B4-BE49-F238E27FC236}">
                      <a16:creationId xmlns:a16="http://schemas.microsoft.com/office/drawing/2014/main" id="{406F184F-A34A-4220-9C64-F6DEDDE378C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0" name="Line 47">
                  <a:extLst>
                    <a:ext uri="{FF2B5EF4-FFF2-40B4-BE49-F238E27FC236}">
                      <a16:creationId xmlns:a16="http://schemas.microsoft.com/office/drawing/2014/main" id="{D82044CF-4F30-4A1D-875D-DE89BBB187B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1" name="Line 48">
                  <a:extLst>
                    <a:ext uri="{FF2B5EF4-FFF2-40B4-BE49-F238E27FC236}">
                      <a16:creationId xmlns:a16="http://schemas.microsoft.com/office/drawing/2014/main" id="{A4920A13-EDC9-4313-8A4F-D5427AE34C1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2" name="Line 49">
                  <a:extLst>
                    <a:ext uri="{FF2B5EF4-FFF2-40B4-BE49-F238E27FC236}">
                      <a16:creationId xmlns:a16="http://schemas.microsoft.com/office/drawing/2014/main" id="{67C58C81-D6D3-4025-9552-8D642F711A1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3" name="Line 50">
                  <a:extLst>
                    <a:ext uri="{FF2B5EF4-FFF2-40B4-BE49-F238E27FC236}">
                      <a16:creationId xmlns:a16="http://schemas.microsoft.com/office/drawing/2014/main" id="{DF287603-D1B0-4D75-9F88-F3AA4940EF1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4" name="Line 51">
                  <a:extLst>
                    <a:ext uri="{FF2B5EF4-FFF2-40B4-BE49-F238E27FC236}">
                      <a16:creationId xmlns:a16="http://schemas.microsoft.com/office/drawing/2014/main" id="{8C55C810-F855-4BF2-9D8C-45501F6A955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5" name="Line 52">
                  <a:extLst>
                    <a:ext uri="{FF2B5EF4-FFF2-40B4-BE49-F238E27FC236}">
                      <a16:creationId xmlns:a16="http://schemas.microsoft.com/office/drawing/2014/main" id="{CDA4C99D-785C-43D6-A037-099A48E4B66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6" name="Line 53">
                  <a:extLst>
                    <a:ext uri="{FF2B5EF4-FFF2-40B4-BE49-F238E27FC236}">
                      <a16:creationId xmlns:a16="http://schemas.microsoft.com/office/drawing/2014/main" id="{FD027976-923A-4EA7-8948-0CF1318CAC5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7" name="Line 54">
                  <a:extLst>
                    <a:ext uri="{FF2B5EF4-FFF2-40B4-BE49-F238E27FC236}">
                      <a16:creationId xmlns:a16="http://schemas.microsoft.com/office/drawing/2014/main" id="{343A1829-9046-4939-8DB6-00605E5B36B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8" name="Line 55">
                  <a:extLst>
                    <a:ext uri="{FF2B5EF4-FFF2-40B4-BE49-F238E27FC236}">
                      <a16:creationId xmlns:a16="http://schemas.microsoft.com/office/drawing/2014/main" id="{93271950-6189-4E0D-B72E-354F27E1392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9" name="Line 56">
                  <a:extLst>
                    <a:ext uri="{FF2B5EF4-FFF2-40B4-BE49-F238E27FC236}">
                      <a16:creationId xmlns:a16="http://schemas.microsoft.com/office/drawing/2014/main" id="{94B5F8FF-5E76-41A9-B9DB-4BC1A3D9D9F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033" name="Rectangle 57" descr="60%">
              <a:extLst>
                <a:ext uri="{FF2B5EF4-FFF2-40B4-BE49-F238E27FC236}">
                  <a16:creationId xmlns:a16="http://schemas.microsoft.com/office/drawing/2014/main" id="{4C29CFC2-6E4C-4202-9F1D-160A4BA23BAB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blipFill dpi="0" rotWithShape="0">
              <a:blip r:embed="rId1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34" name="Line 58">
              <a:extLst>
                <a:ext uri="{FF2B5EF4-FFF2-40B4-BE49-F238E27FC236}">
                  <a16:creationId xmlns:a16="http://schemas.microsoft.com/office/drawing/2014/main" id="{59AD442B-6541-4E23-82E3-82272857F309}"/>
                </a:ext>
              </a:extLst>
            </p:cNvPr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35" name="Group 59">
              <a:extLst>
                <a:ext uri="{FF2B5EF4-FFF2-40B4-BE49-F238E27FC236}">
                  <a16:creationId xmlns:a16="http://schemas.microsoft.com/office/drawing/2014/main" id="{1AFB57CB-B467-496F-9576-A2DF18FCFA5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1036" name="Line 60">
                <a:extLst>
                  <a:ext uri="{FF2B5EF4-FFF2-40B4-BE49-F238E27FC236}">
                    <a16:creationId xmlns:a16="http://schemas.microsoft.com/office/drawing/2014/main" id="{4BF7841A-D03E-451C-B37D-50C28E643557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Line 61">
                <a:extLst>
                  <a:ext uri="{FF2B5EF4-FFF2-40B4-BE49-F238E27FC236}">
                    <a16:creationId xmlns:a16="http://schemas.microsoft.com/office/drawing/2014/main" id="{9A1F9F8A-E73F-4410-A3A4-EC5EAFDB2744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8" name="Arc 62">
                <a:extLst>
                  <a:ext uri="{FF2B5EF4-FFF2-40B4-BE49-F238E27FC236}">
                    <a16:creationId xmlns:a16="http://schemas.microsoft.com/office/drawing/2014/main" id="{8DBD8068-FD2A-4DE9-A1A9-97F2E5DAC740}"/>
                  </a:ext>
                </a:extLst>
              </p:cNvPr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27" name="Rectangle 63">
            <a:extLst>
              <a:ext uri="{FF2B5EF4-FFF2-40B4-BE49-F238E27FC236}">
                <a16:creationId xmlns:a16="http://schemas.microsoft.com/office/drawing/2014/main" id="{CDDC37E8-05C0-4C71-A304-40E4DF89EE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64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BB18A178-9689-42EA-B838-C3E7D93C06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92" name="Rectangle 68">
            <a:extLst>
              <a:ext uri="{FF2B5EF4-FFF2-40B4-BE49-F238E27FC236}">
                <a16:creationId xmlns:a16="http://schemas.microsoft.com/office/drawing/2014/main" id="{C89879D1-0821-4065-B8D8-A0578EAACD2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3" name="Rectangle 69">
            <a:extLst>
              <a:ext uri="{FF2B5EF4-FFF2-40B4-BE49-F238E27FC236}">
                <a16:creationId xmlns:a16="http://schemas.microsoft.com/office/drawing/2014/main" id="{A009F1CB-71D6-480D-BA78-5D4E37E1282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4" name="Rectangle 70">
            <a:extLst>
              <a:ext uri="{FF2B5EF4-FFF2-40B4-BE49-F238E27FC236}">
                <a16:creationId xmlns:a16="http://schemas.microsoft.com/office/drawing/2014/main" id="{FFE68323-AD72-468F-9D84-72C3CE00159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62AAF830-2496-467D-8486-D9F2AEA42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anose="05000000000000000000" pitchFamily="2" charset="2"/>
        <a:buBlip>
          <a:blip r:embed="rId14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anose="05000000000000000000" pitchFamily="2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DAD80496-B798-4810-9CBA-BFFAA6E3837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/>
              <a:t>CS2011 Introduction to Programming I</a:t>
            </a:r>
            <a:br>
              <a:rPr lang="en-US" altLang="en-US" sz="3200" dirty="0"/>
            </a:br>
            <a:r>
              <a:rPr lang="en-US" altLang="en-US" sz="2400" dirty="0"/>
              <a:t>Loop Statements (II)</a:t>
            </a:r>
          </a:p>
        </p:txBody>
      </p:sp>
      <p:sp>
        <p:nvSpPr>
          <p:cNvPr id="4099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7823ADCE-945F-4BDE-B272-EDA10F51B41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990600" y="3962400"/>
            <a:ext cx="6400800" cy="1100138"/>
          </a:xfrm>
        </p:spPr>
        <p:txBody>
          <a:bodyPr/>
          <a:lstStyle/>
          <a:p>
            <a:pPr algn="r" eaLnBrk="1" hangingPunct="1"/>
            <a:r>
              <a:rPr lang="en-US" altLang="en-US" sz="2400"/>
              <a:t>Chengyu Sun</a:t>
            </a:r>
          </a:p>
          <a:p>
            <a:pPr algn="r" eaLnBrk="1" hangingPunct="1"/>
            <a:r>
              <a:rPr lang="en-US" altLang="en-US" sz="2400"/>
              <a:t>California State University, Los Angeles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F243E1-C3B4-4523-9C7E-26A9814ED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break</a:t>
            </a:r>
            <a:r>
              <a:rPr lang="en-US" dirty="0"/>
              <a:t>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668CAB-012B-4FDA-9904-042934994F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Example: check for palindrome</a:t>
            </a:r>
          </a:p>
          <a:p>
            <a:pPr lvl="1"/>
            <a:r>
              <a:rPr lang="en-US" dirty="0"/>
              <a:t>If we find a mismatch, we don't need to check the rest of the string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break</a:t>
            </a:r>
            <a:r>
              <a:rPr lang="en-US" dirty="0"/>
              <a:t> allows us to break out of a loop (or a switch statement as we see before)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5695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96734C-E5BF-4E48-92FC-0EA045D5D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continue</a:t>
            </a:r>
            <a:r>
              <a:rPr lang="en-US" dirty="0"/>
              <a:t>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8A2BEC-FCCD-4CD8-AF3D-CDF7CB530B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1752600"/>
          </a:xfrm>
        </p:spPr>
        <p:txBody>
          <a:bodyPr/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continue</a:t>
            </a:r>
            <a:r>
              <a:rPr lang="en-US" dirty="0"/>
              <a:t> allows us to skip the rest of the </a:t>
            </a:r>
            <a:r>
              <a:rPr lang="en-US" i="1" dirty="0"/>
              <a:t>current iteration</a:t>
            </a:r>
          </a:p>
          <a:p>
            <a:r>
              <a:rPr lang="en-US" dirty="0"/>
              <a:t>Example: calculate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7991922-1B2C-49EE-8E48-D9E66F02FFFD}"/>
              </a:ext>
            </a:extLst>
          </p:cNvPr>
          <p:cNvSpPr txBox="1"/>
          <p:nvPr/>
        </p:nvSpPr>
        <p:spPr>
          <a:xfrm>
            <a:off x="1290391" y="3776008"/>
            <a:ext cx="4424609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1  +  2 +  3 + … +  9 +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11 + 12 + 13 + … + 19 +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21 + 22 + 13 + … + 29 +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… …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91 + 92 + 93 + … + 99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645DC4-CA33-3A4B-9B72-789EFAD1EDFB}"/>
              </a:ext>
            </a:extLst>
          </p:cNvPr>
          <p:cNvSpPr txBox="1"/>
          <p:nvPr/>
        </p:nvSpPr>
        <p:spPr>
          <a:xfrm>
            <a:off x="1239954" y="5867400"/>
            <a:ext cx="45512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i.e. skipping 10, 20, 30, …, 100</a:t>
            </a:r>
          </a:p>
        </p:txBody>
      </p:sp>
    </p:spTree>
    <p:extLst>
      <p:ext uri="{BB962C8B-B14F-4D97-AF65-F5344CB8AC3E}">
        <p14:creationId xmlns:p14="http://schemas.microsoft.com/office/powerpoint/2010/main" val="20515294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8B149-C138-48D3-B5EA-4AC0F5829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079686-5ECD-4A48-A4ED-086415B263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Chapter 5 of the textbook (there will be a quiz the week after next)</a:t>
            </a:r>
          </a:p>
        </p:txBody>
      </p:sp>
    </p:spTree>
    <p:extLst>
      <p:ext uri="{BB962C8B-B14F-4D97-AF65-F5344CB8AC3E}">
        <p14:creationId xmlns:p14="http://schemas.microsoft.com/office/powerpoint/2010/main" val="1051754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CB07C-AD91-4CCE-81CB-46B7D416F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Keys Things in a Loop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1CD68A4-9036-410E-9A00-CEBF837F43C3}"/>
              </a:ext>
            </a:extLst>
          </p:cNvPr>
          <p:cNvSpPr txBox="1"/>
          <p:nvPr/>
        </p:nvSpPr>
        <p:spPr>
          <a:xfrm>
            <a:off x="1179902" y="2891135"/>
            <a:ext cx="6821098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int count = 0;</a:t>
            </a:r>
          </a:p>
          <a:p>
            <a:pPr>
              <a:spcAft>
                <a:spcPts val="12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while ( count &lt; 20 ) {</a:t>
            </a:r>
          </a:p>
          <a:p>
            <a:pPr>
              <a:spcAft>
                <a:spcPts val="12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 "Welcome" );</a:t>
            </a:r>
          </a:p>
          <a:p>
            <a:pPr>
              <a:spcAft>
                <a:spcPts val="12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++count;</a:t>
            </a:r>
          </a:p>
          <a:p>
            <a:pPr>
              <a:spcAft>
                <a:spcPts val="12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A0EFC3A-E59D-4860-8DE4-1BCD1CBF29E1}"/>
              </a:ext>
            </a:extLst>
          </p:cNvPr>
          <p:cNvSpPr txBox="1"/>
          <p:nvPr/>
        </p:nvSpPr>
        <p:spPr>
          <a:xfrm>
            <a:off x="1637102" y="1976735"/>
            <a:ext cx="17434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Initial State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F1E9B1-986F-489F-A4DA-E782327F4C2B}"/>
              </a:ext>
            </a:extLst>
          </p:cNvPr>
          <p:cNvSpPr txBox="1"/>
          <p:nvPr/>
        </p:nvSpPr>
        <p:spPr>
          <a:xfrm>
            <a:off x="5218502" y="1976735"/>
            <a:ext cx="22130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Loop Condition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61020D6-F3CB-499E-B096-C632DDBEE016}"/>
              </a:ext>
            </a:extLst>
          </p:cNvPr>
          <p:cNvSpPr txBox="1"/>
          <p:nvPr/>
        </p:nvSpPr>
        <p:spPr>
          <a:xfrm>
            <a:off x="1332302" y="5634335"/>
            <a:ext cx="64895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Change of state that affects the loop condition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17ED1D7C-716E-45DF-B2AC-9E6BF274832D}"/>
              </a:ext>
            </a:extLst>
          </p:cNvPr>
          <p:cNvCxnSpPr>
            <a:cxnSpLocks/>
            <a:stCxn id="5" idx="2"/>
          </p:cNvCxnSpPr>
          <p:nvPr/>
        </p:nvCxnSpPr>
        <p:spPr bwMode="auto">
          <a:xfrm>
            <a:off x="2508848" y="2438400"/>
            <a:ext cx="0" cy="46166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E2BF2EA8-32A7-4744-8F5B-024BB9619B37}"/>
              </a:ext>
            </a:extLst>
          </p:cNvPr>
          <p:cNvCxnSpPr>
            <a:stCxn id="6" idx="2"/>
          </p:cNvCxnSpPr>
          <p:nvPr/>
        </p:nvCxnSpPr>
        <p:spPr bwMode="auto">
          <a:xfrm flipH="1">
            <a:off x="3923102" y="2438400"/>
            <a:ext cx="2401921" cy="98613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56CBC50-DCF8-4C9B-A492-BF230AAEBEE4}"/>
              </a:ext>
            </a:extLst>
          </p:cNvPr>
          <p:cNvCxnSpPr>
            <a:cxnSpLocks/>
          </p:cNvCxnSpPr>
          <p:nvPr/>
        </p:nvCxnSpPr>
        <p:spPr bwMode="auto">
          <a:xfrm flipV="1">
            <a:off x="2627702" y="4948535"/>
            <a:ext cx="0" cy="685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20A228C2-5F47-4A39-854A-A65E1E0F94D9}"/>
              </a:ext>
            </a:extLst>
          </p:cNvPr>
          <p:cNvSpPr/>
          <p:nvPr/>
        </p:nvSpPr>
        <p:spPr bwMode="auto">
          <a:xfrm>
            <a:off x="1865702" y="2891135"/>
            <a:ext cx="2016349" cy="46166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DB71B6C-6AB2-49A1-A5B2-771EBEF1E582}"/>
              </a:ext>
            </a:extLst>
          </p:cNvPr>
          <p:cNvSpPr/>
          <p:nvPr/>
        </p:nvSpPr>
        <p:spPr bwMode="auto">
          <a:xfrm>
            <a:off x="2668746" y="3424535"/>
            <a:ext cx="2016356" cy="44840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3334936-3D97-4918-A9A4-823B0F1F31CF}"/>
              </a:ext>
            </a:extLst>
          </p:cNvPr>
          <p:cNvSpPr/>
          <p:nvPr/>
        </p:nvSpPr>
        <p:spPr bwMode="auto">
          <a:xfrm>
            <a:off x="1900568" y="4435107"/>
            <a:ext cx="1565334" cy="44840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9590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A281E-6400-42E7-B698-4C287B43F4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dirty="0"/>
              <a:t>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4B2BE-E9FB-4FCC-A841-352803E084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191000"/>
            <a:ext cx="7772400" cy="1905000"/>
          </a:xfrm>
        </p:spPr>
        <p:txBody>
          <a:bodyPr/>
          <a:lstStyle/>
          <a:p>
            <a:r>
              <a:rPr lang="en-US" sz="2800" dirty="0"/>
              <a:t>Suitable when the number of iterations is known in advance, e.g.</a:t>
            </a:r>
          </a:p>
          <a:p>
            <a:pPr lvl="1"/>
            <a:r>
              <a:rPr lang="en-US" sz="2400" dirty="0"/>
              <a:t>Display "Welcome" 20 times </a:t>
            </a:r>
            <a:r>
              <a:rPr lang="en-US" sz="2400" dirty="0">
                <a:sym typeface="Wingdings" panose="05000000000000000000" pitchFamily="2" charset="2"/>
              </a:rPr>
              <a:t>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for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sz="2400" dirty="0"/>
              <a:t>Convert any binary number to decimal </a:t>
            </a:r>
            <a:r>
              <a:rPr lang="en-US" sz="2400" dirty="0">
                <a:sym typeface="Wingdings" panose="05000000000000000000" pitchFamily="2" charset="2"/>
              </a:rPr>
              <a:t>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while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BAE068F-5905-40C9-A8AF-F1B26AEE28A6}"/>
              </a:ext>
            </a:extLst>
          </p:cNvPr>
          <p:cNvSpPr txBox="1"/>
          <p:nvPr/>
        </p:nvSpPr>
        <p:spPr>
          <a:xfrm>
            <a:off x="609600" y="2438400"/>
            <a:ext cx="8295861" cy="15081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for( int count = 0 ; count &lt; 20 ; ++count ){</a:t>
            </a:r>
          </a:p>
          <a:p>
            <a:pPr>
              <a:spcAft>
                <a:spcPts val="12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 "Welcome" );</a:t>
            </a:r>
          </a:p>
          <a:p>
            <a:pPr>
              <a:spcAft>
                <a:spcPts val="12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Right Brace 4">
            <a:extLst>
              <a:ext uri="{FF2B5EF4-FFF2-40B4-BE49-F238E27FC236}">
                <a16:creationId xmlns:a16="http://schemas.microsoft.com/office/drawing/2014/main" id="{EEF1389C-FE13-4947-8A9F-62147F836374}"/>
              </a:ext>
            </a:extLst>
          </p:cNvPr>
          <p:cNvSpPr/>
          <p:nvPr/>
        </p:nvSpPr>
        <p:spPr bwMode="auto">
          <a:xfrm rot="16200000">
            <a:off x="4762500" y="-955431"/>
            <a:ext cx="228600" cy="6553200"/>
          </a:xfrm>
          <a:prstGeom prst="righ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E76AD0D-DD57-4358-8E2D-0BFBF82B170B}"/>
              </a:ext>
            </a:extLst>
          </p:cNvPr>
          <p:cNvSpPr txBox="1"/>
          <p:nvPr/>
        </p:nvSpPr>
        <p:spPr>
          <a:xfrm>
            <a:off x="2895600" y="1676400"/>
            <a:ext cx="39719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All three things in one place</a:t>
            </a:r>
          </a:p>
        </p:txBody>
      </p:sp>
    </p:spTree>
    <p:extLst>
      <p:ext uri="{BB962C8B-B14F-4D97-AF65-F5344CB8AC3E}">
        <p14:creationId xmlns:p14="http://schemas.microsoft.com/office/powerpoint/2010/main" val="1005800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5DE5D-8998-40E9-BA2E-7E82F230E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 and Flow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722B4B7-A34D-4BE7-8550-D244AFAF324E}"/>
              </a:ext>
            </a:extLst>
          </p:cNvPr>
          <p:cNvSpPr txBox="1"/>
          <p:nvPr/>
        </p:nvSpPr>
        <p:spPr>
          <a:xfrm>
            <a:off x="1339061" y="1844695"/>
            <a:ext cx="6509539" cy="15081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b="1" dirty="0">
                <a:solidFill>
                  <a:schemeClr val="tx2"/>
                </a:solidFill>
              </a:rPr>
              <a:t>for (</a:t>
            </a:r>
            <a:r>
              <a:rPr lang="en-US" dirty="0"/>
              <a:t> </a:t>
            </a:r>
            <a:r>
              <a:rPr lang="en-US" i="1" dirty="0"/>
              <a:t>initialization</a:t>
            </a:r>
            <a:r>
              <a:rPr lang="en-US" dirty="0"/>
              <a:t> </a:t>
            </a:r>
            <a:r>
              <a:rPr lang="en-US" b="1" dirty="0">
                <a:solidFill>
                  <a:schemeClr val="tx2"/>
                </a:solidFill>
              </a:rPr>
              <a:t>;</a:t>
            </a:r>
            <a:r>
              <a:rPr lang="en-US" dirty="0"/>
              <a:t> </a:t>
            </a:r>
            <a:r>
              <a:rPr lang="en-US" i="1" dirty="0"/>
              <a:t>termination</a:t>
            </a:r>
            <a:r>
              <a:rPr lang="en-US" dirty="0"/>
              <a:t> </a:t>
            </a:r>
            <a:r>
              <a:rPr lang="en-US" b="1" dirty="0">
                <a:solidFill>
                  <a:schemeClr val="tx2"/>
                </a:solidFill>
              </a:rPr>
              <a:t>;</a:t>
            </a:r>
            <a:r>
              <a:rPr lang="en-US" dirty="0"/>
              <a:t> </a:t>
            </a:r>
            <a:r>
              <a:rPr lang="en-US" i="1" dirty="0"/>
              <a:t>increment</a:t>
            </a:r>
            <a:r>
              <a:rPr lang="en-US" dirty="0"/>
              <a:t> </a:t>
            </a:r>
            <a:r>
              <a:rPr lang="en-US" b="1" dirty="0">
                <a:solidFill>
                  <a:schemeClr val="tx2"/>
                </a:solidFill>
              </a:rPr>
              <a:t>)</a:t>
            </a:r>
            <a:r>
              <a:rPr lang="en-US" dirty="0"/>
              <a:t> {</a:t>
            </a:r>
          </a:p>
          <a:p>
            <a:pPr>
              <a:spcAft>
                <a:spcPts val="1200"/>
              </a:spcAft>
            </a:pPr>
            <a:r>
              <a:rPr lang="en-US" dirty="0"/>
              <a:t>    statement(s)</a:t>
            </a:r>
          </a:p>
          <a:p>
            <a:pPr>
              <a:spcAft>
                <a:spcPts val="1200"/>
              </a:spcAft>
            </a:pPr>
            <a:r>
              <a:rPr lang="en-US" dirty="0"/>
              <a:t>}</a:t>
            </a:r>
          </a:p>
        </p:txBody>
      </p:sp>
      <p:sp>
        <p:nvSpPr>
          <p:cNvPr id="8" name="AutoShape 3">
            <a:extLst>
              <a:ext uri="{FF2B5EF4-FFF2-40B4-BE49-F238E27FC236}">
                <a16:creationId xmlns:a16="http://schemas.microsoft.com/office/drawing/2014/main" id="{1B6CFB27-5A9F-48BF-83A9-7E542A1B9B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7174" y="4038601"/>
            <a:ext cx="2362200" cy="741067"/>
          </a:xfrm>
          <a:prstGeom prst="diamond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sz="2000" i="1" dirty="0"/>
              <a:t>termination</a:t>
            </a: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E400187C-E02F-4FD6-A69E-8DBA7B87C1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81474" y="5273677"/>
            <a:ext cx="2133600" cy="53339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sz="2000" dirty="0"/>
              <a:t>statement(s)</a:t>
            </a:r>
          </a:p>
        </p:txBody>
      </p:sp>
      <p:sp>
        <p:nvSpPr>
          <p:cNvPr id="16" name="Text Box 11">
            <a:extLst>
              <a:ext uri="{FF2B5EF4-FFF2-40B4-BE49-F238E27FC236}">
                <a16:creationId xmlns:a16="http://schemas.microsoft.com/office/drawing/2014/main" id="{165184EF-3472-400B-B689-D58DF78AFC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3145" y="4766235"/>
            <a:ext cx="64152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dirty="0"/>
              <a:t>true</a:t>
            </a:r>
          </a:p>
        </p:txBody>
      </p:sp>
      <p:sp>
        <p:nvSpPr>
          <p:cNvPr id="17" name="Text Box 12">
            <a:extLst>
              <a:ext uri="{FF2B5EF4-FFF2-40B4-BE49-F238E27FC236}">
                <a16:creationId xmlns:a16="http://schemas.microsoft.com/office/drawing/2014/main" id="{BB1930B1-C848-49B8-90BA-9BB2F676D7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9374" y="3989931"/>
            <a:ext cx="70570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dirty="0"/>
              <a:t>false</a:t>
            </a:r>
          </a:p>
        </p:txBody>
      </p:sp>
      <p:sp>
        <p:nvSpPr>
          <p:cNvPr id="22" name="Rectangle 4">
            <a:extLst>
              <a:ext uri="{FF2B5EF4-FFF2-40B4-BE49-F238E27FC236}">
                <a16:creationId xmlns:a16="http://schemas.microsoft.com/office/drawing/2014/main" id="{29289DAF-28CE-44DB-A2ED-CA911C68BB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81474" y="3048000"/>
            <a:ext cx="2133600" cy="51740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sz="2000" i="1" dirty="0"/>
              <a:t>initialization</a:t>
            </a:r>
          </a:p>
        </p:txBody>
      </p:sp>
      <p:sp>
        <p:nvSpPr>
          <p:cNvPr id="24" name="Rectangle 4">
            <a:extLst>
              <a:ext uri="{FF2B5EF4-FFF2-40B4-BE49-F238E27FC236}">
                <a16:creationId xmlns:a16="http://schemas.microsoft.com/office/drawing/2014/main" id="{E99D2BF3-A1BC-4843-898B-1F3CB2D4B2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5272037"/>
            <a:ext cx="2133600" cy="51740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sz="2000" i="1" dirty="0"/>
              <a:t>increment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4ACE19F2-87D2-414B-8841-A9260BB0A517}"/>
              </a:ext>
            </a:extLst>
          </p:cNvPr>
          <p:cNvCxnSpPr/>
          <p:nvPr/>
        </p:nvCxnSpPr>
        <p:spPr bwMode="auto">
          <a:xfrm>
            <a:off x="5248274" y="3565403"/>
            <a:ext cx="0" cy="47319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2E3AB767-232A-4711-8D9C-D9E956D309EC}"/>
              </a:ext>
            </a:extLst>
          </p:cNvPr>
          <p:cNvCxnSpPr>
            <a:stCxn id="8" idx="2"/>
            <a:endCxn id="9" idx="0"/>
          </p:cNvCxnSpPr>
          <p:nvPr/>
        </p:nvCxnSpPr>
        <p:spPr bwMode="auto">
          <a:xfrm>
            <a:off x="5248274" y="4779668"/>
            <a:ext cx="0" cy="49400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944294E-56F9-44F3-AE25-C5D3386FF610}"/>
              </a:ext>
            </a:extLst>
          </p:cNvPr>
          <p:cNvCxnSpPr>
            <a:stCxn id="9" idx="2"/>
          </p:cNvCxnSpPr>
          <p:nvPr/>
        </p:nvCxnSpPr>
        <p:spPr bwMode="auto">
          <a:xfrm>
            <a:off x="5248274" y="5807076"/>
            <a:ext cx="0" cy="24081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AEA096A8-4E6C-463F-A04B-91DCE56CDD93}"/>
              </a:ext>
            </a:extLst>
          </p:cNvPr>
          <p:cNvCxnSpPr/>
          <p:nvPr/>
        </p:nvCxnSpPr>
        <p:spPr bwMode="auto">
          <a:xfrm flipH="1">
            <a:off x="2590800" y="6047888"/>
            <a:ext cx="265747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3964E302-D41E-4B9D-BA67-FCCADF57F5A3}"/>
              </a:ext>
            </a:extLst>
          </p:cNvPr>
          <p:cNvCxnSpPr>
            <a:endCxn id="24" idx="2"/>
          </p:cNvCxnSpPr>
          <p:nvPr/>
        </p:nvCxnSpPr>
        <p:spPr bwMode="auto">
          <a:xfrm flipV="1">
            <a:off x="2590800" y="5789440"/>
            <a:ext cx="0" cy="2584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7621EFF7-0D78-4EEC-AE69-EAA28845FF40}"/>
              </a:ext>
            </a:extLst>
          </p:cNvPr>
          <p:cNvCxnSpPr>
            <a:cxnSpLocks/>
            <a:endCxn id="8" idx="1"/>
          </p:cNvCxnSpPr>
          <p:nvPr/>
        </p:nvCxnSpPr>
        <p:spPr bwMode="auto">
          <a:xfrm flipV="1">
            <a:off x="2590800" y="4409135"/>
            <a:ext cx="1476374" cy="1046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BF1B3172-46BD-47F1-8282-B7BA5DD96CCB}"/>
              </a:ext>
            </a:extLst>
          </p:cNvPr>
          <p:cNvCxnSpPr>
            <a:stCxn id="24" idx="0"/>
          </p:cNvCxnSpPr>
          <p:nvPr/>
        </p:nvCxnSpPr>
        <p:spPr bwMode="auto">
          <a:xfrm flipV="1">
            <a:off x="2590800" y="4419600"/>
            <a:ext cx="0" cy="8524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C88646ED-EDDC-440F-9FFA-C5B0E712162B}"/>
              </a:ext>
            </a:extLst>
          </p:cNvPr>
          <p:cNvCxnSpPr/>
          <p:nvPr/>
        </p:nvCxnSpPr>
        <p:spPr bwMode="auto">
          <a:xfrm>
            <a:off x="7111083" y="4419600"/>
            <a:ext cx="0" cy="190500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C4DBCB76-6BD7-4CAB-9853-711C25D12DAC}"/>
              </a:ext>
            </a:extLst>
          </p:cNvPr>
          <p:cNvCxnSpPr/>
          <p:nvPr/>
        </p:nvCxnSpPr>
        <p:spPr bwMode="auto">
          <a:xfrm flipH="1">
            <a:off x="5248274" y="6324601"/>
            <a:ext cx="1862809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F4D9D586-B259-4561-B6AF-EBC4A554613A}"/>
              </a:ext>
            </a:extLst>
          </p:cNvPr>
          <p:cNvCxnSpPr/>
          <p:nvPr/>
        </p:nvCxnSpPr>
        <p:spPr bwMode="auto">
          <a:xfrm>
            <a:off x="5248274" y="6324601"/>
            <a:ext cx="0" cy="304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7A3285DB-C9BA-4DB5-9230-18F30F2E0D1A}"/>
              </a:ext>
            </a:extLst>
          </p:cNvPr>
          <p:cNvCxnSpPr>
            <a:stCxn id="8" idx="3"/>
          </p:cNvCxnSpPr>
          <p:nvPr/>
        </p:nvCxnSpPr>
        <p:spPr bwMode="auto">
          <a:xfrm>
            <a:off x="6429374" y="4409135"/>
            <a:ext cx="681709" cy="1046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309051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31FEF0-7BEB-491F-B9BA-75F6B9A25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on For Loop Syntax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22EE33-FFF1-4C27-9803-554ACA761B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i="1" dirty="0"/>
              <a:t>Initialization</a:t>
            </a:r>
            <a:r>
              <a:rPr lang="en-US" sz="2800" dirty="0"/>
              <a:t> is usually the declaration and initialization of a single variable</a:t>
            </a:r>
          </a:p>
          <a:p>
            <a:pPr lvl="1"/>
            <a:r>
              <a:rPr lang="en-US" sz="2400" dirty="0"/>
              <a:t>The variable name is usually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/>
              <a:t> (for iteration or index)</a:t>
            </a:r>
          </a:p>
          <a:p>
            <a:pPr lvl="1"/>
            <a:r>
              <a:rPr lang="en-US" sz="2400" dirty="0"/>
              <a:t>The scope of the variable is within the loop</a:t>
            </a:r>
          </a:p>
          <a:p>
            <a:r>
              <a:rPr lang="en-US" sz="2800" i="1" dirty="0"/>
              <a:t>Initialization</a:t>
            </a:r>
            <a:r>
              <a:rPr lang="en-US" sz="2800" dirty="0"/>
              <a:t> and </a:t>
            </a:r>
            <a:r>
              <a:rPr lang="en-US" sz="2800" i="1" dirty="0"/>
              <a:t>Increment</a:t>
            </a:r>
            <a:r>
              <a:rPr lang="en-US" sz="2800" dirty="0"/>
              <a:t> may consist of multiple statements separated by commas</a:t>
            </a:r>
          </a:p>
          <a:p>
            <a:r>
              <a:rPr lang="en-US" sz="2800" i="1" dirty="0"/>
              <a:t>Initialization</a:t>
            </a:r>
            <a:r>
              <a:rPr lang="en-US" sz="2800" dirty="0"/>
              <a:t>, </a:t>
            </a:r>
            <a:r>
              <a:rPr lang="en-US" sz="2800" i="1" dirty="0"/>
              <a:t>termination</a:t>
            </a:r>
            <a:r>
              <a:rPr lang="en-US" sz="2800" dirty="0"/>
              <a:t>, </a:t>
            </a:r>
            <a:r>
              <a:rPr lang="en-US" sz="2800" i="1" dirty="0"/>
              <a:t>and</a:t>
            </a:r>
            <a:r>
              <a:rPr lang="en-US" sz="2800" dirty="0"/>
              <a:t> </a:t>
            </a:r>
            <a:r>
              <a:rPr lang="en-US" sz="2800" i="1" dirty="0"/>
              <a:t>increment</a:t>
            </a:r>
            <a:r>
              <a:rPr lang="en-US" sz="2800" dirty="0"/>
              <a:t> are all optional</a:t>
            </a:r>
          </a:p>
        </p:txBody>
      </p:sp>
    </p:spTree>
    <p:extLst>
      <p:ext uri="{BB962C8B-B14F-4D97-AF65-F5344CB8AC3E}">
        <p14:creationId xmlns:p14="http://schemas.microsoft.com/office/powerpoint/2010/main" val="1404407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5C82F-CC44-4A88-ABA4-4C32A9DD6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Loop Examples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67D83D-9428-4F83-98D8-1B7058B71EC7}"/>
              </a:ext>
            </a:extLst>
          </p:cNvPr>
          <p:cNvSpPr txBox="1"/>
          <p:nvPr/>
        </p:nvSpPr>
        <p:spPr>
          <a:xfrm>
            <a:off x="1219200" y="2209800"/>
            <a:ext cx="39326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for ( int </a:t>
            </a:r>
            <a:r>
              <a:rPr lang="en-US" dirty="0" err="1"/>
              <a:t>i</a:t>
            </a:r>
            <a:r>
              <a:rPr lang="en-US" dirty="0"/>
              <a:t>=0 ; </a:t>
            </a:r>
            <a:r>
              <a:rPr lang="en-US" dirty="0" err="1"/>
              <a:t>i</a:t>
            </a:r>
            <a:r>
              <a:rPr lang="en-US" dirty="0"/>
              <a:t> &lt; 10 ; ++</a:t>
            </a:r>
            <a:r>
              <a:rPr lang="en-US" dirty="0" err="1"/>
              <a:t>i</a:t>
            </a:r>
            <a:r>
              <a:rPr lang="en-US" dirty="0"/>
              <a:t> 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04F75A2-B0D2-4734-B1EA-9418EF0CDD31}"/>
              </a:ext>
            </a:extLst>
          </p:cNvPr>
          <p:cNvSpPr txBox="1"/>
          <p:nvPr/>
        </p:nvSpPr>
        <p:spPr>
          <a:xfrm>
            <a:off x="1219200" y="3059668"/>
            <a:ext cx="59877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for ( int x=3, y=4 ; </a:t>
            </a:r>
            <a:r>
              <a:rPr lang="en-US" dirty="0" err="1"/>
              <a:t>x+y</a:t>
            </a:r>
            <a:r>
              <a:rPr lang="en-US" dirty="0"/>
              <a:t> &lt; 15; x++, y++ 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A48B10-D425-4C18-AC81-D414B35F2999}"/>
              </a:ext>
            </a:extLst>
          </p:cNvPr>
          <p:cNvSpPr txBox="1"/>
          <p:nvPr/>
        </p:nvSpPr>
        <p:spPr>
          <a:xfrm>
            <a:off x="1219200" y="3893403"/>
            <a:ext cx="554850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int n = 0, m = 10;</a:t>
            </a:r>
          </a:p>
          <a:p>
            <a:r>
              <a:rPr lang="en-US" dirty="0"/>
              <a:t>for (  ; n &lt; 10 || m &gt; 0;  ++n, m -= 2)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385200-1549-43FE-BC40-3F16E409C80F}"/>
              </a:ext>
            </a:extLst>
          </p:cNvPr>
          <p:cNvSpPr txBox="1"/>
          <p:nvPr/>
        </p:nvSpPr>
        <p:spPr>
          <a:xfrm>
            <a:off x="1066800" y="5481935"/>
            <a:ext cx="67044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Does it make any difference to use ++</a:t>
            </a:r>
            <a:r>
              <a:rPr lang="en-US" i="1" dirty="0" err="1"/>
              <a:t>i</a:t>
            </a:r>
            <a:r>
              <a:rPr lang="en-US" i="1" dirty="0"/>
              <a:t> or </a:t>
            </a:r>
            <a:r>
              <a:rPr lang="en-US" i="1" dirty="0" err="1"/>
              <a:t>i</a:t>
            </a:r>
            <a:r>
              <a:rPr lang="en-US" i="1" dirty="0"/>
              <a:t>++?</a:t>
            </a:r>
          </a:p>
        </p:txBody>
      </p:sp>
    </p:spTree>
    <p:extLst>
      <p:ext uri="{BB962C8B-B14F-4D97-AF65-F5344CB8AC3E}">
        <p14:creationId xmlns:p14="http://schemas.microsoft.com/office/powerpoint/2010/main" val="16866450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57D9C-4D88-472B-A239-5A094309D8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Multiplication Table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25F1986-9E8A-4E04-B9B3-FA34AEA249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828800"/>
            <a:ext cx="6400800" cy="4029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36465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132F9-BE85-4980-844D-27CB4CA60E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 Careful With Nested Loops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CF226A-1914-411D-A356-E596F2DC12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029200"/>
            <a:ext cx="7772400" cy="1371600"/>
          </a:xfrm>
        </p:spPr>
        <p:txBody>
          <a:bodyPr/>
          <a:lstStyle/>
          <a:p>
            <a:r>
              <a:rPr lang="en-US" dirty="0"/>
              <a:t>How many times is the action performed??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F17D755-8423-49C4-870E-1684A9C76C7C}"/>
              </a:ext>
            </a:extLst>
          </p:cNvPr>
          <p:cNvSpPr txBox="1"/>
          <p:nvPr/>
        </p:nvSpPr>
        <p:spPr>
          <a:xfrm>
            <a:off x="1610343" y="1954411"/>
            <a:ext cx="5628657" cy="27699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for ( int </a:t>
            </a:r>
            <a:r>
              <a:rPr lang="en-US" dirty="0" err="1"/>
              <a:t>i</a:t>
            </a:r>
            <a:r>
              <a:rPr lang="en-US" dirty="0"/>
              <a:t> = 0 ; </a:t>
            </a:r>
            <a:r>
              <a:rPr lang="en-US" dirty="0" err="1"/>
              <a:t>i</a:t>
            </a:r>
            <a:r>
              <a:rPr lang="en-US" dirty="0"/>
              <a:t> &lt; 1000 ; ++</a:t>
            </a:r>
            <a:r>
              <a:rPr lang="en-US" dirty="0" err="1"/>
              <a:t>i</a:t>
            </a:r>
            <a:r>
              <a:rPr lang="en-US" dirty="0"/>
              <a:t> )</a:t>
            </a:r>
          </a:p>
          <a:p>
            <a:pPr>
              <a:spcAft>
                <a:spcPts val="1200"/>
              </a:spcAft>
            </a:pPr>
            <a:r>
              <a:rPr lang="en-US" dirty="0"/>
              <a:t>    for( int j = 0 ; j &lt; 1000 ; ++j )</a:t>
            </a:r>
          </a:p>
          <a:p>
            <a:pPr>
              <a:spcAft>
                <a:spcPts val="1200"/>
              </a:spcAft>
            </a:pPr>
            <a:r>
              <a:rPr lang="en-US" dirty="0"/>
              <a:t>        for( int k = 0 ; k &lt; 1000 ; ++k ) {</a:t>
            </a:r>
          </a:p>
          <a:p>
            <a:pPr>
              <a:spcAft>
                <a:spcPts val="0"/>
              </a:spcAft>
            </a:pPr>
            <a:r>
              <a:rPr lang="en-US" dirty="0"/>
              <a:t>            // Perform an action</a:t>
            </a:r>
          </a:p>
          <a:p>
            <a:pPr>
              <a:spcAft>
                <a:spcPts val="0"/>
              </a:spcAft>
            </a:pPr>
            <a:r>
              <a:rPr lang="en-US" dirty="0"/>
              <a:t>            … …</a:t>
            </a:r>
          </a:p>
          <a:p>
            <a:pPr>
              <a:spcAft>
                <a:spcPts val="0"/>
              </a:spcAft>
            </a:pPr>
            <a:r>
              <a:rPr lang="en-US" dirty="0"/>
              <a:t>        }</a:t>
            </a:r>
          </a:p>
        </p:txBody>
      </p:sp>
    </p:spTree>
    <p:extLst>
      <p:ext uri="{BB962C8B-B14F-4D97-AF65-F5344CB8AC3E}">
        <p14:creationId xmlns:p14="http://schemas.microsoft.com/office/powerpoint/2010/main" val="1797250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DDC8E-148C-46B6-8335-9BD7351EA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Find The Greatest Common Divisor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7FEFA-43FB-4037-8784-0DAB0F6F9D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greatest common divisor of two integers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n1</a:t>
            </a:r>
            <a:r>
              <a:rPr lang="en-US" dirty="0"/>
              <a:t> and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n2</a:t>
            </a:r>
            <a:r>
              <a:rPr lang="en-US" dirty="0"/>
              <a:t> are the largest number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/>
              <a:t> that meet the condition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n1%d==0 &amp;&amp; n2%d==0</a:t>
            </a:r>
          </a:p>
          <a:p>
            <a:r>
              <a:rPr lang="en-US" i="1" dirty="0"/>
              <a:t>Strategy (that involves repetition)??</a:t>
            </a:r>
          </a:p>
        </p:txBody>
      </p:sp>
    </p:spTree>
    <p:extLst>
      <p:ext uri="{BB962C8B-B14F-4D97-AF65-F5344CB8AC3E}">
        <p14:creationId xmlns:p14="http://schemas.microsoft.com/office/powerpoint/2010/main" val="3340749501"/>
      </p:ext>
    </p:extLst>
  </p:cSld>
  <p:clrMapOvr>
    <a:masterClrMapping/>
  </p:clrMapOvr>
</p:sld>
</file>

<file path=ppt/theme/theme1.xml><?xml version="1.0" encoding="utf-8"?>
<a:theme xmlns:a="http://schemas.openxmlformats.org/drawingml/2006/main" name="Blueprint">
  <a:themeElements>
    <a:clrScheme name="Blueprint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Blueprin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Designs\Blueprint.pot</Template>
  <TotalTime>8830</TotalTime>
  <Words>530</Words>
  <Application>Microsoft Macintosh PowerPoint</Application>
  <PresentationFormat>On-screen Show (4:3)</PresentationFormat>
  <Paragraphs>69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Calibri</vt:lpstr>
      <vt:lpstr>Courier New</vt:lpstr>
      <vt:lpstr>Tahoma</vt:lpstr>
      <vt:lpstr>Wingdings</vt:lpstr>
      <vt:lpstr>Blueprint</vt:lpstr>
      <vt:lpstr>CS2011 Introduction to Programming I Loop Statements (II)</vt:lpstr>
      <vt:lpstr>Three Keys Things in a Loop</vt:lpstr>
      <vt:lpstr>for Statement</vt:lpstr>
      <vt:lpstr>Syntax and Flow</vt:lpstr>
      <vt:lpstr>More on For Loop Syntax</vt:lpstr>
      <vt:lpstr>For Loop Examples</vt:lpstr>
      <vt:lpstr>Example: Multiplication Table</vt:lpstr>
      <vt:lpstr>Be Careful With Nested Loops</vt:lpstr>
      <vt:lpstr>Example: Find The Greatest Common Divisor</vt:lpstr>
      <vt:lpstr>break Statement</vt:lpstr>
      <vt:lpstr>continue Statement</vt:lpstr>
      <vt:lpstr>Readings</vt:lpstr>
    </vt:vector>
  </TitlesOfParts>
  <Company>University of California, Santa Barbara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CS10 Java Programming Basic Language Features</dc:title>
  <dc:creator>cysun</dc:creator>
  <cp:lastModifiedBy>Sun, Chengyu</cp:lastModifiedBy>
  <cp:revision>552</cp:revision>
  <cp:lastPrinted>1601-01-01T00:00:00Z</cp:lastPrinted>
  <dcterms:created xsi:type="dcterms:W3CDTF">2003-06-24T23:22:57Z</dcterms:created>
  <dcterms:modified xsi:type="dcterms:W3CDTF">2018-10-08T18:10:23Z</dcterms:modified>
</cp:coreProperties>
</file>