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3"/>
  </p:notesMasterIdLst>
  <p:handoutMasterIdLst>
    <p:handoutMasterId r:id="rId14"/>
  </p:handoutMasterIdLst>
  <p:sldIdLst>
    <p:sldId id="256" r:id="rId2"/>
    <p:sldId id="406" r:id="rId3"/>
    <p:sldId id="405" r:id="rId4"/>
    <p:sldId id="407" r:id="rId5"/>
    <p:sldId id="408" r:id="rId6"/>
    <p:sldId id="409" r:id="rId7"/>
    <p:sldId id="410" r:id="rId8"/>
    <p:sldId id="413" r:id="rId9"/>
    <p:sldId id="411" r:id="rId10"/>
    <p:sldId id="412" r:id="rId11"/>
    <p:sldId id="357" r:id="rId12"/>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334" autoAdjust="0"/>
    <p:restoredTop sz="96349" autoAdjust="0"/>
  </p:normalViewPr>
  <p:slideViewPr>
    <p:cSldViewPr>
      <p:cViewPr varScale="1">
        <p:scale>
          <a:sx n="102" d="100"/>
          <a:sy n="102" d="100"/>
        </p:scale>
        <p:origin x="1376"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2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0D7BDCA4-2C57-41D9-9FC6-87B59A539DC1}"/>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5105" tIns="47551" rIns="95105" bIns="47551" numCol="1" anchor="t" anchorCtr="0" compatLnSpc="1">
            <a:prstTxWarp prst="textNoShape">
              <a:avLst/>
            </a:prstTxWarp>
          </a:bodyPr>
          <a:lstStyle>
            <a:lvl1pPr defTabSz="950704" eaLnBrk="1" hangingPunct="1">
              <a:defRPr sz="1200"/>
            </a:lvl1pPr>
          </a:lstStyle>
          <a:p>
            <a:pPr>
              <a:defRPr/>
            </a:pPr>
            <a:endParaRPr lang="en-US"/>
          </a:p>
        </p:txBody>
      </p:sp>
      <p:sp>
        <p:nvSpPr>
          <p:cNvPr id="81923" name="Rectangle 3">
            <a:extLst>
              <a:ext uri="{FF2B5EF4-FFF2-40B4-BE49-F238E27FC236}">
                <a16:creationId xmlns:a16="http://schemas.microsoft.com/office/drawing/2014/main" id="{55420677-0FEC-4065-B0AE-8FB0EAA361DF}"/>
              </a:ext>
            </a:extLst>
          </p:cNvPr>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5105" tIns="47551" rIns="95105" bIns="47551" numCol="1" anchor="t" anchorCtr="0" compatLnSpc="1">
            <a:prstTxWarp prst="textNoShape">
              <a:avLst/>
            </a:prstTxWarp>
          </a:bodyPr>
          <a:lstStyle>
            <a:lvl1pPr algn="r" defTabSz="950704" eaLnBrk="1" hangingPunct="1">
              <a:defRPr sz="1200"/>
            </a:lvl1pPr>
          </a:lstStyle>
          <a:p>
            <a:pPr>
              <a:defRPr/>
            </a:pPr>
            <a:endParaRPr lang="en-US"/>
          </a:p>
        </p:txBody>
      </p:sp>
      <p:sp>
        <p:nvSpPr>
          <p:cNvPr id="81924" name="Rectangle 4">
            <a:extLst>
              <a:ext uri="{FF2B5EF4-FFF2-40B4-BE49-F238E27FC236}">
                <a16:creationId xmlns:a16="http://schemas.microsoft.com/office/drawing/2014/main" id="{4D967090-9E4D-4935-9667-87F8153F33FD}"/>
              </a:ext>
            </a:extLst>
          </p:cNvPr>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5105" tIns="47551" rIns="95105" bIns="47551" numCol="1" anchor="b" anchorCtr="0" compatLnSpc="1">
            <a:prstTxWarp prst="textNoShape">
              <a:avLst/>
            </a:prstTxWarp>
          </a:bodyPr>
          <a:lstStyle>
            <a:lvl1pPr defTabSz="950704" eaLnBrk="1" hangingPunct="1">
              <a:defRPr sz="1200"/>
            </a:lvl1pPr>
          </a:lstStyle>
          <a:p>
            <a:pPr>
              <a:defRPr/>
            </a:pPr>
            <a:endParaRPr lang="en-US"/>
          </a:p>
        </p:txBody>
      </p:sp>
      <p:sp>
        <p:nvSpPr>
          <p:cNvPr id="81925" name="Rectangle 5">
            <a:extLst>
              <a:ext uri="{FF2B5EF4-FFF2-40B4-BE49-F238E27FC236}">
                <a16:creationId xmlns:a16="http://schemas.microsoft.com/office/drawing/2014/main" id="{63F8C257-FD11-475F-8598-851A564A8E07}"/>
              </a:ext>
            </a:extLst>
          </p:cNvPr>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5105" tIns="47551" rIns="95105" bIns="47551" numCol="1" anchor="b" anchorCtr="0" compatLnSpc="1">
            <a:prstTxWarp prst="textNoShape">
              <a:avLst/>
            </a:prstTxWarp>
          </a:bodyPr>
          <a:lstStyle>
            <a:lvl1pPr algn="r" defTabSz="949325" eaLnBrk="1" hangingPunct="1">
              <a:defRPr sz="1200"/>
            </a:lvl1pPr>
          </a:lstStyle>
          <a:p>
            <a:pPr>
              <a:defRPr/>
            </a:pPr>
            <a:fld id="{D2ACC898-A7EC-479C-B714-7CC5C4BABB2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27995840-621E-46D3-9E0F-D37429CD394B}" type="datetimeFigureOut">
              <a:rPr lang="en-US" smtClean="0"/>
              <a:t>11/13/18</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A08B67A9-4F22-45F6-8BC9-60E885F63BDC}" type="slidenum">
              <a:rPr lang="en-US" smtClean="0"/>
              <a:t>‹#›</a:t>
            </a:fld>
            <a:endParaRPr lang="en-US"/>
          </a:p>
        </p:txBody>
      </p:sp>
    </p:spTree>
    <p:extLst>
      <p:ext uri="{BB962C8B-B14F-4D97-AF65-F5344CB8AC3E}">
        <p14:creationId xmlns:p14="http://schemas.microsoft.com/office/powerpoint/2010/main" val="1394156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7">
            <a:extLst>
              <a:ext uri="{FF2B5EF4-FFF2-40B4-BE49-F238E27FC236}">
                <a16:creationId xmlns:a16="http://schemas.microsoft.com/office/drawing/2014/main" id="{BA6FF91C-FBF8-4ED5-830F-C94A33E37FA3}"/>
              </a:ext>
            </a:extLst>
          </p:cNvPr>
          <p:cNvGrpSpPr>
            <a:grpSpLocks/>
          </p:cNvGrpSpPr>
          <p:nvPr/>
        </p:nvGrpSpPr>
        <p:grpSpPr bwMode="auto">
          <a:xfrm>
            <a:off x="0" y="0"/>
            <a:ext cx="9144000" cy="6858000"/>
            <a:chOff x="0" y="0"/>
            <a:chExt cx="5760" cy="4320"/>
          </a:xfrm>
        </p:grpSpPr>
        <p:grpSp>
          <p:nvGrpSpPr>
            <p:cNvPr id="5" name="Group 68">
              <a:extLst>
                <a:ext uri="{FF2B5EF4-FFF2-40B4-BE49-F238E27FC236}">
                  <a16:creationId xmlns:a16="http://schemas.microsoft.com/office/drawing/2014/main" id="{8EB7372A-DDBF-472A-AE3C-2585C3D607F4}"/>
                </a:ext>
              </a:extLst>
            </p:cNvPr>
            <p:cNvGrpSpPr>
              <a:grpSpLocks/>
            </p:cNvGrpSpPr>
            <p:nvPr/>
          </p:nvGrpSpPr>
          <p:grpSpPr bwMode="auto">
            <a:xfrm>
              <a:off x="0" y="0"/>
              <a:ext cx="5760" cy="4320"/>
              <a:chOff x="0" y="0"/>
              <a:chExt cx="5760" cy="4320"/>
            </a:xfrm>
          </p:grpSpPr>
          <p:sp>
            <p:nvSpPr>
              <p:cNvPr id="15" name="Rectangle 3">
                <a:extLst>
                  <a:ext uri="{FF2B5EF4-FFF2-40B4-BE49-F238E27FC236}">
                    <a16:creationId xmlns:a16="http://schemas.microsoft.com/office/drawing/2014/main" id="{E3DA28C8-8FBD-47B8-9A60-34C79D838F67}"/>
                  </a:ext>
                </a:extLst>
              </p:cNvPr>
              <p:cNvSpPr>
                <a:spLocks noChangeArrowheads="1"/>
              </p:cNvSpPr>
              <p:nvPr/>
            </p:nvSpPr>
            <p:spPr bwMode="ltGray">
              <a:xfrm>
                <a:off x="2112" y="0"/>
                <a:ext cx="3648" cy="9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a:p>
            </p:txBody>
          </p:sp>
          <p:grpSp>
            <p:nvGrpSpPr>
              <p:cNvPr id="16" name="Group 4">
                <a:extLst>
                  <a:ext uri="{FF2B5EF4-FFF2-40B4-BE49-F238E27FC236}">
                    <a16:creationId xmlns:a16="http://schemas.microsoft.com/office/drawing/2014/main" id="{1687B4BB-1E28-4212-8DFC-D653BD6A9120}"/>
                  </a:ext>
                </a:extLst>
              </p:cNvPr>
              <p:cNvGrpSpPr>
                <a:grpSpLocks/>
              </p:cNvGrpSpPr>
              <p:nvPr userDrawn="1"/>
            </p:nvGrpSpPr>
            <p:grpSpPr bwMode="auto">
              <a:xfrm>
                <a:off x="0" y="0"/>
                <a:ext cx="5760" cy="4320"/>
                <a:chOff x="0" y="0"/>
                <a:chExt cx="5760" cy="4320"/>
              </a:xfrm>
            </p:grpSpPr>
            <p:sp>
              <p:nvSpPr>
                <p:cNvPr id="18" name="Line 5">
                  <a:extLst>
                    <a:ext uri="{FF2B5EF4-FFF2-40B4-BE49-F238E27FC236}">
                      <a16:creationId xmlns:a16="http://schemas.microsoft.com/office/drawing/2014/main" id="{E22436B1-E098-4485-B64C-35C9259F1EA0}"/>
                    </a:ext>
                  </a:extLst>
                </p:cNvPr>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6">
                  <a:extLst>
                    <a:ext uri="{FF2B5EF4-FFF2-40B4-BE49-F238E27FC236}">
                      <a16:creationId xmlns:a16="http://schemas.microsoft.com/office/drawing/2014/main" id="{0C456F5F-682A-4812-B96E-FF08B2F89BF5}"/>
                    </a:ext>
                  </a:extLst>
                </p:cNvPr>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7">
                  <a:extLst>
                    <a:ext uri="{FF2B5EF4-FFF2-40B4-BE49-F238E27FC236}">
                      <a16:creationId xmlns:a16="http://schemas.microsoft.com/office/drawing/2014/main" id="{091F3D45-A89B-4908-988F-E84BC5720484}"/>
                    </a:ext>
                  </a:extLst>
                </p:cNvPr>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8">
                  <a:extLst>
                    <a:ext uri="{FF2B5EF4-FFF2-40B4-BE49-F238E27FC236}">
                      <a16:creationId xmlns:a16="http://schemas.microsoft.com/office/drawing/2014/main" id="{75DD04ED-7A2A-4DA7-9B0F-B91161F45C0E}"/>
                    </a:ext>
                  </a:extLst>
                </p:cNvPr>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9">
                  <a:extLst>
                    <a:ext uri="{FF2B5EF4-FFF2-40B4-BE49-F238E27FC236}">
                      <a16:creationId xmlns:a16="http://schemas.microsoft.com/office/drawing/2014/main" id="{60D949FC-16E9-4BAD-962F-E22714A219F0}"/>
                    </a:ext>
                  </a:extLst>
                </p:cNvPr>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10">
                  <a:extLst>
                    <a:ext uri="{FF2B5EF4-FFF2-40B4-BE49-F238E27FC236}">
                      <a16:creationId xmlns:a16="http://schemas.microsoft.com/office/drawing/2014/main" id="{F5BDE8BB-6FA6-4574-A6C2-02855898C969}"/>
                    </a:ext>
                  </a:extLst>
                </p:cNvPr>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11">
                  <a:extLst>
                    <a:ext uri="{FF2B5EF4-FFF2-40B4-BE49-F238E27FC236}">
                      <a16:creationId xmlns:a16="http://schemas.microsoft.com/office/drawing/2014/main" id="{EFC49A16-90EC-4EBC-AB84-4C4B67ADEEB2}"/>
                    </a:ext>
                  </a:extLst>
                </p:cNvPr>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12">
                  <a:extLst>
                    <a:ext uri="{FF2B5EF4-FFF2-40B4-BE49-F238E27FC236}">
                      <a16:creationId xmlns:a16="http://schemas.microsoft.com/office/drawing/2014/main" id="{E3E43F42-28A2-4765-8DB7-26199677271B}"/>
                    </a:ext>
                  </a:extLst>
                </p:cNvPr>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13">
                  <a:extLst>
                    <a:ext uri="{FF2B5EF4-FFF2-40B4-BE49-F238E27FC236}">
                      <a16:creationId xmlns:a16="http://schemas.microsoft.com/office/drawing/2014/main" id="{42F6BD2C-5876-45AF-80AF-007E42EB900A}"/>
                    </a:ext>
                  </a:extLst>
                </p:cNvPr>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 name="Line 14">
                  <a:extLst>
                    <a:ext uri="{FF2B5EF4-FFF2-40B4-BE49-F238E27FC236}">
                      <a16:creationId xmlns:a16="http://schemas.microsoft.com/office/drawing/2014/main" id="{A89C6663-D233-44AD-B43E-4C9F3825D04B}"/>
                    </a:ext>
                  </a:extLst>
                </p:cNvPr>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15">
                  <a:extLst>
                    <a:ext uri="{FF2B5EF4-FFF2-40B4-BE49-F238E27FC236}">
                      <a16:creationId xmlns:a16="http://schemas.microsoft.com/office/drawing/2014/main" id="{D30E8566-BD4D-4DE0-A377-29FC368BB981}"/>
                    </a:ext>
                  </a:extLst>
                </p:cNvPr>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16">
                  <a:extLst>
                    <a:ext uri="{FF2B5EF4-FFF2-40B4-BE49-F238E27FC236}">
                      <a16:creationId xmlns:a16="http://schemas.microsoft.com/office/drawing/2014/main" id="{BE6DE5FA-1853-45A3-9B43-EB49D7EC701E}"/>
                    </a:ext>
                  </a:extLst>
                </p:cNvPr>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7">
                  <a:extLst>
                    <a:ext uri="{FF2B5EF4-FFF2-40B4-BE49-F238E27FC236}">
                      <a16:creationId xmlns:a16="http://schemas.microsoft.com/office/drawing/2014/main" id="{6B5BB6F4-964D-420C-BC0C-549A0A21F576}"/>
                    </a:ext>
                  </a:extLst>
                </p:cNvPr>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18">
                  <a:extLst>
                    <a:ext uri="{FF2B5EF4-FFF2-40B4-BE49-F238E27FC236}">
                      <a16:creationId xmlns:a16="http://schemas.microsoft.com/office/drawing/2014/main" id="{7AF44A33-E66E-4B09-9844-12C58FC73918}"/>
                    </a:ext>
                  </a:extLst>
                </p:cNvPr>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19">
                  <a:extLst>
                    <a:ext uri="{FF2B5EF4-FFF2-40B4-BE49-F238E27FC236}">
                      <a16:creationId xmlns:a16="http://schemas.microsoft.com/office/drawing/2014/main" id="{262468E3-FEC3-478D-B662-C45B5824468D}"/>
                    </a:ext>
                  </a:extLst>
                </p:cNvPr>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20">
                  <a:extLst>
                    <a:ext uri="{FF2B5EF4-FFF2-40B4-BE49-F238E27FC236}">
                      <a16:creationId xmlns:a16="http://schemas.microsoft.com/office/drawing/2014/main" id="{60E23C24-8AF5-4977-8943-9599563F70E2}"/>
                    </a:ext>
                  </a:extLst>
                </p:cNvPr>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1">
                  <a:extLst>
                    <a:ext uri="{FF2B5EF4-FFF2-40B4-BE49-F238E27FC236}">
                      <a16:creationId xmlns:a16="http://schemas.microsoft.com/office/drawing/2014/main" id="{E7DB6FD7-8C64-4A5D-AC4F-8C0B634F5ED5}"/>
                    </a:ext>
                  </a:extLst>
                </p:cNvPr>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22">
                  <a:extLst>
                    <a:ext uri="{FF2B5EF4-FFF2-40B4-BE49-F238E27FC236}">
                      <a16:creationId xmlns:a16="http://schemas.microsoft.com/office/drawing/2014/main" id="{8E46FA94-0460-4635-BE3F-FF9192CB9C71}"/>
                    </a:ext>
                  </a:extLst>
                </p:cNvPr>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23">
                  <a:extLst>
                    <a:ext uri="{FF2B5EF4-FFF2-40B4-BE49-F238E27FC236}">
                      <a16:creationId xmlns:a16="http://schemas.microsoft.com/office/drawing/2014/main" id="{1A54A62F-2B84-439D-B300-5DA1B44A0AC2}"/>
                    </a:ext>
                  </a:extLst>
                </p:cNvPr>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24">
                  <a:extLst>
                    <a:ext uri="{FF2B5EF4-FFF2-40B4-BE49-F238E27FC236}">
                      <a16:creationId xmlns:a16="http://schemas.microsoft.com/office/drawing/2014/main" id="{EBBEE7C8-BB4B-4805-A190-A88E75C619BA}"/>
                    </a:ext>
                  </a:extLst>
                </p:cNvPr>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8" name="Line 25">
                  <a:extLst>
                    <a:ext uri="{FF2B5EF4-FFF2-40B4-BE49-F238E27FC236}">
                      <a16:creationId xmlns:a16="http://schemas.microsoft.com/office/drawing/2014/main" id="{C89111C3-51BD-463F-98D4-96C1DCDE6149}"/>
                    </a:ext>
                  </a:extLst>
                </p:cNvPr>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9" name="Line 26">
                  <a:extLst>
                    <a:ext uri="{FF2B5EF4-FFF2-40B4-BE49-F238E27FC236}">
                      <a16:creationId xmlns:a16="http://schemas.microsoft.com/office/drawing/2014/main" id="{1627D613-81C9-4086-9719-DCD0ADB1D01C}"/>
                    </a:ext>
                  </a:extLst>
                </p:cNvPr>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27">
                  <a:extLst>
                    <a:ext uri="{FF2B5EF4-FFF2-40B4-BE49-F238E27FC236}">
                      <a16:creationId xmlns:a16="http://schemas.microsoft.com/office/drawing/2014/main" id="{B139A8B8-B0F0-4DBA-A52E-274B0A9C195A}"/>
                    </a:ext>
                  </a:extLst>
                </p:cNvPr>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28">
                  <a:extLst>
                    <a:ext uri="{FF2B5EF4-FFF2-40B4-BE49-F238E27FC236}">
                      <a16:creationId xmlns:a16="http://schemas.microsoft.com/office/drawing/2014/main" id="{0555CE92-B003-4F60-81D6-99B7E4DBDBB6}"/>
                    </a:ext>
                  </a:extLst>
                </p:cNvPr>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2" name="Line 29">
                  <a:extLst>
                    <a:ext uri="{FF2B5EF4-FFF2-40B4-BE49-F238E27FC236}">
                      <a16:creationId xmlns:a16="http://schemas.microsoft.com/office/drawing/2014/main" id="{6FE4AC15-79F5-43B2-8073-95E6DD0B0A04}"/>
                    </a:ext>
                  </a:extLst>
                </p:cNvPr>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 name="Line 30">
                  <a:extLst>
                    <a:ext uri="{FF2B5EF4-FFF2-40B4-BE49-F238E27FC236}">
                      <a16:creationId xmlns:a16="http://schemas.microsoft.com/office/drawing/2014/main" id="{98F93A54-3895-46C0-BCEC-E48846C8ED2C}"/>
                    </a:ext>
                  </a:extLst>
                </p:cNvPr>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 name="Line 31">
                  <a:extLst>
                    <a:ext uri="{FF2B5EF4-FFF2-40B4-BE49-F238E27FC236}">
                      <a16:creationId xmlns:a16="http://schemas.microsoft.com/office/drawing/2014/main" id="{F97CBC7A-6D67-4662-826D-841716CB2C48}"/>
                    </a:ext>
                  </a:extLst>
                </p:cNvPr>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 name="Line 32">
                  <a:extLst>
                    <a:ext uri="{FF2B5EF4-FFF2-40B4-BE49-F238E27FC236}">
                      <a16:creationId xmlns:a16="http://schemas.microsoft.com/office/drawing/2014/main" id="{9223C9CB-6156-4967-8BA2-6EDC99C942A8}"/>
                    </a:ext>
                  </a:extLst>
                </p:cNvPr>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6" name="Line 33">
                  <a:extLst>
                    <a:ext uri="{FF2B5EF4-FFF2-40B4-BE49-F238E27FC236}">
                      <a16:creationId xmlns:a16="http://schemas.microsoft.com/office/drawing/2014/main" id="{67F34308-391D-4F29-93A3-0ED136641089}"/>
                    </a:ext>
                  </a:extLst>
                </p:cNvPr>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7" name="Line 34">
                  <a:extLst>
                    <a:ext uri="{FF2B5EF4-FFF2-40B4-BE49-F238E27FC236}">
                      <a16:creationId xmlns:a16="http://schemas.microsoft.com/office/drawing/2014/main" id="{1544B33B-D486-4051-99F8-77ECD1A6915A}"/>
                    </a:ext>
                  </a:extLst>
                </p:cNvPr>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8" name="Line 35">
                  <a:extLst>
                    <a:ext uri="{FF2B5EF4-FFF2-40B4-BE49-F238E27FC236}">
                      <a16:creationId xmlns:a16="http://schemas.microsoft.com/office/drawing/2014/main" id="{91D315F8-B6D0-4D05-9813-3275F3D6B49F}"/>
                    </a:ext>
                  </a:extLst>
                </p:cNvPr>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9" name="Line 36">
                  <a:extLst>
                    <a:ext uri="{FF2B5EF4-FFF2-40B4-BE49-F238E27FC236}">
                      <a16:creationId xmlns:a16="http://schemas.microsoft.com/office/drawing/2014/main" id="{73F6C514-2E13-457D-A946-1DB930FDA827}"/>
                    </a:ext>
                  </a:extLst>
                </p:cNvPr>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0" name="Line 37">
                  <a:extLst>
                    <a:ext uri="{FF2B5EF4-FFF2-40B4-BE49-F238E27FC236}">
                      <a16:creationId xmlns:a16="http://schemas.microsoft.com/office/drawing/2014/main" id="{D97B6FF2-4541-4E4B-81B3-A0EB061CF484}"/>
                    </a:ext>
                  </a:extLst>
                </p:cNvPr>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 name="Line 38">
                  <a:extLst>
                    <a:ext uri="{FF2B5EF4-FFF2-40B4-BE49-F238E27FC236}">
                      <a16:creationId xmlns:a16="http://schemas.microsoft.com/office/drawing/2014/main" id="{5CA7DB8F-446C-4E05-8679-78DEE3ECD8F7}"/>
                    </a:ext>
                  </a:extLst>
                </p:cNvPr>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 name="Line 39">
                  <a:extLst>
                    <a:ext uri="{FF2B5EF4-FFF2-40B4-BE49-F238E27FC236}">
                      <a16:creationId xmlns:a16="http://schemas.microsoft.com/office/drawing/2014/main" id="{D1C2D978-4663-4626-86DC-E95E04E31118}"/>
                    </a:ext>
                  </a:extLst>
                </p:cNvPr>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3" name="Line 40">
                  <a:extLst>
                    <a:ext uri="{FF2B5EF4-FFF2-40B4-BE49-F238E27FC236}">
                      <a16:creationId xmlns:a16="http://schemas.microsoft.com/office/drawing/2014/main" id="{576C61F4-88E4-4D79-A800-1B49388CE48E}"/>
                    </a:ext>
                  </a:extLst>
                </p:cNvPr>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4" name="Line 41">
                  <a:extLst>
                    <a:ext uri="{FF2B5EF4-FFF2-40B4-BE49-F238E27FC236}">
                      <a16:creationId xmlns:a16="http://schemas.microsoft.com/office/drawing/2014/main" id="{E069A7B0-4512-4A55-8CDD-8BED5DB77ABD}"/>
                    </a:ext>
                  </a:extLst>
                </p:cNvPr>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5" name="Line 42">
                  <a:extLst>
                    <a:ext uri="{FF2B5EF4-FFF2-40B4-BE49-F238E27FC236}">
                      <a16:creationId xmlns:a16="http://schemas.microsoft.com/office/drawing/2014/main" id="{F072D93E-0E3E-4BF4-927D-5D814F4F323F}"/>
                    </a:ext>
                  </a:extLst>
                </p:cNvPr>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6" name="Line 43">
                  <a:extLst>
                    <a:ext uri="{FF2B5EF4-FFF2-40B4-BE49-F238E27FC236}">
                      <a16:creationId xmlns:a16="http://schemas.microsoft.com/office/drawing/2014/main" id="{E0E4F55F-4F76-4196-8C1C-20C35D43C34E}"/>
                    </a:ext>
                  </a:extLst>
                </p:cNvPr>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 name="Line 44">
                  <a:extLst>
                    <a:ext uri="{FF2B5EF4-FFF2-40B4-BE49-F238E27FC236}">
                      <a16:creationId xmlns:a16="http://schemas.microsoft.com/office/drawing/2014/main" id="{2961AEF9-84C2-4DBB-A15B-98094E78C568}"/>
                    </a:ext>
                  </a:extLst>
                </p:cNvPr>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8" name="Line 45">
                  <a:extLst>
                    <a:ext uri="{FF2B5EF4-FFF2-40B4-BE49-F238E27FC236}">
                      <a16:creationId xmlns:a16="http://schemas.microsoft.com/office/drawing/2014/main" id="{4EB31354-25B5-4536-A589-CED9A5963561}"/>
                    </a:ext>
                  </a:extLst>
                </p:cNvPr>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 name="Line 46">
                  <a:extLst>
                    <a:ext uri="{FF2B5EF4-FFF2-40B4-BE49-F238E27FC236}">
                      <a16:creationId xmlns:a16="http://schemas.microsoft.com/office/drawing/2014/main" id="{8A16587F-A6AC-4422-B27B-555DA7032464}"/>
                    </a:ext>
                  </a:extLst>
                </p:cNvPr>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0" name="Line 47">
                  <a:extLst>
                    <a:ext uri="{FF2B5EF4-FFF2-40B4-BE49-F238E27FC236}">
                      <a16:creationId xmlns:a16="http://schemas.microsoft.com/office/drawing/2014/main" id="{B7121244-0388-43FD-8671-BFFB7FD7563A}"/>
                    </a:ext>
                  </a:extLst>
                </p:cNvPr>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 name="Line 48">
                  <a:extLst>
                    <a:ext uri="{FF2B5EF4-FFF2-40B4-BE49-F238E27FC236}">
                      <a16:creationId xmlns:a16="http://schemas.microsoft.com/office/drawing/2014/main" id="{A33CA963-BBD0-4FEF-8E2C-1F454C350D27}"/>
                    </a:ext>
                  </a:extLst>
                </p:cNvPr>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 name="Line 49">
                  <a:extLst>
                    <a:ext uri="{FF2B5EF4-FFF2-40B4-BE49-F238E27FC236}">
                      <a16:creationId xmlns:a16="http://schemas.microsoft.com/office/drawing/2014/main" id="{19E7B081-6AE0-48F8-B8E9-F152E4AF6FAE}"/>
                    </a:ext>
                  </a:extLst>
                </p:cNvPr>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 name="Line 50">
                  <a:extLst>
                    <a:ext uri="{FF2B5EF4-FFF2-40B4-BE49-F238E27FC236}">
                      <a16:creationId xmlns:a16="http://schemas.microsoft.com/office/drawing/2014/main" id="{74F96B96-5CE1-4B1A-AB6B-14574C729DD4}"/>
                    </a:ext>
                  </a:extLst>
                </p:cNvPr>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 name="Line 51">
                  <a:extLst>
                    <a:ext uri="{FF2B5EF4-FFF2-40B4-BE49-F238E27FC236}">
                      <a16:creationId xmlns:a16="http://schemas.microsoft.com/office/drawing/2014/main" id="{1D5FDC09-64F2-442C-83A2-FF264E24DC95}"/>
                    </a:ext>
                  </a:extLst>
                </p:cNvPr>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5" name="Line 52">
                  <a:extLst>
                    <a:ext uri="{FF2B5EF4-FFF2-40B4-BE49-F238E27FC236}">
                      <a16:creationId xmlns:a16="http://schemas.microsoft.com/office/drawing/2014/main" id="{9525C2C3-2A81-4A7E-81C4-E2550FFE2744}"/>
                    </a:ext>
                  </a:extLst>
                </p:cNvPr>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6" name="Line 53">
                  <a:extLst>
                    <a:ext uri="{FF2B5EF4-FFF2-40B4-BE49-F238E27FC236}">
                      <a16:creationId xmlns:a16="http://schemas.microsoft.com/office/drawing/2014/main" id="{C6EDEE13-FDCF-4434-9E73-FA368A2F944F}"/>
                    </a:ext>
                  </a:extLst>
                </p:cNvPr>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7" name="Line 54">
                  <a:extLst>
                    <a:ext uri="{FF2B5EF4-FFF2-40B4-BE49-F238E27FC236}">
                      <a16:creationId xmlns:a16="http://schemas.microsoft.com/office/drawing/2014/main" id="{9753293A-6773-4B0E-BEFE-462575235FE4}"/>
                    </a:ext>
                  </a:extLst>
                </p:cNvPr>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8" name="Line 55">
                  <a:extLst>
                    <a:ext uri="{FF2B5EF4-FFF2-40B4-BE49-F238E27FC236}">
                      <a16:creationId xmlns:a16="http://schemas.microsoft.com/office/drawing/2014/main" id="{DBC30EE6-0CD5-425F-9BAB-A1733140969B}"/>
                    </a:ext>
                  </a:extLst>
                </p:cNvPr>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7" name="Line 56">
                <a:extLst>
                  <a:ext uri="{FF2B5EF4-FFF2-40B4-BE49-F238E27FC236}">
                    <a16:creationId xmlns:a16="http://schemas.microsoft.com/office/drawing/2014/main" id="{CE6A3C26-E21C-43E6-B655-1E65AA5FE1BF}"/>
                  </a:ext>
                </a:extLst>
              </p:cNvPr>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 name="Group 76">
              <a:extLst>
                <a:ext uri="{FF2B5EF4-FFF2-40B4-BE49-F238E27FC236}">
                  <a16:creationId xmlns:a16="http://schemas.microsoft.com/office/drawing/2014/main" id="{6461456B-8826-40D0-B2C9-3E723AB1C3A6}"/>
                </a:ext>
              </a:extLst>
            </p:cNvPr>
            <p:cNvGrpSpPr>
              <a:grpSpLocks/>
            </p:cNvGrpSpPr>
            <p:nvPr userDrawn="1"/>
          </p:nvGrpSpPr>
          <p:grpSpPr bwMode="auto">
            <a:xfrm>
              <a:off x="3" y="559"/>
              <a:ext cx="4192" cy="1796"/>
              <a:chOff x="3" y="559"/>
              <a:chExt cx="4192" cy="1796"/>
            </a:xfrm>
          </p:grpSpPr>
          <p:sp>
            <p:nvSpPr>
              <p:cNvPr id="11" name="Line 65">
                <a:extLst>
                  <a:ext uri="{FF2B5EF4-FFF2-40B4-BE49-F238E27FC236}">
                    <a16:creationId xmlns:a16="http://schemas.microsoft.com/office/drawing/2014/main" id="{E8EE20DE-4345-44CE-A1D7-B1632073B713}"/>
                  </a:ext>
                </a:extLst>
              </p:cNvPr>
              <p:cNvSpPr>
                <a:spLocks noChangeShapeType="1"/>
              </p:cNvSpPr>
              <p:nvPr/>
            </p:nvSpPr>
            <p:spPr bwMode="ltGray">
              <a:xfrm>
                <a:off x="506" y="559"/>
                <a:ext cx="0" cy="17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 name="Line 63">
                <a:extLst>
                  <a:ext uri="{FF2B5EF4-FFF2-40B4-BE49-F238E27FC236}">
                    <a16:creationId xmlns:a16="http://schemas.microsoft.com/office/drawing/2014/main" id="{83D18937-F448-4535-887A-3E1B505C1937}"/>
                  </a:ext>
                </a:extLst>
              </p:cNvPr>
              <p:cNvSpPr>
                <a:spLocks noChangeShapeType="1"/>
              </p:cNvSpPr>
              <p:nvPr/>
            </p:nvSpPr>
            <p:spPr bwMode="ltGray">
              <a:xfrm flipH="1" flipV="1">
                <a:off x="3" y="1924"/>
                <a:ext cx="3211" cy="1"/>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64">
                <a:extLst>
                  <a:ext uri="{FF2B5EF4-FFF2-40B4-BE49-F238E27FC236}">
                    <a16:creationId xmlns:a16="http://schemas.microsoft.com/office/drawing/2014/main" id="{C890D9B2-87C6-42FF-B0C0-ADB78A4C3708}"/>
                  </a:ext>
                </a:extLst>
              </p:cNvPr>
              <p:cNvSpPr>
                <a:spLocks noChangeShapeType="1"/>
              </p:cNvSpPr>
              <p:nvPr/>
            </p:nvSpPr>
            <p:spPr bwMode="ltGray">
              <a:xfrm flipH="1" flipV="1">
                <a:off x="384" y="938"/>
                <a:ext cx="3811" cy="1"/>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Arc 66">
                <a:extLst>
                  <a:ext uri="{FF2B5EF4-FFF2-40B4-BE49-F238E27FC236}">
                    <a16:creationId xmlns:a16="http://schemas.microsoft.com/office/drawing/2014/main" id="{A06B1F79-AA96-490B-A315-0ADBE497EC3C}"/>
                  </a:ext>
                </a:extLst>
              </p:cNvPr>
              <p:cNvSpPr>
                <a:spLocks/>
              </p:cNvSpPr>
              <p:nvPr/>
            </p:nvSpPr>
            <p:spPr bwMode="ltGray">
              <a:xfrm rot="16200000" flipH="1">
                <a:off x="426" y="860"/>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7" name="Group 75">
              <a:extLst>
                <a:ext uri="{FF2B5EF4-FFF2-40B4-BE49-F238E27FC236}">
                  <a16:creationId xmlns:a16="http://schemas.microsoft.com/office/drawing/2014/main" id="{766BCD5F-2072-4BB5-966A-6CE33D875088}"/>
                </a:ext>
              </a:extLst>
            </p:cNvPr>
            <p:cNvGrpSpPr>
              <a:grpSpLocks/>
            </p:cNvGrpSpPr>
            <p:nvPr userDrawn="1"/>
          </p:nvGrpSpPr>
          <p:grpSpPr bwMode="auto">
            <a:xfrm>
              <a:off x="1480" y="1952"/>
              <a:ext cx="3808" cy="1812"/>
              <a:chOff x="1480" y="1952"/>
              <a:chExt cx="3808" cy="1812"/>
            </a:xfrm>
          </p:grpSpPr>
          <p:sp>
            <p:nvSpPr>
              <p:cNvPr id="8" name="Line 67">
                <a:extLst>
                  <a:ext uri="{FF2B5EF4-FFF2-40B4-BE49-F238E27FC236}">
                    <a16:creationId xmlns:a16="http://schemas.microsoft.com/office/drawing/2014/main" id="{1BFE7FFB-83A3-473A-9EA5-3F2C919B1A33}"/>
                  </a:ext>
                </a:extLst>
              </p:cNvPr>
              <p:cNvSpPr>
                <a:spLocks noChangeShapeType="1"/>
              </p:cNvSpPr>
              <p:nvPr/>
            </p:nvSpPr>
            <p:spPr bwMode="ltGray">
              <a:xfrm flipV="1">
                <a:off x="1480" y="3442"/>
                <a:ext cx="38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68">
                <a:extLst>
                  <a:ext uri="{FF2B5EF4-FFF2-40B4-BE49-F238E27FC236}">
                    <a16:creationId xmlns:a16="http://schemas.microsoft.com/office/drawing/2014/main" id="{679D6805-0C3A-4B98-9A79-CB40E9325BDF}"/>
                  </a:ext>
                </a:extLst>
              </p:cNvPr>
              <p:cNvSpPr>
                <a:spLocks noChangeShapeType="1"/>
              </p:cNvSpPr>
              <p:nvPr/>
            </p:nvSpPr>
            <p:spPr bwMode="ltGray">
              <a:xfrm flipH="1">
                <a:off x="5172" y="1952"/>
                <a:ext cx="0" cy="181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Arc 69">
                <a:extLst>
                  <a:ext uri="{FF2B5EF4-FFF2-40B4-BE49-F238E27FC236}">
                    <a16:creationId xmlns:a16="http://schemas.microsoft.com/office/drawing/2014/main" id="{2D0DB07C-CEB4-46A2-B2A8-0A95E6460C6C}"/>
                  </a:ext>
                </a:extLst>
              </p:cNvPr>
              <p:cNvSpPr>
                <a:spLocks/>
              </p:cNvSpPr>
              <p:nvPr/>
            </p:nvSpPr>
            <p:spPr bwMode="ltGray">
              <a:xfrm rot="5400000">
                <a:off x="5097" y="3347"/>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6201" name="Rectangle 5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6202" name="Rectangle 5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71">
            <a:extLst>
              <a:ext uri="{FF2B5EF4-FFF2-40B4-BE49-F238E27FC236}">
                <a16:creationId xmlns:a16="http://schemas.microsoft.com/office/drawing/2014/main" id="{B5D9CDF1-22D1-4474-BC21-2D9B5787B682}"/>
              </a:ext>
            </a:extLst>
          </p:cNvPr>
          <p:cNvSpPr>
            <a:spLocks noGrp="1" noChangeArrowheads="1"/>
          </p:cNvSpPr>
          <p:nvPr>
            <p:ph type="dt" sz="quarter" idx="10"/>
          </p:nvPr>
        </p:nvSpPr>
        <p:spPr/>
        <p:txBody>
          <a:bodyPr/>
          <a:lstStyle>
            <a:lvl1pPr>
              <a:defRPr/>
            </a:lvl1pPr>
          </a:lstStyle>
          <a:p>
            <a:pPr>
              <a:defRPr/>
            </a:pPr>
            <a:endParaRPr lang="en-US"/>
          </a:p>
        </p:txBody>
      </p:sp>
      <p:sp>
        <p:nvSpPr>
          <p:cNvPr id="70" name="Rectangle 72">
            <a:extLst>
              <a:ext uri="{FF2B5EF4-FFF2-40B4-BE49-F238E27FC236}">
                <a16:creationId xmlns:a16="http://schemas.microsoft.com/office/drawing/2014/main" id="{CFF4D230-B61B-4AC0-A6AE-E8B5302AABC2}"/>
              </a:ext>
            </a:extLst>
          </p:cNvPr>
          <p:cNvSpPr>
            <a:spLocks noGrp="1" noChangeArrowheads="1"/>
          </p:cNvSpPr>
          <p:nvPr>
            <p:ph type="ftr" sz="quarter" idx="11"/>
          </p:nvPr>
        </p:nvSpPr>
        <p:spPr/>
        <p:txBody>
          <a:bodyPr/>
          <a:lstStyle>
            <a:lvl1pPr>
              <a:defRPr/>
            </a:lvl1pPr>
          </a:lstStyle>
          <a:p>
            <a:pPr>
              <a:defRPr/>
            </a:pPr>
            <a:endParaRPr lang="en-US"/>
          </a:p>
        </p:txBody>
      </p:sp>
      <p:sp>
        <p:nvSpPr>
          <p:cNvPr id="71" name="Rectangle 73">
            <a:extLst>
              <a:ext uri="{FF2B5EF4-FFF2-40B4-BE49-F238E27FC236}">
                <a16:creationId xmlns:a16="http://schemas.microsoft.com/office/drawing/2014/main" id="{3DB51D83-06E5-4A94-93A1-12032CBC6B5F}"/>
              </a:ext>
            </a:extLst>
          </p:cNvPr>
          <p:cNvSpPr>
            <a:spLocks noGrp="1" noChangeArrowheads="1"/>
          </p:cNvSpPr>
          <p:nvPr>
            <p:ph type="sldNum" sz="quarter" idx="12"/>
          </p:nvPr>
        </p:nvSpPr>
        <p:spPr/>
        <p:txBody>
          <a:bodyPr/>
          <a:lstStyle>
            <a:lvl1pPr>
              <a:defRPr/>
            </a:lvl1pPr>
          </a:lstStyle>
          <a:p>
            <a:pPr>
              <a:defRPr/>
            </a:pPr>
            <a:fld id="{536685BE-ECDB-49B6-A7EE-F624C6C26994}" type="slidenum">
              <a:rPr lang="en-US" altLang="en-US"/>
              <a:pPr>
                <a:defRPr/>
              </a:pPr>
              <a:t>‹#›</a:t>
            </a:fld>
            <a:endParaRPr lang="en-US" altLang="en-US"/>
          </a:p>
        </p:txBody>
      </p:sp>
    </p:spTree>
    <p:extLst>
      <p:ext uri="{BB962C8B-B14F-4D97-AF65-F5344CB8AC3E}">
        <p14:creationId xmlns:p14="http://schemas.microsoft.com/office/powerpoint/2010/main" val="3577002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a:extLst>
              <a:ext uri="{FF2B5EF4-FFF2-40B4-BE49-F238E27FC236}">
                <a16:creationId xmlns:a16="http://schemas.microsoft.com/office/drawing/2014/main" id="{6707BE6D-6B0A-492C-B067-1B0DB33E962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C27C5A28-618E-40FF-A1B6-A316B1CC926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3FAD5CB2-6795-450C-92C3-B98D6E3F5E07}"/>
              </a:ext>
            </a:extLst>
          </p:cNvPr>
          <p:cNvSpPr>
            <a:spLocks noGrp="1" noChangeArrowheads="1"/>
          </p:cNvSpPr>
          <p:nvPr>
            <p:ph type="sldNum" sz="quarter" idx="12"/>
          </p:nvPr>
        </p:nvSpPr>
        <p:spPr>
          <a:ln/>
        </p:spPr>
        <p:txBody>
          <a:bodyPr/>
          <a:lstStyle>
            <a:lvl1pPr>
              <a:defRPr/>
            </a:lvl1pPr>
          </a:lstStyle>
          <a:p>
            <a:pPr>
              <a:defRPr/>
            </a:pPr>
            <a:fld id="{BF84CD92-1310-45D2-AF46-A2B79E475FB3}" type="slidenum">
              <a:rPr lang="en-US" altLang="en-US"/>
              <a:pPr>
                <a:defRPr/>
              </a:pPr>
              <a:t>‹#›</a:t>
            </a:fld>
            <a:endParaRPr lang="en-US" altLang="en-US"/>
          </a:p>
        </p:txBody>
      </p:sp>
    </p:spTree>
    <p:extLst>
      <p:ext uri="{BB962C8B-B14F-4D97-AF65-F5344CB8AC3E}">
        <p14:creationId xmlns:p14="http://schemas.microsoft.com/office/powerpoint/2010/main" val="800374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a:extLst>
              <a:ext uri="{FF2B5EF4-FFF2-40B4-BE49-F238E27FC236}">
                <a16:creationId xmlns:a16="http://schemas.microsoft.com/office/drawing/2014/main" id="{047833F7-E9DB-4F06-A74A-93023BBFFE4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26CFCB13-4326-4A5C-824E-FAEDF4E9FF3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28F0C84C-1D03-41A6-AA19-356FF4AC9443}"/>
              </a:ext>
            </a:extLst>
          </p:cNvPr>
          <p:cNvSpPr>
            <a:spLocks noGrp="1" noChangeArrowheads="1"/>
          </p:cNvSpPr>
          <p:nvPr>
            <p:ph type="sldNum" sz="quarter" idx="12"/>
          </p:nvPr>
        </p:nvSpPr>
        <p:spPr>
          <a:ln/>
        </p:spPr>
        <p:txBody>
          <a:bodyPr/>
          <a:lstStyle>
            <a:lvl1pPr>
              <a:defRPr/>
            </a:lvl1pPr>
          </a:lstStyle>
          <a:p>
            <a:pPr>
              <a:defRPr/>
            </a:pPr>
            <a:fld id="{BD94C699-5ECC-4B58-A5C2-78F095D7439A}" type="slidenum">
              <a:rPr lang="en-US" altLang="en-US"/>
              <a:pPr>
                <a:defRPr/>
              </a:pPr>
              <a:t>‹#›</a:t>
            </a:fld>
            <a:endParaRPr lang="en-US" altLang="en-US"/>
          </a:p>
        </p:txBody>
      </p:sp>
    </p:spTree>
    <p:extLst>
      <p:ext uri="{BB962C8B-B14F-4D97-AF65-F5344CB8AC3E}">
        <p14:creationId xmlns:p14="http://schemas.microsoft.com/office/powerpoint/2010/main" val="253707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a:extLst>
              <a:ext uri="{FF2B5EF4-FFF2-40B4-BE49-F238E27FC236}">
                <a16:creationId xmlns:a16="http://schemas.microsoft.com/office/drawing/2014/main" id="{08C44816-4383-4690-8836-F116DCADF60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B63879BF-76EE-4458-9AD7-B4537CECE2A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A19CC086-313B-461A-8A4C-C42FBABD56DB}"/>
              </a:ext>
            </a:extLst>
          </p:cNvPr>
          <p:cNvSpPr>
            <a:spLocks noGrp="1" noChangeArrowheads="1"/>
          </p:cNvSpPr>
          <p:nvPr>
            <p:ph type="sldNum" sz="quarter" idx="12"/>
          </p:nvPr>
        </p:nvSpPr>
        <p:spPr>
          <a:ln/>
        </p:spPr>
        <p:txBody>
          <a:bodyPr/>
          <a:lstStyle>
            <a:lvl1pPr>
              <a:defRPr/>
            </a:lvl1pPr>
          </a:lstStyle>
          <a:p>
            <a:pPr>
              <a:defRPr/>
            </a:pPr>
            <a:fld id="{46CA7036-AA17-425D-BA44-A016ABF99C78}" type="slidenum">
              <a:rPr lang="en-US" altLang="en-US"/>
              <a:pPr>
                <a:defRPr/>
              </a:pPr>
              <a:t>‹#›</a:t>
            </a:fld>
            <a:endParaRPr lang="en-US" altLang="en-US"/>
          </a:p>
        </p:txBody>
      </p:sp>
    </p:spTree>
    <p:extLst>
      <p:ext uri="{BB962C8B-B14F-4D97-AF65-F5344CB8AC3E}">
        <p14:creationId xmlns:p14="http://schemas.microsoft.com/office/powerpoint/2010/main" val="391969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8">
            <a:extLst>
              <a:ext uri="{FF2B5EF4-FFF2-40B4-BE49-F238E27FC236}">
                <a16:creationId xmlns:a16="http://schemas.microsoft.com/office/drawing/2014/main" id="{DCFCA7F6-57DC-47E3-BE37-F8197AB117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C4D2AA29-EC03-495A-AE1F-693580490B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B46605AD-87E0-4695-AABE-E4DBE4B06999}"/>
              </a:ext>
            </a:extLst>
          </p:cNvPr>
          <p:cNvSpPr>
            <a:spLocks noGrp="1" noChangeArrowheads="1"/>
          </p:cNvSpPr>
          <p:nvPr>
            <p:ph type="sldNum" sz="quarter" idx="12"/>
          </p:nvPr>
        </p:nvSpPr>
        <p:spPr>
          <a:ln/>
        </p:spPr>
        <p:txBody>
          <a:bodyPr/>
          <a:lstStyle>
            <a:lvl1pPr>
              <a:defRPr/>
            </a:lvl1pPr>
          </a:lstStyle>
          <a:p>
            <a:pPr>
              <a:defRPr/>
            </a:pPr>
            <a:fld id="{73E7B478-66FB-4150-ADFD-770390C183C9}" type="slidenum">
              <a:rPr lang="en-US" altLang="en-US"/>
              <a:pPr>
                <a:defRPr/>
              </a:pPr>
              <a:t>‹#›</a:t>
            </a:fld>
            <a:endParaRPr lang="en-US" altLang="en-US"/>
          </a:p>
        </p:txBody>
      </p:sp>
    </p:spTree>
    <p:extLst>
      <p:ext uri="{BB962C8B-B14F-4D97-AF65-F5344CB8AC3E}">
        <p14:creationId xmlns:p14="http://schemas.microsoft.com/office/powerpoint/2010/main" val="1363761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8">
            <a:extLst>
              <a:ext uri="{FF2B5EF4-FFF2-40B4-BE49-F238E27FC236}">
                <a16:creationId xmlns:a16="http://schemas.microsoft.com/office/drawing/2014/main" id="{BA540B32-DD0C-416F-A400-5CCC2BB427D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9">
            <a:extLst>
              <a:ext uri="{FF2B5EF4-FFF2-40B4-BE49-F238E27FC236}">
                <a16:creationId xmlns:a16="http://schemas.microsoft.com/office/drawing/2014/main" id="{14FFF867-8358-4EB7-9FC5-A14C2A7A93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0">
            <a:extLst>
              <a:ext uri="{FF2B5EF4-FFF2-40B4-BE49-F238E27FC236}">
                <a16:creationId xmlns:a16="http://schemas.microsoft.com/office/drawing/2014/main" id="{2D1D7FA9-EC99-4FB7-806E-D08BDF73F619}"/>
              </a:ext>
            </a:extLst>
          </p:cNvPr>
          <p:cNvSpPr>
            <a:spLocks noGrp="1" noChangeArrowheads="1"/>
          </p:cNvSpPr>
          <p:nvPr>
            <p:ph type="sldNum" sz="quarter" idx="12"/>
          </p:nvPr>
        </p:nvSpPr>
        <p:spPr>
          <a:ln/>
        </p:spPr>
        <p:txBody>
          <a:bodyPr/>
          <a:lstStyle>
            <a:lvl1pPr>
              <a:defRPr/>
            </a:lvl1pPr>
          </a:lstStyle>
          <a:p>
            <a:pPr>
              <a:defRPr/>
            </a:pPr>
            <a:fld id="{1E9FBDF0-4172-4981-A494-6C34DF312F0D}" type="slidenum">
              <a:rPr lang="en-US" altLang="en-US"/>
              <a:pPr>
                <a:defRPr/>
              </a:pPr>
              <a:t>‹#›</a:t>
            </a:fld>
            <a:endParaRPr lang="en-US" altLang="en-US"/>
          </a:p>
        </p:txBody>
      </p:sp>
    </p:spTree>
    <p:extLst>
      <p:ext uri="{BB962C8B-B14F-4D97-AF65-F5344CB8AC3E}">
        <p14:creationId xmlns:p14="http://schemas.microsoft.com/office/powerpoint/2010/main" val="2915329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8">
            <a:extLst>
              <a:ext uri="{FF2B5EF4-FFF2-40B4-BE49-F238E27FC236}">
                <a16:creationId xmlns:a16="http://schemas.microsoft.com/office/drawing/2014/main" id="{2CCB8505-A069-4628-B93D-772C35C3DFE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9">
            <a:extLst>
              <a:ext uri="{FF2B5EF4-FFF2-40B4-BE49-F238E27FC236}">
                <a16:creationId xmlns:a16="http://schemas.microsoft.com/office/drawing/2014/main" id="{63D3C9BB-25BF-420E-9E66-CA7CD40B18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0">
            <a:extLst>
              <a:ext uri="{FF2B5EF4-FFF2-40B4-BE49-F238E27FC236}">
                <a16:creationId xmlns:a16="http://schemas.microsoft.com/office/drawing/2014/main" id="{A1417105-5BAC-466A-9EF1-7221FD437782}"/>
              </a:ext>
            </a:extLst>
          </p:cNvPr>
          <p:cNvSpPr>
            <a:spLocks noGrp="1" noChangeArrowheads="1"/>
          </p:cNvSpPr>
          <p:nvPr>
            <p:ph type="sldNum" sz="quarter" idx="12"/>
          </p:nvPr>
        </p:nvSpPr>
        <p:spPr>
          <a:ln/>
        </p:spPr>
        <p:txBody>
          <a:bodyPr/>
          <a:lstStyle>
            <a:lvl1pPr>
              <a:defRPr/>
            </a:lvl1pPr>
          </a:lstStyle>
          <a:p>
            <a:pPr>
              <a:defRPr/>
            </a:pPr>
            <a:fld id="{9033F225-C380-4436-9AFD-E9DC8751D683}" type="slidenum">
              <a:rPr lang="en-US" altLang="en-US"/>
              <a:pPr>
                <a:defRPr/>
              </a:pPr>
              <a:t>‹#›</a:t>
            </a:fld>
            <a:endParaRPr lang="en-US" altLang="en-US"/>
          </a:p>
        </p:txBody>
      </p:sp>
    </p:spTree>
    <p:extLst>
      <p:ext uri="{BB962C8B-B14F-4D97-AF65-F5344CB8AC3E}">
        <p14:creationId xmlns:p14="http://schemas.microsoft.com/office/powerpoint/2010/main" val="270080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8">
            <a:extLst>
              <a:ext uri="{FF2B5EF4-FFF2-40B4-BE49-F238E27FC236}">
                <a16:creationId xmlns:a16="http://schemas.microsoft.com/office/drawing/2014/main" id="{5B9D11A5-E611-419D-8BED-1570411589B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9">
            <a:extLst>
              <a:ext uri="{FF2B5EF4-FFF2-40B4-BE49-F238E27FC236}">
                <a16:creationId xmlns:a16="http://schemas.microsoft.com/office/drawing/2014/main" id="{71DD539A-D7F8-4618-8E26-B66C1FC4CA3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0">
            <a:extLst>
              <a:ext uri="{FF2B5EF4-FFF2-40B4-BE49-F238E27FC236}">
                <a16:creationId xmlns:a16="http://schemas.microsoft.com/office/drawing/2014/main" id="{0B1620EC-5E62-416C-952B-BB8B3CB7C23D}"/>
              </a:ext>
            </a:extLst>
          </p:cNvPr>
          <p:cNvSpPr>
            <a:spLocks noGrp="1" noChangeArrowheads="1"/>
          </p:cNvSpPr>
          <p:nvPr>
            <p:ph type="sldNum" sz="quarter" idx="12"/>
          </p:nvPr>
        </p:nvSpPr>
        <p:spPr>
          <a:ln/>
        </p:spPr>
        <p:txBody>
          <a:bodyPr/>
          <a:lstStyle>
            <a:lvl1pPr>
              <a:defRPr/>
            </a:lvl1pPr>
          </a:lstStyle>
          <a:p>
            <a:pPr>
              <a:defRPr/>
            </a:pPr>
            <a:fld id="{A2A6FB92-60F8-422B-B563-1DDE8EF90275}" type="slidenum">
              <a:rPr lang="en-US" altLang="en-US"/>
              <a:pPr>
                <a:defRPr/>
              </a:pPr>
              <a:t>‹#›</a:t>
            </a:fld>
            <a:endParaRPr lang="en-US" altLang="en-US"/>
          </a:p>
        </p:txBody>
      </p:sp>
    </p:spTree>
    <p:extLst>
      <p:ext uri="{BB962C8B-B14F-4D97-AF65-F5344CB8AC3E}">
        <p14:creationId xmlns:p14="http://schemas.microsoft.com/office/powerpoint/2010/main" val="3673132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8">
            <a:extLst>
              <a:ext uri="{FF2B5EF4-FFF2-40B4-BE49-F238E27FC236}">
                <a16:creationId xmlns:a16="http://schemas.microsoft.com/office/drawing/2014/main" id="{379865B0-4353-41BE-BFAD-D6886CF2597B}"/>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9">
            <a:extLst>
              <a:ext uri="{FF2B5EF4-FFF2-40B4-BE49-F238E27FC236}">
                <a16:creationId xmlns:a16="http://schemas.microsoft.com/office/drawing/2014/main" id="{6B9C5B1B-38AB-4DF6-8F9C-9F70B46AF53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0">
            <a:extLst>
              <a:ext uri="{FF2B5EF4-FFF2-40B4-BE49-F238E27FC236}">
                <a16:creationId xmlns:a16="http://schemas.microsoft.com/office/drawing/2014/main" id="{DD11604F-2047-473E-B0D2-A3E371489D65}"/>
              </a:ext>
            </a:extLst>
          </p:cNvPr>
          <p:cNvSpPr>
            <a:spLocks noGrp="1" noChangeArrowheads="1"/>
          </p:cNvSpPr>
          <p:nvPr>
            <p:ph type="sldNum" sz="quarter" idx="12"/>
          </p:nvPr>
        </p:nvSpPr>
        <p:spPr>
          <a:ln/>
        </p:spPr>
        <p:txBody>
          <a:bodyPr/>
          <a:lstStyle>
            <a:lvl1pPr>
              <a:defRPr/>
            </a:lvl1pPr>
          </a:lstStyle>
          <a:p>
            <a:pPr>
              <a:defRPr/>
            </a:pPr>
            <a:fld id="{0220387B-1E3A-496C-8C29-0AB81DC345DB}" type="slidenum">
              <a:rPr lang="en-US" altLang="en-US"/>
              <a:pPr>
                <a:defRPr/>
              </a:pPr>
              <a:t>‹#›</a:t>
            </a:fld>
            <a:endParaRPr lang="en-US" altLang="en-US"/>
          </a:p>
        </p:txBody>
      </p:sp>
    </p:spTree>
    <p:extLst>
      <p:ext uri="{BB962C8B-B14F-4D97-AF65-F5344CB8AC3E}">
        <p14:creationId xmlns:p14="http://schemas.microsoft.com/office/powerpoint/2010/main" val="3458285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a:extLst>
              <a:ext uri="{FF2B5EF4-FFF2-40B4-BE49-F238E27FC236}">
                <a16:creationId xmlns:a16="http://schemas.microsoft.com/office/drawing/2014/main" id="{E84B0914-8CEE-44C2-BB92-7E139662795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9">
            <a:extLst>
              <a:ext uri="{FF2B5EF4-FFF2-40B4-BE49-F238E27FC236}">
                <a16:creationId xmlns:a16="http://schemas.microsoft.com/office/drawing/2014/main" id="{C624523A-25FB-421F-B574-263863DCC2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0">
            <a:extLst>
              <a:ext uri="{FF2B5EF4-FFF2-40B4-BE49-F238E27FC236}">
                <a16:creationId xmlns:a16="http://schemas.microsoft.com/office/drawing/2014/main" id="{EE5C6D9E-177B-4E3A-BC68-3FABC7B3F581}"/>
              </a:ext>
            </a:extLst>
          </p:cNvPr>
          <p:cNvSpPr>
            <a:spLocks noGrp="1" noChangeArrowheads="1"/>
          </p:cNvSpPr>
          <p:nvPr>
            <p:ph type="sldNum" sz="quarter" idx="12"/>
          </p:nvPr>
        </p:nvSpPr>
        <p:spPr>
          <a:ln/>
        </p:spPr>
        <p:txBody>
          <a:bodyPr/>
          <a:lstStyle>
            <a:lvl1pPr>
              <a:defRPr/>
            </a:lvl1pPr>
          </a:lstStyle>
          <a:p>
            <a:pPr>
              <a:defRPr/>
            </a:pPr>
            <a:fld id="{87D602C6-6574-4190-9AAE-13439F22FF87}" type="slidenum">
              <a:rPr lang="en-US" altLang="en-US"/>
              <a:pPr>
                <a:defRPr/>
              </a:pPr>
              <a:t>‹#›</a:t>
            </a:fld>
            <a:endParaRPr lang="en-US" altLang="en-US"/>
          </a:p>
        </p:txBody>
      </p:sp>
    </p:spTree>
    <p:extLst>
      <p:ext uri="{BB962C8B-B14F-4D97-AF65-F5344CB8AC3E}">
        <p14:creationId xmlns:p14="http://schemas.microsoft.com/office/powerpoint/2010/main" val="296852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a:extLst>
              <a:ext uri="{FF2B5EF4-FFF2-40B4-BE49-F238E27FC236}">
                <a16:creationId xmlns:a16="http://schemas.microsoft.com/office/drawing/2014/main" id="{5684CC40-B431-4E74-A2F8-413469AD264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9">
            <a:extLst>
              <a:ext uri="{FF2B5EF4-FFF2-40B4-BE49-F238E27FC236}">
                <a16:creationId xmlns:a16="http://schemas.microsoft.com/office/drawing/2014/main" id="{14D0D2E4-A470-4B31-91CB-61EC34E6283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0">
            <a:extLst>
              <a:ext uri="{FF2B5EF4-FFF2-40B4-BE49-F238E27FC236}">
                <a16:creationId xmlns:a16="http://schemas.microsoft.com/office/drawing/2014/main" id="{361CC9DC-37A3-49AA-92D0-5C2A1215071B}"/>
              </a:ext>
            </a:extLst>
          </p:cNvPr>
          <p:cNvSpPr>
            <a:spLocks noGrp="1" noChangeArrowheads="1"/>
          </p:cNvSpPr>
          <p:nvPr>
            <p:ph type="sldNum" sz="quarter" idx="12"/>
          </p:nvPr>
        </p:nvSpPr>
        <p:spPr>
          <a:ln/>
        </p:spPr>
        <p:txBody>
          <a:bodyPr/>
          <a:lstStyle>
            <a:lvl1pPr>
              <a:defRPr/>
            </a:lvl1pPr>
          </a:lstStyle>
          <a:p>
            <a:pPr>
              <a:defRPr/>
            </a:pPr>
            <a:fld id="{69950321-EAA6-44D1-8012-868CC209CF2B}" type="slidenum">
              <a:rPr lang="en-US" altLang="en-US"/>
              <a:pPr>
                <a:defRPr/>
              </a:pPr>
              <a:t>‹#›</a:t>
            </a:fld>
            <a:endParaRPr lang="en-US" altLang="en-US"/>
          </a:p>
        </p:txBody>
      </p:sp>
    </p:spTree>
    <p:extLst>
      <p:ext uri="{BB962C8B-B14F-4D97-AF65-F5344CB8AC3E}">
        <p14:creationId xmlns:p14="http://schemas.microsoft.com/office/powerpoint/2010/main" val="1671072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552DAE6E-3C68-458D-89A1-4300B456108D}"/>
              </a:ext>
            </a:extLst>
          </p:cNvPr>
          <p:cNvGrpSpPr>
            <a:grpSpLocks/>
          </p:cNvGrpSpPr>
          <p:nvPr/>
        </p:nvGrpSpPr>
        <p:grpSpPr bwMode="auto">
          <a:xfrm>
            <a:off x="0" y="0"/>
            <a:ext cx="9144000" cy="6858000"/>
            <a:chOff x="0" y="0"/>
            <a:chExt cx="5760" cy="4320"/>
          </a:xfrm>
        </p:grpSpPr>
        <p:grpSp>
          <p:nvGrpSpPr>
            <p:cNvPr id="1032" name="Group 3">
              <a:extLst>
                <a:ext uri="{FF2B5EF4-FFF2-40B4-BE49-F238E27FC236}">
                  <a16:creationId xmlns:a16="http://schemas.microsoft.com/office/drawing/2014/main" id="{4B18F097-65ED-4C5E-BC19-B6303ECA6CCD}"/>
                </a:ext>
              </a:extLst>
            </p:cNvPr>
            <p:cNvGrpSpPr>
              <a:grpSpLocks/>
            </p:cNvGrpSpPr>
            <p:nvPr/>
          </p:nvGrpSpPr>
          <p:grpSpPr bwMode="auto">
            <a:xfrm>
              <a:off x="0" y="0"/>
              <a:ext cx="5760" cy="4320"/>
              <a:chOff x="0" y="0"/>
              <a:chExt cx="5760" cy="4320"/>
            </a:xfrm>
          </p:grpSpPr>
          <p:grpSp>
            <p:nvGrpSpPr>
              <p:cNvPr id="1039" name="Group 4">
                <a:extLst>
                  <a:ext uri="{FF2B5EF4-FFF2-40B4-BE49-F238E27FC236}">
                    <a16:creationId xmlns:a16="http://schemas.microsoft.com/office/drawing/2014/main" id="{81907454-922C-4894-980E-03FD9829819D}"/>
                  </a:ext>
                </a:extLst>
              </p:cNvPr>
              <p:cNvGrpSpPr>
                <a:grpSpLocks/>
              </p:cNvGrpSpPr>
              <p:nvPr/>
            </p:nvGrpSpPr>
            <p:grpSpPr bwMode="auto">
              <a:xfrm>
                <a:off x="0" y="192"/>
                <a:ext cx="5760" cy="4032"/>
                <a:chOff x="0" y="192"/>
                <a:chExt cx="5760" cy="4032"/>
              </a:xfrm>
            </p:grpSpPr>
            <p:sp>
              <p:nvSpPr>
                <p:cNvPr id="1070" name="Line 5">
                  <a:extLst>
                    <a:ext uri="{FF2B5EF4-FFF2-40B4-BE49-F238E27FC236}">
                      <a16:creationId xmlns:a16="http://schemas.microsoft.com/office/drawing/2014/main" id="{C24B6A0B-3FED-4E72-8EDC-9065E73ECB87}"/>
                    </a:ext>
                  </a:extLst>
                </p:cNvPr>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6">
                  <a:extLst>
                    <a:ext uri="{FF2B5EF4-FFF2-40B4-BE49-F238E27FC236}">
                      <a16:creationId xmlns:a16="http://schemas.microsoft.com/office/drawing/2014/main" id="{ED0EA0F1-4F91-4A0B-BFCB-06945431B376}"/>
                    </a:ext>
                  </a:extLst>
                </p:cNvPr>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7">
                  <a:extLst>
                    <a:ext uri="{FF2B5EF4-FFF2-40B4-BE49-F238E27FC236}">
                      <a16:creationId xmlns:a16="http://schemas.microsoft.com/office/drawing/2014/main" id="{0B00E8B8-BA73-4F2C-A715-1EB94AB6D260}"/>
                    </a:ext>
                  </a:extLst>
                </p:cNvPr>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8">
                  <a:extLst>
                    <a:ext uri="{FF2B5EF4-FFF2-40B4-BE49-F238E27FC236}">
                      <a16:creationId xmlns:a16="http://schemas.microsoft.com/office/drawing/2014/main" id="{3644FE30-B6BE-47FA-B66D-4CE7B7A0E8D0}"/>
                    </a:ext>
                  </a:extLst>
                </p:cNvPr>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Line 9">
                  <a:extLst>
                    <a:ext uri="{FF2B5EF4-FFF2-40B4-BE49-F238E27FC236}">
                      <a16:creationId xmlns:a16="http://schemas.microsoft.com/office/drawing/2014/main" id="{D53F610F-8576-4D98-B7B4-335E801F14EF}"/>
                    </a:ext>
                  </a:extLst>
                </p:cNvPr>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5" name="Line 10">
                  <a:extLst>
                    <a:ext uri="{FF2B5EF4-FFF2-40B4-BE49-F238E27FC236}">
                      <a16:creationId xmlns:a16="http://schemas.microsoft.com/office/drawing/2014/main" id="{8E66207A-9370-4515-9B20-AECB143ECDCF}"/>
                    </a:ext>
                  </a:extLst>
                </p:cNvPr>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6" name="Line 11">
                  <a:extLst>
                    <a:ext uri="{FF2B5EF4-FFF2-40B4-BE49-F238E27FC236}">
                      <a16:creationId xmlns:a16="http://schemas.microsoft.com/office/drawing/2014/main" id="{474AE7AB-F362-4D06-8D58-99FF684E73AB}"/>
                    </a:ext>
                  </a:extLst>
                </p:cNvPr>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7" name="Line 12">
                  <a:extLst>
                    <a:ext uri="{FF2B5EF4-FFF2-40B4-BE49-F238E27FC236}">
                      <a16:creationId xmlns:a16="http://schemas.microsoft.com/office/drawing/2014/main" id="{B0F16555-89CA-4BBC-9A78-BD5C5279C3D4}"/>
                    </a:ext>
                  </a:extLst>
                </p:cNvPr>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8" name="Line 13">
                  <a:extLst>
                    <a:ext uri="{FF2B5EF4-FFF2-40B4-BE49-F238E27FC236}">
                      <a16:creationId xmlns:a16="http://schemas.microsoft.com/office/drawing/2014/main" id="{B3CB258F-CE7C-4163-B2B9-6134458E40C8}"/>
                    </a:ext>
                  </a:extLst>
                </p:cNvPr>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14">
                  <a:extLst>
                    <a:ext uri="{FF2B5EF4-FFF2-40B4-BE49-F238E27FC236}">
                      <a16:creationId xmlns:a16="http://schemas.microsoft.com/office/drawing/2014/main" id="{362893B7-5FC5-4A68-B669-4C359E9CB463}"/>
                    </a:ext>
                  </a:extLst>
                </p:cNvPr>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15">
                  <a:extLst>
                    <a:ext uri="{FF2B5EF4-FFF2-40B4-BE49-F238E27FC236}">
                      <a16:creationId xmlns:a16="http://schemas.microsoft.com/office/drawing/2014/main" id="{E053D416-03B8-4579-87ED-9961CD7E63CD}"/>
                    </a:ext>
                  </a:extLst>
                </p:cNvPr>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16">
                  <a:extLst>
                    <a:ext uri="{FF2B5EF4-FFF2-40B4-BE49-F238E27FC236}">
                      <a16:creationId xmlns:a16="http://schemas.microsoft.com/office/drawing/2014/main" id="{2C7D79D1-2EAA-4906-A433-CB81EE8B0770}"/>
                    </a:ext>
                  </a:extLst>
                </p:cNvPr>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17">
                  <a:extLst>
                    <a:ext uri="{FF2B5EF4-FFF2-40B4-BE49-F238E27FC236}">
                      <a16:creationId xmlns:a16="http://schemas.microsoft.com/office/drawing/2014/main" id="{25A2B640-929E-4BA2-9FC3-57DE7DE37821}"/>
                    </a:ext>
                  </a:extLst>
                </p:cNvPr>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18">
                  <a:extLst>
                    <a:ext uri="{FF2B5EF4-FFF2-40B4-BE49-F238E27FC236}">
                      <a16:creationId xmlns:a16="http://schemas.microsoft.com/office/drawing/2014/main" id="{93CAFF04-39D9-4A0C-A588-65054877F003}"/>
                    </a:ext>
                  </a:extLst>
                </p:cNvPr>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4" name="Line 19">
                  <a:extLst>
                    <a:ext uri="{FF2B5EF4-FFF2-40B4-BE49-F238E27FC236}">
                      <a16:creationId xmlns:a16="http://schemas.microsoft.com/office/drawing/2014/main" id="{A0FD6D8D-94C5-4574-81C0-0AECA866A6E2}"/>
                    </a:ext>
                  </a:extLst>
                </p:cNvPr>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5" name="Line 20">
                  <a:extLst>
                    <a:ext uri="{FF2B5EF4-FFF2-40B4-BE49-F238E27FC236}">
                      <a16:creationId xmlns:a16="http://schemas.microsoft.com/office/drawing/2014/main" id="{CB2DBE68-F1FD-49F2-9CC0-A04013FB3B59}"/>
                    </a:ext>
                  </a:extLst>
                </p:cNvPr>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6" name="Line 21">
                  <a:extLst>
                    <a:ext uri="{FF2B5EF4-FFF2-40B4-BE49-F238E27FC236}">
                      <a16:creationId xmlns:a16="http://schemas.microsoft.com/office/drawing/2014/main" id="{FA46151C-A898-497D-8A11-DBC8A311A982}"/>
                    </a:ext>
                  </a:extLst>
                </p:cNvPr>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7" name="Line 22">
                  <a:extLst>
                    <a:ext uri="{FF2B5EF4-FFF2-40B4-BE49-F238E27FC236}">
                      <a16:creationId xmlns:a16="http://schemas.microsoft.com/office/drawing/2014/main" id="{E7D0112C-9552-48BC-B114-FE8E531C0B26}"/>
                    </a:ext>
                  </a:extLst>
                </p:cNvPr>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8" name="Line 23">
                  <a:extLst>
                    <a:ext uri="{FF2B5EF4-FFF2-40B4-BE49-F238E27FC236}">
                      <a16:creationId xmlns:a16="http://schemas.microsoft.com/office/drawing/2014/main" id="{E18FD1CD-9EEA-46B8-B1F7-30B6E714B21C}"/>
                    </a:ext>
                  </a:extLst>
                </p:cNvPr>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9" name="Line 24">
                  <a:extLst>
                    <a:ext uri="{FF2B5EF4-FFF2-40B4-BE49-F238E27FC236}">
                      <a16:creationId xmlns:a16="http://schemas.microsoft.com/office/drawing/2014/main" id="{17DB7BDC-9793-439E-94A4-8740767E00D3}"/>
                    </a:ext>
                  </a:extLst>
                </p:cNvPr>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0" name="Line 25">
                  <a:extLst>
                    <a:ext uri="{FF2B5EF4-FFF2-40B4-BE49-F238E27FC236}">
                      <a16:creationId xmlns:a16="http://schemas.microsoft.com/office/drawing/2014/main" id="{AFB267D7-998B-4608-84C0-B425E1A3EB84}"/>
                    </a:ext>
                  </a:extLst>
                </p:cNvPr>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1" name="Line 26">
                  <a:extLst>
                    <a:ext uri="{FF2B5EF4-FFF2-40B4-BE49-F238E27FC236}">
                      <a16:creationId xmlns:a16="http://schemas.microsoft.com/office/drawing/2014/main" id="{1AB8ACDB-46BB-4004-AB7B-F0B0C96E67E9}"/>
                    </a:ext>
                  </a:extLst>
                </p:cNvPr>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040" name="Group 27">
                <a:extLst>
                  <a:ext uri="{FF2B5EF4-FFF2-40B4-BE49-F238E27FC236}">
                    <a16:creationId xmlns:a16="http://schemas.microsoft.com/office/drawing/2014/main" id="{0404B618-4628-4DD1-8F48-F2A3FC391D9F}"/>
                  </a:ext>
                </a:extLst>
              </p:cNvPr>
              <p:cNvGrpSpPr>
                <a:grpSpLocks/>
              </p:cNvGrpSpPr>
              <p:nvPr/>
            </p:nvGrpSpPr>
            <p:grpSpPr bwMode="auto">
              <a:xfrm>
                <a:off x="192" y="0"/>
                <a:ext cx="5376" cy="4320"/>
                <a:chOff x="192" y="0"/>
                <a:chExt cx="5376" cy="4320"/>
              </a:xfrm>
            </p:grpSpPr>
            <p:sp>
              <p:nvSpPr>
                <p:cNvPr id="1041" name="Line 28">
                  <a:extLst>
                    <a:ext uri="{FF2B5EF4-FFF2-40B4-BE49-F238E27FC236}">
                      <a16:creationId xmlns:a16="http://schemas.microsoft.com/office/drawing/2014/main" id="{E00E4E5B-DD05-4214-A118-309A8F062AF7}"/>
                    </a:ext>
                  </a:extLst>
                </p:cNvPr>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2" name="Line 29">
                  <a:extLst>
                    <a:ext uri="{FF2B5EF4-FFF2-40B4-BE49-F238E27FC236}">
                      <a16:creationId xmlns:a16="http://schemas.microsoft.com/office/drawing/2014/main" id="{68722909-573C-4F0E-A610-4170DB053DF0}"/>
                    </a:ext>
                  </a:extLst>
                </p:cNvPr>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3" name="Line 30">
                  <a:extLst>
                    <a:ext uri="{FF2B5EF4-FFF2-40B4-BE49-F238E27FC236}">
                      <a16:creationId xmlns:a16="http://schemas.microsoft.com/office/drawing/2014/main" id="{E55D38F2-170A-475E-94DD-427C0EB0AA72}"/>
                    </a:ext>
                  </a:extLst>
                </p:cNvPr>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4" name="Line 31">
                  <a:extLst>
                    <a:ext uri="{FF2B5EF4-FFF2-40B4-BE49-F238E27FC236}">
                      <a16:creationId xmlns:a16="http://schemas.microsoft.com/office/drawing/2014/main" id="{DF34D8D1-336E-4287-929B-9BDBF88E1D73}"/>
                    </a:ext>
                  </a:extLst>
                </p:cNvPr>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5" name="Line 32">
                  <a:extLst>
                    <a:ext uri="{FF2B5EF4-FFF2-40B4-BE49-F238E27FC236}">
                      <a16:creationId xmlns:a16="http://schemas.microsoft.com/office/drawing/2014/main" id="{413B4056-E4B8-41DD-90BA-B1563A7CDB47}"/>
                    </a:ext>
                  </a:extLst>
                </p:cNvPr>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6" name="Line 33">
                  <a:extLst>
                    <a:ext uri="{FF2B5EF4-FFF2-40B4-BE49-F238E27FC236}">
                      <a16:creationId xmlns:a16="http://schemas.microsoft.com/office/drawing/2014/main" id="{5162082F-CF9F-4E02-BB50-98B6AE29B0A1}"/>
                    </a:ext>
                  </a:extLst>
                </p:cNvPr>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7" name="Line 34">
                  <a:extLst>
                    <a:ext uri="{FF2B5EF4-FFF2-40B4-BE49-F238E27FC236}">
                      <a16:creationId xmlns:a16="http://schemas.microsoft.com/office/drawing/2014/main" id="{D9F209DA-9750-4D9E-AD5B-8517D9D6797B}"/>
                    </a:ext>
                  </a:extLst>
                </p:cNvPr>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8" name="Line 35">
                  <a:extLst>
                    <a:ext uri="{FF2B5EF4-FFF2-40B4-BE49-F238E27FC236}">
                      <a16:creationId xmlns:a16="http://schemas.microsoft.com/office/drawing/2014/main" id="{EA07F0E3-B735-47BF-9987-6F43481DA699}"/>
                    </a:ext>
                  </a:extLst>
                </p:cNvPr>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9" name="Line 36">
                  <a:extLst>
                    <a:ext uri="{FF2B5EF4-FFF2-40B4-BE49-F238E27FC236}">
                      <a16:creationId xmlns:a16="http://schemas.microsoft.com/office/drawing/2014/main" id="{5962CABE-A2AB-4022-84C6-7CB4968EDE31}"/>
                    </a:ext>
                  </a:extLst>
                </p:cNvPr>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37">
                  <a:extLst>
                    <a:ext uri="{FF2B5EF4-FFF2-40B4-BE49-F238E27FC236}">
                      <a16:creationId xmlns:a16="http://schemas.microsoft.com/office/drawing/2014/main" id="{49035AFF-4AAB-4995-9942-B4524D8E3E8E}"/>
                    </a:ext>
                  </a:extLst>
                </p:cNvPr>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38">
                  <a:extLst>
                    <a:ext uri="{FF2B5EF4-FFF2-40B4-BE49-F238E27FC236}">
                      <a16:creationId xmlns:a16="http://schemas.microsoft.com/office/drawing/2014/main" id="{3CD08784-44B1-42E6-818C-7185CE5613D5}"/>
                    </a:ext>
                  </a:extLst>
                </p:cNvPr>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39">
                  <a:extLst>
                    <a:ext uri="{FF2B5EF4-FFF2-40B4-BE49-F238E27FC236}">
                      <a16:creationId xmlns:a16="http://schemas.microsoft.com/office/drawing/2014/main" id="{3438847B-E3D8-406D-874C-96F65AF5B069}"/>
                    </a:ext>
                  </a:extLst>
                </p:cNvPr>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3" name="Line 40">
                  <a:extLst>
                    <a:ext uri="{FF2B5EF4-FFF2-40B4-BE49-F238E27FC236}">
                      <a16:creationId xmlns:a16="http://schemas.microsoft.com/office/drawing/2014/main" id="{6682F76D-E082-4FB3-83C2-F3B56FD44889}"/>
                    </a:ext>
                  </a:extLst>
                </p:cNvPr>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41">
                  <a:extLst>
                    <a:ext uri="{FF2B5EF4-FFF2-40B4-BE49-F238E27FC236}">
                      <a16:creationId xmlns:a16="http://schemas.microsoft.com/office/drawing/2014/main" id="{3342577F-3F09-4076-8CE8-820DEA06BC0C}"/>
                    </a:ext>
                  </a:extLst>
                </p:cNvPr>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42">
                  <a:extLst>
                    <a:ext uri="{FF2B5EF4-FFF2-40B4-BE49-F238E27FC236}">
                      <a16:creationId xmlns:a16="http://schemas.microsoft.com/office/drawing/2014/main" id="{56EFB08F-7E6F-415D-8D60-6293FA90194C}"/>
                    </a:ext>
                  </a:extLst>
                </p:cNvPr>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43">
                  <a:extLst>
                    <a:ext uri="{FF2B5EF4-FFF2-40B4-BE49-F238E27FC236}">
                      <a16:creationId xmlns:a16="http://schemas.microsoft.com/office/drawing/2014/main" id="{34AF76CC-0F99-4612-9948-B718E500D0F2}"/>
                    </a:ext>
                  </a:extLst>
                </p:cNvPr>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44">
                  <a:extLst>
                    <a:ext uri="{FF2B5EF4-FFF2-40B4-BE49-F238E27FC236}">
                      <a16:creationId xmlns:a16="http://schemas.microsoft.com/office/drawing/2014/main" id="{F4FE22B0-B2CB-4B71-83CE-5D323CF619A9}"/>
                    </a:ext>
                  </a:extLst>
                </p:cNvPr>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45">
                  <a:extLst>
                    <a:ext uri="{FF2B5EF4-FFF2-40B4-BE49-F238E27FC236}">
                      <a16:creationId xmlns:a16="http://schemas.microsoft.com/office/drawing/2014/main" id="{AFD44D35-BCCF-483A-9AAB-3705E98D5057}"/>
                    </a:ext>
                  </a:extLst>
                </p:cNvPr>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46">
                  <a:extLst>
                    <a:ext uri="{FF2B5EF4-FFF2-40B4-BE49-F238E27FC236}">
                      <a16:creationId xmlns:a16="http://schemas.microsoft.com/office/drawing/2014/main" id="{406F184F-A34A-4220-9C64-F6DEDDE378C4}"/>
                    </a:ext>
                  </a:extLst>
                </p:cNvPr>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47">
                  <a:extLst>
                    <a:ext uri="{FF2B5EF4-FFF2-40B4-BE49-F238E27FC236}">
                      <a16:creationId xmlns:a16="http://schemas.microsoft.com/office/drawing/2014/main" id="{D82044CF-4F30-4A1D-875D-DE89BBB187BB}"/>
                    </a:ext>
                  </a:extLst>
                </p:cNvPr>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48">
                  <a:extLst>
                    <a:ext uri="{FF2B5EF4-FFF2-40B4-BE49-F238E27FC236}">
                      <a16:creationId xmlns:a16="http://schemas.microsoft.com/office/drawing/2014/main" id="{A4920A13-EDC9-4313-8A4F-D5427AE34C15}"/>
                    </a:ext>
                  </a:extLst>
                </p:cNvPr>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49">
                  <a:extLst>
                    <a:ext uri="{FF2B5EF4-FFF2-40B4-BE49-F238E27FC236}">
                      <a16:creationId xmlns:a16="http://schemas.microsoft.com/office/drawing/2014/main" id="{67C58C81-D6D3-4025-9552-8D642F711A12}"/>
                    </a:ext>
                  </a:extLst>
                </p:cNvPr>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3" name="Line 50">
                  <a:extLst>
                    <a:ext uri="{FF2B5EF4-FFF2-40B4-BE49-F238E27FC236}">
                      <a16:creationId xmlns:a16="http://schemas.microsoft.com/office/drawing/2014/main" id="{DF287603-D1B0-4D75-9F88-F3AA4940EF1E}"/>
                    </a:ext>
                  </a:extLst>
                </p:cNvPr>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4" name="Line 51">
                  <a:extLst>
                    <a:ext uri="{FF2B5EF4-FFF2-40B4-BE49-F238E27FC236}">
                      <a16:creationId xmlns:a16="http://schemas.microsoft.com/office/drawing/2014/main" id="{8C55C810-F855-4BF2-9D8C-45501F6A9552}"/>
                    </a:ext>
                  </a:extLst>
                </p:cNvPr>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5" name="Line 52">
                  <a:extLst>
                    <a:ext uri="{FF2B5EF4-FFF2-40B4-BE49-F238E27FC236}">
                      <a16:creationId xmlns:a16="http://schemas.microsoft.com/office/drawing/2014/main" id="{CDA4C99D-785C-43D6-A037-099A48E4B66A}"/>
                    </a:ext>
                  </a:extLst>
                </p:cNvPr>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6" name="Line 53">
                  <a:extLst>
                    <a:ext uri="{FF2B5EF4-FFF2-40B4-BE49-F238E27FC236}">
                      <a16:creationId xmlns:a16="http://schemas.microsoft.com/office/drawing/2014/main" id="{FD027976-923A-4EA7-8948-0CF1318CAC54}"/>
                    </a:ext>
                  </a:extLst>
                </p:cNvPr>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7" name="Line 54">
                  <a:extLst>
                    <a:ext uri="{FF2B5EF4-FFF2-40B4-BE49-F238E27FC236}">
                      <a16:creationId xmlns:a16="http://schemas.microsoft.com/office/drawing/2014/main" id="{343A1829-9046-4939-8DB6-00605E5B36B1}"/>
                    </a:ext>
                  </a:extLst>
                </p:cNvPr>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55">
                  <a:extLst>
                    <a:ext uri="{FF2B5EF4-FFF2-40B4-BE49-F238E27FC236}">
                      <a16:creationId xmlns:a16="http://schemas.microsoft.com/office/drawing/2014/main" id="{93271950-6189-4E0D-B72E-354F27E1392E}"/>
                    </a:ext>
                  </a:extLst>
                </p:cNvPr>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9" name="Line 56">
                  <a:extLst>
                    <a:ext uri="{FF2B5EF4-FFF2-40B4-BE49-F238E27FC236}">
                      <a16:creationId xmlns:a16="http://schemas.microsoft.com/office/drawing/2014/main" id="{94B5F8FF-5E76-41A9-B9DB-4BC1A3D9D9F1}"/>
                    </a:ext>
                  </a:extLst>
                </p:cNvPr>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033" name="Rectangle 57" descr="60%">
              <a:extLst>
                <a:ext uri="{FF2B5EF4-FFF2-40B4-BE49-F238E27FC236}">
                  <a16:creationId xmlns:a16="http://schemas.microsoft.com/office/drawing/2014/main" id="{4C29CFC2-6E4C-4202-9F1D-160A4BA23BAB}"/>
                </a:ext>
              </a:extLst>
            </p:cNvPr>
            <p:cNvSpPr>
              <a:spLocks noChangeArrowheads="1"/>
            </p:cNvSpPr>
            <p:nvPr/>
          </p:nvSpPr>
          <p:spPr bwMode="ltGray">
            <a:xfrm>
              <a:off x="2112" y="0"/>
              <a:ext cx="3648" cy="96"/>
            </a:xfrm>
            <a:prstGeom prst="rect">
              <a:avLst/>
            </a:prstGeom>
            <a:blipFill dpi="0" rotWithShape="0">
              <a:blip r:embed="rId1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a:p>
          </p:txBody>
        </p:sp>
        <p:sp>
          <p:nvSpPr>
            <p:cNvPr id="1034" name="Line 58">
              <a:extLst>
                <a:ext uri="{FF2B5EF4-FFF2-40B4-BE49-F238E27FC236}">
                  <a16:creationId xmlns:a16="http://schemas.microsoft.com/office/drawing/2014/main" id="{59AD442B-6541-4E23-82E3-82272857F309}"/>
                </a:ext>
              </a:extLst>
            </p:cNvPr>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035" name="Group 59">
              <a:extLst>
                <a:ext uri="{FF2B5EF4-FFF2-40B4-BE49-F238E27FC236}">
                  <a16:creationId xmlns:a16="http://schemas.microsoft.com/office/drawing/2014/main" id="{1AFB57CB-B467-496F-9576-A2DF18FCFA5A}"/>
                </a:ext>
              </a:extLst>
            </p:cNvPr>
            <p:cNvGrpSpPr>
              <a:grpSpLocks/>
            </p:cNvGrpSpPr>
            <p:nvPr/>
          </p:nvGrpSpPr>
          <p:grpSpPr bwMode="auto">
            <a:xfrm>
              <a:off x="261" y="892"/>
              <a:ext cx="1124" cy="1464"/>
              <a:chOff x="96" y="916"/>
              <a:chExt cx="2208" cy="2876"/>
            </a:xfrm>
          </p:grpSpPr>
          <p:sp>
            <p:nvSpPr>
              <p:cNvPr id="1036" name="Line 60">
                <a:extLst>
                  <a:ext uri="{FF2B5EF4-FFF2-40B4-BE49-F238E27FC236}">
                    <a16:creationId xmlns:a16="http://schemas.microsoft.com/office/drawing/2014/main" id="{4BF7841A-D03E-451C-B37D-50C28E643557}"/>
                  </a:ext>
                </a:extLst>
              </p:cNvPr>
              <p:cNvSpPr>
                <a:spLocks noChangeShapeType="1"/>
              </p:cNvSpPr>
              <p:nvPr/>
            </p:nvSpPr>
            <p:spPr bwMode="ltGray">
              <a:xfrm flipH="1">
                <a:off x="96" y="1038"/>
                <a:ext cx="22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7" name="Line 61">
                <a:extLst>
                  <a:ext uri="{FF2B5EF4-FFF2-40B4-BE49-F238E27FC236}">
                    <a16:creationId xmlns:a16="http://schemas.microsoft.com/office/drawing/2014/main" id="{9A1F9F8A-E73F-4410-A3A4-EC5EAFDB2744}"/>
                  </a:ext>
                </a:extLst>
              </p:cNvPr>
              <p:cNvSpPr>
                <a:spLocks noChangeShapeType="1"/>
              </p:cNvSpPr>
              <p:nvPr/>
            </p:nvSpPr>
            <p:spPr bwMode="ltGray">
              <a:xfrm>
                <a:off x="336" y="920"/>
                <a:ext cx="0" cy="287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8" name="Arc 62">
                <a:extLst>
                  <a:ext uri="{FF2B5EF4-FFF2-40B4-BE49-F238E27FC236}">
                    <a16:creationId xmlns:a16="http://schemas.microsoft.com/office/drawing/2014/main" id="{8DBD8068-FD2A-4DE9-A1A9-97F2E5DAC740}"/>
                  </a:ext>
                </a:extLst>
              </p:cNvPr>
              <p:cNvSpPr>
                <a:spLocks/>
              </p:cNvSpPr>
              <p:nvPr/>
            </p:nvSpPr>
            <p:spPr bwMode="ltGray">
              <a:xfrm flipH="1">
                <a:off x="218" y="916"/>
                <a:ext cx="238" cy="240"/>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1027" name="Rectangle 63">
            <a:extLst>
              <a:ext uri="{FF2B5EF4-FFF2-40B4-BE49-F238E27FC236}">
                <a16:creationId xmlns:a16="http://schemas.microsoft.com/office/drawing/2014/main" id="{CDDC37E8-05C0-4C71-A304-40E4DF89EE2D}"/>
              </a:ext>
            </a:extLst>
          </p:cNvPr>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64" descr="Rectangle: Click to edit Master text styles&#10;Second level&#10;Third level&#10;Fourth level&#10;Fifth level">
            <a:extLst>
              <a:ext uri="{FF2B5EF4-FFF2-40B4-BE49-F238E27FC236}">
                <a16:creationId xmlns:a16="http://schemas.microsoft.com/office/drawing/2014/main" id="{BB18A178-9689-42EA-B838-C3E7D93C06D1}"/>
              </a:ext>
            </a:extLst>
          </p:cNvPr>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92" name="Rectangle 68">
            <a:extLst>
              <a:ext uri="{FF2B5EF4-FFF2-40B4-BE49-F238E27FC236}">
                <a16:creationId xmlns:a16="http://schemas.microsoft.com/office/drawing/2014/main" id="{C89879D1-0821-4065-B8D8-A0578EAACD22}"/>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1093" name="Rectangle 69">
            <a:extLst>
              <a:ext uri="{FF2B5EF4-FFF2-40B4-BE49-F238E27FC236}">
                <a16:creationId xmlns:a16="http://schemas.microsoft.com/office/drawing/2014/main" id="{A009F1CB-71D6-480D-BA78-5D4E37E1282D}"/>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1094" name="Rectangle 70">
            <a:extLst>
              <a:ext uri="{FF2B5EF4-FFF2-40B4-BE49-F238E27FC236}">
                <a16:creationId xmlns:a16="http://schemas.microsoft.com/office/drawing/2014/main" id="{FFE68323-AD72-468F-9D84-72C3CE001592}"/>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62AAF830-2496-467D-8486-D9F2AEA42C2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58"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anose="05000000000000000000" pitchFamily="2" charset="2"/>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docs.oracle.com/javase/8/docs/api/java/util/Arrays.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AD80496-B798-4810-9CBA-BFFAA6E38374}"/>
              </a:ext>
            </a:extLst>
          </p:cNvPr>
          <p:cNvSpPr>
            <a:spLocks noGrp="1" noChangeArrowheads="1"/>
          </p:cNvSpPr>
          <p:nvPr>
            <p:ph type="ctrTitle"/>
          </p:nvPr>
        </p:nvSpPr>
        <p:spPr/>
        <p:txBody>
          <a:bodyPr/>
          <a:lstStyle/>
          <a:p>
            <a:pPr eaLnBrk="1" hangingPunct="1"/>
            <a:r>
              <a:rPr lang="en-US" altLang="en-US" sz="3200" dirty="0"/>
              <a:t>CS2011 Introduction to Programming I</a:t>
            </a:r>
            <a:br>
              <a:rPr lang="en-US" altLang="en-US" sz="3200" dirty="0"/>
            </a:br>
            <a:r>
              <a:rPr lang="en-US" altLang="en-US" sz="2400" dirty="0"/>
              <a:t>Arrays (II)</a:t>
            </a:r>
          </a:p>
        </p:txBody>
      </p:sp>
      <p:sp>
        <p:nvSpPr>
          <p:cNvPr id="4099" name="Rectangle 3" descr="Rectangle: Click to edit Master text styles&#10;Second level&#10;Third level&#10;Fourth level&#10;Fifth level">
            <a:extLst>
              <a:ext uri="{FF2B5EF4-FFF2-40B4-BE49-F238E27FC236}">
                <a16:creationId xmlns:a16="http://schemas.microsoft.com/office/drawing/2014/main" id="{7823ADCE-945F-4BDE-B272-EDA10F51B41F}"/>
              </a:ext>
            </a:extLst>
          </p:cNvPr>
          <p:cNvSpPr>
            <a:spLocks noGrp="1" noChangeArrowheads="1"/>
          </p:cNvSpPr>
          <p:nvPr>
            <p:ph type="subTitle" idx="1"/>
          </p:nvPr>
        </p:nvSpPr>
        <p:spPr>
          <a:xfrm>
            <a:off x="990600" y="3962400"/>
            <a:ext cx="6400800" cy="1100138"/>
          </a:xfrm>
        </p:spPr>
        <p:txBody>
          <a:bodyPr/>
          <a:lstStyle/>
          <a:p>
            <a:pPr algn="r" eaLnBrk="1" hangingPunct="1"/>
            <a:r>
              <a:rPr lang="en-US" altLang="en-US" sz="2400"/>
              <a:t>Chengyu Sun</a:t>
            </a:r>
          </a:p>
          <a:p>
            <a:pPr algn="r" eaLnBrk="1" hangingPunct="1"/>
            <a:r>
              <a:rPr lang="en-US" altLang="en-US" sz="2400"/>
              <a:t>California State University, Los Angeles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3C18F-6C22-49C4-9853-59AA063B1D9E}"/>
              </a:ext>
            </a:extLst>
          </p:cNvPr>
          <p:cNvSpPr>
            <a:spLocks noGrp="1"/>
          </p:cNvSpPr>
          <p:nvPr>
            <p:ph type="title"/>
          </p:nvPr>
        </p:nvSpPr>
        <p:spPr/>
        <p:txBody>
          <a:bodyPr/>
          <a:lstStyle/>
          <a:p>
            <a:r>
              <a:rPr lang="en-US" dirty="0">
                <a:latin typeface="Courier New" panose="02070309020205020404" pitchFamily="49" charset="0"/>
                <a:cs typeface="Courier New" panose="02070309020205020404" pitchFamily="49" charset="0"/>
              </a:rPr>
              <a:t>Arrays</a:t>
            </a:r>
            <a:r>
              <a:rPr lang="en-US" dirty="0"/>
              <a:t> Methods</a:t>
            </a:r>
          </a:p>
        </p:txBody>
      </p:sp>
      <p:sp>
        <p:nvSpPr>
          <p:cNvPr id="3" name="Content Placeholder 2">
            <a:extLst>
              <a:ext uri="{FF2B5EF4-FFF2-40B4-BE49-F238E27FC236}">
                <a16:creationId xmlns:a16="http://schemas.microsoft.com/office/drawing/2014/main" id="{7D53DA12-6333-4415-BC20-7374D0D2E123}"/>
              </a:ext>
            </a:extLst>
          </p:cNvPr>
          <p:cNvSpPr>
            <a:spLocks noGrp="1"/>
          </p:cNvSpPr>
          <p:nvPr>
            <p:ph idx="1"/>
          </p:nvPr>
        </p:nvSpPr>
        <p:spPr/>
        <p:txBody>
          <a:bodyPr/>
          <a:lstStyle/>
          <a:p>
            <a:r>
              <a:rPr lang="en-US" dirty="0">
                <a:hlinkClick r:id="rId2"/>
              </a:rPr>
              <a:t>Arrays</a:t>
            </a:r>
            <a:r>
              <a:rPr lang="en-US" dirty="0"/>
              <a:t> contains some useful methods for common array operations</a:t>
            </a:r>
          </a:p>
          <a:p>
            <a:r>
              <a:rPr lang="en-US" dirty="0"/>
              <a:t>Examples</a:t>
            </a:r>
          </a:p>
          <a:p>
            <a:pPr lvl="1"/>
            <a:r>
              <a:rPr lang="en-US" dirty="0" err="1">
                <a:latin typeface="Courier New" panose="02070309020205020404" pitchFamily="49" charset="0"/>
                <a:cs typeface="Courier New" panose="02070309020205020404" pitchFamily="49" charset="0"/>
              </a:rPr>
              <a:t>copyOf</a:t>
            </a:r>
            <a:endParaRPr lang="en-US" dirty="0">
              <a:latin typeface="Courier New" panose="02070309020205020404" pitchFamily="49" charset="0"/>
              <a:cs typeface="Courier New" panose="02070309020205020404" pitchFamily="49" charset="0"/>
            </a:endParaRPr>
          </a:p>
          <a:p>
            <a:pPr lvl="1"/>
            <a:r>
              <a:rPr lang="en-US" dirty="0">
                <a:latin typeface="Courier New" panose="02070309020205020404" pitchFamily="49" charset="0"/>
                <a:cs typeface="Courier New" panose="02070309020205020404" pitchFamily="49" charset="0"/>
              </a:rPr>
              <a:t>equals</a:t>
            </a:r>
          </a:p>
          <a:p>
            <a:pPr lvl="1"/>
            <a:r>
              <a:rPr lang="en-US" dirty="0">
                <a:latin typeface="Courier New" panose="02070309020205020404" pitchFamily="49" charset="0"/>
                <a:cs typeface="Courier New" panose="02070309020205020404" pitchFamily="49" charset="0"/>
              </a:rPr>
              <a:t>sort</a:t>
            </a:r>
          </a:p>
          <a:p>
            <a:pPr lvl="1"/>
            <a:r>
              <a:rPr lang="en-US" dirty="0" err="1">
                <a:latin typeface="Courier New" panose="02070309020205020404" pitchFamily="49" charset="0"/>
                <a:cs typeface="Courier New" panose="02070309020205020404" pitchFamily="49" charset="0"/>
              </a:rPr>
              <a:t>binarySearch</a:t>
            </a:r>
            <a:endParaRPr lang="en-US" dirty="0"/>
          </a:p>
          <a:p>
            <a:pPr lvl="1"/>
            <a:endParaRPr lang="en-US" dirty="0"/>
          </a:p>
        </p:txBody>
      </p:sp>
    </p:spTree>
    <p:extLst>
      <p:ext uri="{BB962C8B-B14F-4D97-AF65-F5344CB8AC3E}">
        <p14:creationId xmlns:p14="http://schemas.microsoft.com/office/powerpoint/2010/main" val="1650237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8B149-C138-48D3-B5EA-4AC0F5829F52}"/>
              </a:ext>
            </a:extLst>
          </p:cNvPr>
          <p:cNvSpPr>
            <a:spLocks noGrp="1"/>
          </p:cNvSpPr>
          <p:nvPr>
            <p:ph type="title"/>
          </p:nvPr>
        </p:nvSpPr>
        <p:spPr/>
        <p:txBody>
          <a:bodyPr/>
          <a:lstStyle/>
          <a:p>
            <a:r>
              <a:rPr lang="en-US" dirty="0"/>
              <a:t>Readings</a:t>
            </a:r>
          </a:p>
        </p:txBody>
      </p:sp>
      <p:sp>
        <p:nvSpPr>
          <p:cNvPr id="3" name="Content Placeholder 2">
            <a:extLst>
              <a:ext uri="{FF2B5EF4-FFF2-40B4-BE49-F238E27FC236}">
                <a16:creationId xmlns:a16="http://schemas.microsoft.com/office/drawing/2014/main" id="{0D079686-5ECD-4A48-A4ED-086415B263CD}"/>
              </a:ext>
            </a:extLst>
          </p:cNvPr>
          <p:cNvSpPr>
            <a:spLocks noGrp="1"/>
          </p:cNvSpPr>
          <p:nvPr>
            <p:ph idx="1"/>
          </p:nvPr>
        </p:nvSpPr>
        <p:spPr/>
        <p:txBody>
          <a:bodyPr/>
          <a:lstStyle/>
          <a:p>
            <a:r>
              <a:rPr lang="en-US" dirty="0"/>
              <a:t>Chapter 7 of the textbook (there will be a quiz next week)</a:t>
            </a:r>
          </a:p>
        </p:txBody>
      </p:sp>
    </p:spTree>
    <p:extLst>
      <p:ext uri="{BB962C8B-B14F-4D97-AF65-F5344CB8AC3E}">
        <p14:creationId xmlns:p14="http://schemas.microsoft.com/office/powerpoint/2010/main" val="1051754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2856C-76DA-4DC1-8F78-4C9A1587DAE5}"/>
              </a:ext>
            </a:extLst>
          </p:cNvPr>
          <p:cNvSpPr>
            <a:spLocks noGrp="1"/>
          </p:cNvSpPr>
          <p:nvPr>
            <p:ph type="title"/>
          </p:nvPr>
        </p:nvSpPr>
        <p:spPr/>
        <p:txBody>
          <a:bodyPr/>
          <a:lstStyle/>
          <a:p>
            <a:r>
              <a:rPr lang="en-US" dirty="0"/>
              <a:t>Primitive Types Are Passed By Value</a:t>
            </a:r>
          </a:p>
        </p:txBody>
      </p:sp>
      <p:sp>
        <p:nvSpPr>
          <p:cNvPr id="3" name="Content Placeholder 2">
            <a:extLst>
              <a:ext uri="{FF2B5EF4-FFF2-40B4-BE49-F238E27FC236}">
                <a16:creationId xmlns:a16="http://schemas.microsoft.com/office/drawing/2014/main" id="{6CF82AC5-92A0-4938-83CB-531DFF2955A4}"/>
              </a:ext>
            </a:extLst>
          </p:cNvPr>
          <p:cNvSpPr>
            <a:spLocks noGrp="1"/>
          </p:cNvSpPr>
          <p:nvPr>
            <p:ph idx="1"/>
          </p:nvPr>
        </p:nvSpPr>
        <p:spPr>
          <a:xfrm>
            <a:off x="838200" y="1905000"/>
            <a:ext cx="7772400" cy="1676400"/>
          </a:xfrm>
        </p:spPr>
        <p:txBody>
          <a:bodyPr/>
          <a:lstStyle/>
          <a:p>
            <a:r>
              <a:rPr lang="en-US" dirty="0"/>
              <a:t>If a parameter is of a primary type (e.g. </a:t>
            </a:r>
            <a:r>
              <a:rPr lang="en-US" dirty="0" err="1">
                <a:latin typeface="Courier New" panose="02070309020205020404" pitchFamily="49" charset="0"/>
                <a:cs typeface="Courier New" panose="02070309020205020404" pitchFamily="49" charset="0"/>
              </a:rPr>
              <a:t>int</a:t>
            </a:r>
            <a:r>
              <a:rPr lang="en-US" dirty="0"/>
              <a:t> and </a:t>
            </a:r>
            <a:r>
              <a:rPr lang="en-US" dirty="0">
                <a:latin typeface="Courier New" panose="02070309020205020404" pitchFamily="49" charset="0"/>
                <a:cs typeface="Courier New" panose="02070309020205020404" pitchFamily="49" charset="0"/>
              </a:rPr>
              <a:t>double</a:t>
            </a:r>
            <a:r>
              <a:rPr lang="en-US" dirty="0"/>
              <a:t>), the </a:t>
            </a:r>
            <a:r>
              <a:rPr lang="en-US" i="1" dirty="0"/>
              <a:t>value</a:t>
            </a:r>
            <a:r>
              <a:rPr lang="en-US" dirty="0"/>
              <a:t> of the argument is passed to the parameter</a:t>
            </a:r>
          </a:p>
        </p:txBody>
      </p:sp>
      <p:sp>
        <p:nvSpPr>
          <p:cNvPr id="6" name="TextBox 5">
            <a:extLst>
              <a:ext uri="{FF2B5EF4-FFF2-40B4-BE49-F238E27FC236}">
                <a16:creationId xmlns:a16="http://schemas.microsoft.com/office/drawing/2014/main" id="{98C2C80E-30BE-4D6D-B3C1-AD922597EA73}"/>
              </a:ext>
            </a:extLst>
          </p:cNvPr>
          <p:cNvSpPr txBox="1"/>
          <p:nvPr/>
        </p:nvSpPr>
        <p:spPr>
          <a:xfrm>
            <a:off x="1600200" y="3666938"/>
            <a:ext cx="4686091" cy="3154710"/>
          </a:xfrm>
          <a:prstGeom prst="rect">
            <a:avLst/>
          </a:prstGeom>
          <a:noFill/>
        </p:spPr>
        <p:txBody>
          <a:bodyPr wrap="none" rtlCol="0">
            <a:spAutoFit/>
          </a:bodyPr>
          <a:lstStyle/>
          <a:p>
            <a:pPr>
              <a:spcAft>
                <a:spcPts val="600"/>
              </a:spcAft>
            </a:pPr>
            <a:r>
              <a:rPr lang="en-US" sz="2000" dirty="0"/>
              <a:t>public static void </a:t>
            </a:r>
            <a:r>
              <a:rPr lang="en-US" sz="2000" dirty="0" err="1"/>
              <a:t>inc</a:t>
            </a:r>
            <a:r>
              <a:rPr lang="en-US" sz="2000" dirty="0"/>
              <a:t>( int n ) {</a:t>
            </a:r>
          </a:p>
          <a:p>
            <a:pPr>
              <a:spcAft>
                <a:spcPts val="600"/>
              </a:spcAft>
            </a:pPr>
            <a:r>
              <a:rPr lang="en-US" sz="2000" dirty="0"/>
              <a:t>    ++n;</a:t>
            </a:r>
          </a:p>
          <a:p>
            <a:pPr>
              <a:spcAft>
                <a:spcPts val="600"/>
              </a:spcAft>
            </a:pPr>
            <a:r>
              <a:rPr lang="en-US" sz="2000" dirty="0"/>
              <a:t>}</a:t>
            </a:r>
          </a:p>
          <a:p>
            <a:pPr>
              <a:spcAft>
                <a:spcPts val="600"/>
              </a:spcAft>
            </a:pPr>
            <a:r>
              <a:rPr lang="en-US" sz="2000" dirty="0"/>
              <a:t>public static void main( String </a:t>
            </a:r>
            <a:r>
              <a:rPr lang="en-US" sz="2000" dirty="0" err="1"/>
              <a:t>args</a:t>
            </a:r>
            <a:r>
              <a:rPr lang="en-US" sz="2000" dirty="0"/>
              <a:t>[] ) {</a:t>
            </a:r>
          </a:p>
          <a:p>
            <a:pPr>
              <a:spcAft>
                <a:spcPts val="600"/>
              </a:spcAft>
            </a:pPr>
            <a:r>
              <a:rPr lang="en-US" sz="2000" dirty="0"/>
              <a:t>    int n = 10;</a:t>
            </a:r>
          </a:p>
          <a:p>
            <a:pPr>
              <a:spcAft>
                <a:spcPts val="600"/>
              </a:spcAft>
            </a:pPr>
            <a:r>
              <a:rPr lang="en-US" sz="2000" dirty="0"/>
              <a:t>    </a:t>
            </a:r>
            <a:r>
              <a:rPr lang="en-US" sz="2000" dirty="0" err="1"/>
              <a:t>inc</a:t>
            </a:r>
            <a:r>
              <a:rPr lang="en-US" sz="2000" dirty="0"/>
              <a:t>(n);</a:t>
            </a:r>
          </a:p>
          <a:p>
            <a:pPr>
              <a:spcAft>
                <a:spcPts val="600"/>
              </a:spcAft>
            </a:pPr>
            <a:r>
              <a:rPr lang="en-US" sz="2000" dirty="0"/>
              <a:t>    </a:t>
            </a:r>
            <a:r>
              <a:rPr lang="en-US" sz="2000" dirty="0" err="1"/>
              <a:t>System.out.println</a:t>
            </a:r>
            <a:r>
              <a:rPr lang="en-US" sz="2000" dirty="0"/>
              <a:t>(n);</a:t>
            </a:r>
          </a:p>
          <a:p>
            <a:pPr>
              <a:spcAft>
                <a:spcPts val="600"/>
              </a:spcAft>
            </a:pPr>
            <a:r>
              <a:rPr lang="en-US" sz="2000" dirty="0"/>
              <a:t>}</a:t>
            </a:r>
          </a:p>
        </p:txBody>
      </p:sp>
    </p:spTree>
    <p:extLst>
      <p:ext uri="{BB962C8B-B14F-4D97-AF65-F5344CB8AC3E}">
        <p14:creationId xmlns:p14="http://schemas.microsoft.com/office/powerpoint/2010/main" val="3234007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2856C-76DA-4DC1-8F78-4C9A1587DAE5}"/>
              </a:ext>
            </a:extLst>
          </p:cNvPr>
          <p:cNvSpPr>
            <a:spLocks noGrp="1"/>
          </p:cNvSpPr>
          <p:nvPr>
            <p:ph type="title"/>
          </p:nvPr>
        </p:nvSpPr>
        <p:spPr/>
        <p:txBody>
          <a:bodyPr/>
          <a:lstStyle/>
          <a:p>
            <a:r>
              <a:rPr lang="en-US" dirty="0"/>
              <a:t>Arrays Are Passed By Reference</a:t>
            </a:r>
          </a:p>
        </p:txBody>
      </p:sp>
      <p:sp>
        <p:nvSpPr>
          <p:cNvPr id="3" name="Content Placeholder 2">
            <a:extLst>
              <a:ext uri="{FF2B5EF4-FFF2-40B4-BE49-F238E27FC236}">
                <a16:creationId xmlns:a16="http://schemas.microsoft.com/office/drawing/2014/main" id="{6CF82AC5-92A0-4938-83CB-531DFF2955A4}"/>
              </a:ext>
            </a:extLst>
          </p:cNvPr>
          <p:cNvSpPr>
            <a:spLocks noGrp="1"/>
          </p:cNvSpPr>
          <p:nvPr>
            <p:ph idx="1"/>
          </p:nvPr>
        </p:nvSpPr>
        <p:spPr>
          <a:xfrm>
            <a:off x="838200" y="1905000"/>
            <a:ext cx="7772400" cy="1371600"/>
          </a:xfrm>
        </p:spPr>
        <p:txBody>
          <a:bodyPr/>
          <a:lstStyle/>
          <a:p>
            <a:r>
              <a:rPr lang="en-US" dirty="0"/>
              <a:t>Arrays are passed by </a:t>
            </a:r>
            <a:r>
              <a:rPr lang="en-US" i="1" dirty="0"/>
              <a:t>reference</a:t>
            </a:r>
          </a:p>
          <a:p>
            <a:r>
              <a:rPr lang="en-US" dirty="0"/>
              <a:t>Why the difference? </a:t>
            </a:r>
          </a:p>
        </p:txBody>
      </p:sp>
      <p:sp>
        <p:nvSpPr>
          <p:cNvPr id="6" name="TextBox 5">
            <a:extLst>
              <a:ext uri="{FF2B5EF4-FFF2-40B4-BE49-F238E27FC236}">
                <a16:creationId xmlns:a16="http://schemas.microsoft.com/office/drawing/2014/main" id="{98C2C80E-30BE-4D6D-B3C1-AD922597EA73}"/>
              </a:ext>
            </a:extLst>
          </p:cNvPr>
          <p:cNvSpPr txBox="1"/>
          <p:nvPr/>
        </p:nvSpPr>
        <p:spPr>
          <a:xfrm>
            <a:off x="1600200" y="3352800"/>
            <a:ext cx="4686091" cy="3154710"/>
          </a:xfrm>
          <a:prstGeom prst="rect">
            <a:avLst/>
          </a:prstGeom>
          <a:noFill/>
        </p:spPr>
        <p:txBody>
          <a:bodyPr wrap="none" rtlCol="0">
            <a:spAutoFit/>
          </a:bodyPr>
          <a:lstStyle/>
          <a:p>
            <a:pPr>
              <a:spcAft>
                <a:spcPts val="600"/>
              </a:spcAft>
            </a:pPr>
            <a:r>
              <a:rPr lang="en-US" sz="2000" dirty="0"/>
              <a:t>public static void </a:t>
            </a:r>
            <a:r>
              <a:rPr lang="en-US" sz="2000" dirty="0" err="1"/>
              <a:t>inc</a:t>
            </a:r>
            <a:r>
              <a:rPr lang="en-US" sz="2000" dirty="0"/>
              <a:t>( </a:t>
            </a:r>
            <a:r>
              <a:rPr lang="en-US" sz="2000" dirty="0" err="1"/>
              <a:t>int</a:t>
            </a:r>
            <a:r>
              <a:rPr lang="en-US" sz="2000" dirty="0"/>
              <a:t>[] n ) {</a:t>
            </a:r>
          </a:p>
          <a:p>
            <a:pPr>
              <a:spcAft>
                <a:spcPts val="600"/>
              </a:spcAft>
            </a:pPr>
            <a:r>
              <a:rPr lang="en-US" sz="2000" dirty="0"/>
              <a:t>    ++n[0];</a:t>
            </a:r>
          </a:p>
          <a:p>
            <a:pPr>
              <a:spcAft>
                <a:spcPts val="600"/>
              </a:spcAft>
            </a:pPr>
            <a:r>
              <a:rPr lang="en-US" sz="2000" dirty="0"/>
              <a:t>}</a:t>
            </a:r>
          </a:p>
          <a:p>
            <a:pPr>
              <a:spcAft>
                <a:spcPts val="600"/>
              </a:spcAft>
            </a:pPr>
            <a:r>
              <a:rPr lang="en-US" sz="2000" dirty="0"/>
              <a:t>public static void main( String </a:t>
            </a:r>
            <a:r>
              <a:rPr lang="en-US" sz="2000" dirty="0" err="1"/>
              <a:t>args</a:t>
            </a:r>
            <a:r>
              <a:rPr lang="en-US" sz="2000" dirty="0"/>
              <a:t>[] ) {</a:t>
            </a:r>
          </a:p>
          <a:p>
            <a:pPr>
              <a:spcAft>
                <a:spcPts val="600"/>
              </a:spcAft>
            </a:pPr>
            <a:r>
              <a:rPr lang="en-US" sz="2000" dirty="0"/>
              <a:t>    </a:t>
            </a:r>
            <a:r>
              <a:rPr lang="en-US" sz="2000" dirty="0" err="1"/>
              <a:t>int</a:t>
            </a:r>
            <a:r>
              <a:rPr lang="en-US" sz="2000" dirty="0"/>
              <a:t>[] n = {10};</a:t>
            </a:r>
          </a:p>
          <a:p>
            <a:pPr>
              <a:spcAft>
                <a:spcPts val="600"/>
              </a:spcAft>
            </a:pPr>
            <a:r>
              <a:rPr lang="en-US" sz="2000" dirty="0"/>
              <a:t>    </a:t>
            </a:r>
            <a:r>
              <a:rPr lang="en-US" sz="2000" dirty="0" err="1"/>
              <a:t>inc</a:t>
            </a:r>
            <a:r>
              <a:rPr lang="en-US" sz="2000" dirty="0"/>
              <a:t>(n);</a:t>
            </a:r>
          </a:p>
          <a:p>
            <a:pPr>
              <a:spcAft>
                <a:spcPts val="600"/>
              </a:spcAft>
            </a:pPr>
            <a:r>
              <a:rPr lang="en-US" sz="2000" dirty="0"/>
              <a:t>    </a:t>
            </a:r>
            <a:r>
              <a:rPr lang="en-US" sz="2000" dirty="0" err="1"/>
              <a:t>System.out.println</a:t>
            </a:r>
            <a:r>
              <a:rPr lang="en-US" sz="2000" dirty="0"/>
              <a:t>(n[0]);</a:t>
            </a:r>
          </a:p>
          <a:p>
            <a:pPr>
              <a:spcAft>
                <a:spcPts val="600"/>
              </a:spcAft>
            </a:pPr>
            <a:r>
              <a:rPr lang="en-US" sz="2000" dirty="0"/>
              <a:t>}</a:t>
            </a:r>
          </a:p>
        </p:txBody>
      </p:sp>
    </p:spTree>
    <p:extLst>
      <p:ext uri="{BB962C8B-B14F-4D97-AF65-F5344CB8AC3E}">
        <p14:creationId xmlns:p14="http://schemas.microsoft.com/office/powerpoint/2010/main" val="1304700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615D2-239B-4B07-AB67-560D169796B8}"/>
              </a:ext>
            </a:extLst>
          </p:cNvPr>
          <p:cNvSpPr>
            <a:spLocks noGrp="1"/>
          </p:cNvSpPr>
          <p:nvPr>
            <p:ph type="title"/>
          </p:nvPr>
        </p:nvSpPr>
        <p:spPr/>
        <p:txBody>
          <a:bodyPr/>
          <a:lstStyle/>
          <a:p>
            <a:r>
              <a:rPr lang="en-US" dirty="0"/>
              <a:t>Copy An Array</a:t>
            </a:r>
          </a:p>
        </p:txBody>
      </p:sp>
      <p:sp>
        <p:nvSpPr>
          <p:cNvPr id="3" name="Content Placeholder 2">
            <a:extLst>
              <a:ext uri="{FF2B5EF4-FFF2-40B4-BE49-F238E27FC236}">
                <a16:creationId xmlns:a16="http://schemas.microsoft.com/office/drawing/2014/main" id="{335C61B6-42B2-4C41-BCD7-6019BAD950CB}"/>
              </a:ext>
            </a:extLst>
          </p:cNvPr>
          <p:cNvSpPr>
            <a:spLocks noGrp="1"/>
          </p:cNvSpPr>
          <p:nvPr>
            <p:ph idx="1"/>
          </p:nvPr>
        </p:nvSpPr>
        <p:spPr>
          <a:xfrm>
            <a:off x="838200" y="4343400"/>
            <a:ext cx="7772400" cy="1905000"/>
          </a:xfrm>
        </p:spPr>
        <p:txBody>
          <a:bodyPr/>
          <a:lstStyle/>
          <a:p>
            <a:r>
              <a:rPr lang="en-US" dirty="0"/>
              <a:t>Is </a:t>
            </a:r>
            <a:r>
              <a:rPr lang="en-US" dirty="0">
                <a:latin typeface="Courier New" panose="02070309020205020404" pitchFamily="49" charset="0"/>
                <a:cs typeface="Courier New" panose="02070309020205020404" pitchFamily="49" charset="0"/>
              </a:rPr>
              <a:t>b</a:t>
            </a:r>
            <a:r>
              <a:rPr lang="en-US" dirty="0"/>
              <a:t> a copy of </a:t>
            </a:r>
            <a:r>
              <a:rPr lang="en-US" dirty="0">
                <a:latin typeface="Courier New" panose="02070309020205020404" pitchFamily="49" charset="0"/>
                <a:cs typeface="Courier New" panose="02070309020205020404" pitchFamily="49" charset="0"/>
              </a:rPr>
              <a:t>a</a:t>
            </a:r>
            <a:r>
              <a:rPr lang="en-US" dirty="0"/>
              <a:t>, or are they the same array??</a:t>
            </a:r>
          </a:p>
          <a:p>
            <a:r>
              <a:rPr lang="en-US" dirty="0"/>
              <a:t>How do we make a copy of an array??</a:t>
            </a:r>
          </a:p>
        </p:txBody>
      </p:sp>
      <p:sp>
        <p:nvSpPr>
          <p:cNvPr id="4" name="TextBox 3">
            <a:extLst>
              <a:ext uri="{FF2B5EF4-FFF2-40B4-BE49-F238E27FC236}">
                <a16:creationId xmlns:a16="http://schemas.microsoft.com/office/drawing/2014/main" id="{1AD8F496-8EFF-4D8E-90D2-F69B4FC36528}"/>
              </a:ext>
            </a:extLst>
          </p:cNvPr>
          <p:cNvSpPr txBox="1"/>
          <p:nvPr/>
        </p:nvSpPr>
        <p:spPr>
          <a:xfrm>
            <a:off x="2438400" y="1855619"/>
            <a:ext cx="3766224" cy="2031325"/>
          </a:xfrm>
          <a:prstGeom prst="rect">
            <a:avLst/>
          </a:prstGeom>
          <a:noFill/>
        </p:spPr>
        <p:txBody>
          <a:bodyPr wrap="none" rtlCol="0">
            <a:spAutoFit/>
          </a:bodyPr>
          <a:lstStyle/>
          <a:p>
            <a:pPr>
              <a:spcAft>
                <a:spcPts val="600"/>
              </a:spcAft>
            </a:pPr>
            <a:r>
              <a:rPr lang="en-US" dirty="0" err="1"/>
              <a:t>int</a:t>
            </a:r>
            <a:r>
              <a:rPr lang="en-US" dirty="0"/>
              <a:t>[] a = {1, 2, 3};</a:t>
            </a:r>
          </a:p>
          <a:p>
            <a:pPr>
              <a:spcAft>
                <a:spcPts val="2400"/>
              </a:spcAft>
            </a:pPr>
            <a:r>
              <a:rPr lang="en-US" dirty="0" err="1"/>
              <a:t>int</a:t>
            </a:r>
            <a:r>
              <a:rPr lang="en-US" dirty="0"/>
              <a:t>[] b = a;</a:t>
            </a:r>
          </a:p>
          <a:p>
            <a:pPr>
              <a:spcAft>
                <a:spcPts val="600"/>
              </a:spcAft>
            </a:pPr>
            <a:r>
              <a:rPr lang="en-US" dirty="0"/>
              <a:t>b[0] = 10;</a:t>
            </a:r>
          </a:p>
          <a:p>
            <a:pPr>
              <a:spcAft>
                <a:spcPts val="600"/>
              </a:spcAft>
            </a:pPr>
            <a:r>
              <a:rPr lang="en-US" dirty="0" err="1"/>
              <a:t>System.out.println</a:t>
            </a:r>
            <a:r>
              <a:rPr lang="en-US" dirty="0"/>
              <a:t>( a[0] );</a:t>
            </a:r>
          </a:p>
        </p:txBody>
      </p:sp>
    </p:spTree>
    <p:extLst>
      <p:ext uri="{BB962C8B-B14F-4D97-AF65-F5344CB8AC3E}">
        <p14:creationId xmlns:p14="http://schemas.microsoft.com/office/powerpoint/2010/main" val="892747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C6E15-97D0-4DC5-8013-62A3804D53DD}"/>
              </a:ext>
            </a:extLst>
          </p:cNvPr>
          <p:cNvSpPr>
            <a:spLocks noGrp="1"/>
          </p:cNvSpPr>
          <p:nvPr>
            <p:ph type="title"/>
          </p:nvPr>
        </p:nvSpPr>
        <p:spPr/>
        <p:txBody>
          <a:bodyPr/>
          <a:lstStyle/>
          <a:p>
            <a:r>
              <a:rPr lang="en-US" dirty="0"/>
              <a:t>Return An Array</a:t>
            </a:r>
          </a:p>
        </p:txBody>
      </p:sp>
      <p:sp>
        <p:nvSpPr>
          <p:cNvPr id="3" name="Content Placeholder 2">
            <a:extLst>
              <a:ext uri="{FF2B5EF4-FFF2-40B4-BE49-F238E27FC236}">
                <a16:creationId xmlns:a16="http://schemas.microsoft.com/office/drawing/2014/main" id="{1FB750F9-F7FC-4BCC-9E5E-53FB3B2328ED}"/>
              </a:ext>
            </a:extLst>
          </p:cNvPr>
          <p:cNvSpPr>
            <a:spLocks noGrp="1"/>
          </p:cNvSpPr>
          <p:nvPr>
            <p:ph idx="1"/>
          </p:nvPr>
        </p:nvSpPr>
        <p:spPr>
          <a:xfrm>
            <a:off x="838200" y="4876800"/>
            <a:ext cx="7772400" cy="1143000"/>
          </a:xfrm>
        </p:spPr>
        <p:txBody>
          <a:bodyPr/>
          <a:lstStyle/>
          <a:p>
            <a:r>
              <a:rPr lang="en-US" dirty="0"/>
              <a:t>Notice the return type</a:t>
            </a:r>
          </a:p>
          <a:p>
            <a:r>
              <a:rPr lang="en-US" i="1" dirty="0"/>
              <a:t>Why it works when </a:t>
            </a:r>
            <a:r>
              <a:rPr lang="en-US" i="1" dirty="0">
                <a:latin typeface="Courier New" panose="02070309020205020404" pitchFamily="49" charset="0"/>
                <a:cs typeface="Courier New" panose="02070309020205020404" pitchFamily="49" charset="0"/>
              </a:rPr>
              <a:t>a</a:t>
            </a:r>
            <a:r>
              <a:rPr lang="en-US" i="1" dirty="0"/>
              <a:t> is a local variable?</a:t>
            </a:r>
          </a:p>
        </p:txBody>
      </p:sp>
      <p:sp>
        <p:nvSpPr>
          <p:cNvPr id="4" name="TextBox 3">
            <a:extLst>
              <a:ext uri="{FF2B5EF4-FFF2-40B4-BE49-F238E27FC236}">
                <a16:creationId xmlns:a16="http://schemas.microsoft.com/office/drawing/2014/main" id="{D0F8CB44-EAE4-414F-A5A2-AF0F9724D9D8}"/>
              </a:ext>
            </a:extLst>
          </p:cNvPr>
          <p:cNvSpPr txBox="1"/>
          <p:nvPr/>
        </p:nvSpPr>
        <p:spPr>
          <a:xfrm>
            <a:off x="1828800" y="1815777"/>
            <a:ext cx="5949174" cy="2693045"/>
          </a:xfrm>
          <a:prstGeom prst="rect">
            <a:avLst/>
          </a:prstGeom>
          <a:noFill/>
        </p:spPr>
        <p:txBody>
          <a:bodyPr wrap="none" rtlCol="0">
            <a:spAutoFit/>
          </a:bodyPr>
          <a:lstStyle/>
          <a:p>
            <a:pPr>
              <a:spcAft>
                <a:spcPts val="600"/>
              </a:spcAft>
            </a:pPr>
            <a:r>
              <a:rPr lang="en-US" dirty="0"/>
              <a:t>public static </a:t>
            </a:r>
            <a:r>
              <a:rPr lang="en-US" dirty="0" err="1"/>
              <a:t>int</a:t>
            </a:r>
            <a:r>
              <a:rPr lang="en-US" dirty="0"/>
              <a:t>[] </a:t>
            </a:r>
            <a:r>
              <a:rPr lang="en-US" dirty="0" err="1"/>
              <a:t>createArray</a:t>
            </a:r>
            <a:r>
              <a:rPr lang="en-US" dirty="0"/>
              <a:t>( </a:t>
            </a:r>
            <a:r>
              <a:rPr lang="en-US" dirty="0" err="1"/>
              <a:t>int</a:t>
            </a:r>
            <a:r>
              <a:rPr lang="en-US" dirty="0"/>
              <a:t> n ) {</a:t>
            </a:r>
          </a:p>
          <a:p>
            <a:pPr>
              <a:spcAft>
                <a:spcPts val="600"/>
              </a:spcAft>
            </a:pPr>
            <a:r>
              <a:rPr lang="en-US" dirty="0"/>
              <a:t>    </a:t>
            </a:r>
            <a:r>
              <a:rPr lang="en-US" dirty="0" err="1"/>
              <a:t>int</a:t>
            </a:r>
            <a:r>
              <a:rPr lang="en-US" dirty="0"/>
              <a:t>[] a = new </a:t>
            </a:r>
            <a:r>
              <a:rPr lang="en-US" dirty="0" err="1"/>
              <a:t>int</a:t>
            </a:r>
            <a:r>
              <a:rPr lang="en-US" dirty="0"/>
              <a:t>[n];</a:t>
            </a:r>
          </a:p>
          <a:p>
            <a:pPr>
              <a:spcAft>
                <a:spcPts val="600"/>
              </a:spcAft>
            </a:pPr>
            <a:r>
              <a:rPr lang="en-US" dirty="0"/>
              <a:t>    for( </a:t>
            </a:r>
            <a:r>
              <a:rPr lang="en-US" dirty="0" err="1"/>
              <a:t>int</a:t>
            </a:r>
            <a:r>
              <a:rPr lang="en-US" dirty="0"/>
              <a:t> </a:t>
            </a:r>
            <a:r>
              <a:rPr lang="en-US" dirty="0" err="1"/>
              <a:t>i</a:t>
            </a:r>
            <a:r>
              <a:rPr lang="en-US" dirty="0"/>
              <a:t>=0 ; </a:t>
            </a:r>
            <a:r>
              <a:rPr lang="en-US" dirty="0" err="1"/>
              <a:t>i</a:t>
            </a:r>
            <a:r>
              <a:rPr lang="en-US" dirty="0"/>
              <a:t> &lt; </a:t>
            </a:r>
            <a:r>
              <a:rPr lang="en-US" dirty="0" err="1"/>
              <a:t>a.length</a:t>
            </a:r>
            <a:r>
              <a:rPr lang="en-US" dirty="0"/>
              <a:t> ; ++</a:t>
            </a:r>
            <a:r>
              <a:rPr lang="en-US" dirty="0" err="1"/>
              <a:t>i</a:t>
            </a:r>
            <a:r>
              <a:rPr lang="en-US" dirty="0"/>
              <a:t> )</a:t>
            </a:r>
          </a:p>
          <a:p>
            <a:pPr>
              <a:spcAft>
                <a:spcPts val="600"/>
              </a:spcAft>
            </a:pPr>
            <a:r>
              <a:rPr lang="en-US" dirty="0"/>
              <a:t>        a[</a:t>
            </a:r>
            <a:r>
              <a:rPr lang="en-US" dirty="0" err="1"/>
              <a:t>i</a:t>
            </a:r>
            <a:r>
              <a:rPr lang="en-US" dirty="0"/>
              <a:t>] = </a:t>
            </a:r>
            <a:r>
              <a:rPr lang="en-US" dirty="0" err="1"/>
              <a:t>i</a:t>
            </a:r>
            <a:r>
              <a:rPr lang="en-US" dirty="0"/>
              <a:t> + 1;</a:t>
            </a:r>
          </a:p>
          <a:p>
            <a:pPr>
              <a:spcAft>
                <a:spcPts val="600"/>
              </a:spcAft>
            </a:pPr>
            <a:r>
              <a:rPr lang="en-US" dirty="0"/>
              <a:t>    return a;</a:t>
            </a:r>
          </a:p>
          <a:p>
            <a:pPr>
              <a:spcAft>
                <a:spcPts val="600"/>
              </a:spcAft>
            </a:pPr>
            <a:r>
              <a:rPr lang="en-US" dirty="0"/>
              <a:t>}</a:t>
            </a:r>
          </a:p>
        </p:txBody>
      </p:sp>
    </p:spTree>
    <p:extLst>
      <p:ext uri="{BB962C8B-B14F-4D97-AF65-F5344CB8AC3E}">
        <p14:creationId xmlns:p14="http://schemas.microsoft.com/office/powerpoint/2010/main" val="2695742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410B8-9168-49AB-8ABD-CC6E28EB250A}"/>
              </a:ext>
            </a:extLst>
          </p:cNvPr>
          <p:cNvSpPr>
            <a:spLocks noGrp="1"/>
          </p:cNvSpPr>
          <p:nvPr>
            <p:ph type="title"/>
          </p:nvPr>
        </p:nvSpPr>
        <p:spPr/>
        <p:txBody>
          <a:bodyPr/>
          <a:lstStyle/>
          <a:p>
            <a:r>
              <a:rPr lang="en-US" dirty="0"/>
              <a:t>Heap</a:t>
            </a:r>
          </a:p>
        </p:txBody>
      </p:sp>
      <p:sp>
        <p:nvSpPr>
          <p:cNvPr id="3" name="Content Placeholder 2">
            <a:extLst>
              <a:ext uri="{FF2B5EF4-FFF2-40B4-BE49-F238E27FC236}">
                <a16:creationId xmlns:a16="http://schemas.microsoft.com/office/drawing/2014/main" id="{5500130B-CB23-4FC7-B497-06B1F254D64A}"/>
              </a:ext>
            </a:extLst>
          </p:cNvPr>
          <p:cNvSpPr>
            <a:spLocks noGrp="1"/>
          </p:cNvSpPr>
          <p:nvPr>
            <p:ph idx="1"/>
          </p:nvPr>
        </p:nvSpPr>
        <p:spPr>
          <a:xfrm>
            <a:off x="838200" y="1905000"/>
            <a:ext cx="7772400" cy="4267200"/>
          </a:xfrm>
        </p:spPr>
        <p:txBody>
          <a:bodyPr/>
          <a:lstStyle/>
          <a:p>
            <a:r>
              <a:rPr lang="en-US" dirty="0"/>
              <a:t>JVM divides the memory it uses to run a program into a </a:t>
            </a:r>
            <a:r>
              <a:rPr lang="en-US" i="1" dirty="0"/>
              <a:t>stack</a:t>
            </a:r>
            <a:r>
              <a:rPr lang="en-US" dirty="0"/>
              <a:t> and a </a:t>
            </a:r>
            <a:r>
              <a:rPr lang="en-US" i="1" dirty="0"/>
              <a:t>heap</a:t>
            </a:r>
          </a:p>
          <a:p>
            <a:r>
              <a:rPr lang="en-US" dirty="0"/>
              <a:t>Stack is the part of the memory that stores activation records (i.e. local variables and parameter)</a:t>
            </a:r>
          </a:p>
          <a:p>
            <a:r>
              <a:rPr lang="en-US" dirty="0"/>
              <a:t>Heap is the part of the memory that stores data that is created with the </a:t>
            </a:r>
            <a:r>
              <a:rPr lang="en-US" dirty="0">
                <a:latin typeface="Courier New" panose="02070309020205020404" pitchFamily="49" charset="0"/>
                <a:cs typeface="Courier New" panose="02070309020205020404" pitchFamily="49" charset="0"/>
              </a:rPr>
              <a:t>new</a:t>
            </a:r>
            <a:r>
              <a:rPr lang="en-US" dirty="0"/>
              <a:t> keyword (i.e. objects and arrays)</a:t>
            </a:r>
          </a:p>
        </p:txBody>
      </p:sp>
    </p:spTree>
    <p:extLst>
      <p:ext uri="{BB962C8B-B14F-4D97-AF65-F5344CB8AC3E}">
        <p14:creationId xmlns:p14="http://schemas.microsoft.com/office/powerpoint/2010/main" val="142078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830E7-3FB1-4465-899C-87C979D819F4}"/>
              </a:ext>
            </a:extLst>
          </p:cNvPr>
          <p:cNvSpPr>
            <a:spLocks noGrp="1"/>
          </p:cNvSpPr>
          <p:nvPr>
            <p:ph type="title"/>
          </p:nvPr>
        </p:nvSpPr>
        <p:spPr/>
        <p:txBody>
          <a:bodyPr/>
          <a:lstStyle/>
          <a:p>
            <a:r>
              <a:rPr lang="en-US" dirty="0"/>
              <a:t>Array Reference</a:t>
            </a:r>
          </a:p>
        </p:txBody>
      </p:sp>
      <p:sp>
        <p:nvSpPr>
          <p:cNvPr id="4" name="Rectangle 3">
            <a:extLst>
              <a:ext uri="{FF2B5EF4-FFF2-40B4-BE49-F238E27FC236}">
                <a16:creationId xmlns:a16="http://schemas.microsoft.com/office/drawing/2014/main" id="{6D51E07E-D0A2-4E84-A07F-808EAB679503}"/>
              </a:ext>
            </a:extLst>
          </p:cNvPr>
          <p:cNvSpPr/>
          <p:nvPr/>
        </p:nvSpPr>
        <p:spPr bwMode="auto">
          <a:xfrm>
            <a:off x="838207" y="3676471"/>
            <a:ext cx="1391780" cy="12954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sp>
        <p:nvSpPr>
          <p:cNvPr id="5" name="TextBox 4">
            <a:extLst>
              <a:ext uri="{FF2B5EF4-FFF2-40B4-BE49-F238E27FC236}">
                <a16:creationId xmlns:a16="http://schemas.microsoft.com/office/drawing/2014/main" id="{4DEF2599-CE8B-4DB3-A2BA-C80D1DCD8518}"/>
              </a:ext>
            </a:extLst>
          </p:cNvPr>
          <p:cNvSpPr txBox="1"/>
          <p:nvPr/>
        </p:nvSpPr>
        <p:spPr>
          <a:xfrm>
            <a:off x="918182" y="3824406"/>
            <a:ext cx="1083951" cy="461665"/>
          </a:xfrm>
          <a:prstGeom prst="rect">
            <a:avLst/>
          </a:prstGeom>
          <a:noFill/>
        </p:spPr>
        <p:txBody>
          <a:bodyPr wrap="square" rtlCol="0">
            <a:spAutoFit/>
          </a:bodyPr>
          <a:lstStyle/>
          <a:p>
            <a:r>
              <a:rPr lang="en-US" dirty="0"/>
              <a:t>main()</a:t>
            </a:r>
          </a:p>
        </p:txBody>
      </p:sp>
      <p:sp>
        <p:nvSpPr>
          <p:cNvPr id="6" name="TextBox 5">
            <a:extLst>
              <a:ext uri="{FF2B5EF4-FFF2-40B4-BE49-F238E27FC236}">
                <a16:creationId xmlns:a16="http://schemas.microsoft.com/office/drawing/2014/main" id="{371014EA-CD8F-4E1B-BE0E-75320E7278E7}"/>
              </a:ext>
            </a:extLst>
          </p:cNvPr>
          <p:cNvSpPr txBox="1"/>
          <p:nvPr/>
        </p:nvSpPr>
        <p:spPr>
          <a:xfrm>
            <a:off x="1285204" y="4362271"/>
            <a:ext cx="349907" cy="461665"/>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b</a:t>
            </a:r>
          </a:p>
        </p:txBody>
      </p:sp>
      <p:sp>
        <p:nvSpPr>
          <p:cNvPr id="7" name="Rectangle 6">
            <a:extLst>
              <a:ext uri="{FF2B5EF4-FFF2-40B4-BE49-F238E27FC236}">
                <a16:creationId xmlns:a16="http://schemas.microsoft.com/office/drawing/2014/main" id="{DF6BBE0B-06BF-4D2F-9137-AF4BB2AEA24F}"/>
              </a:ext>
            </a:extLst>
          </p:cNvPr>
          <p:cNvSpPr/>
          <p:nvPr/>
        </p:nvSpPr>
        <p:spPr bwMode="auto">
          <a:xfrm>
            <a:off x="838209" y="2304871"/>
            <a:ext cx="1371592" cy="12954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sp>
        <p:nvSpPr>
          <p:cNvPr id="8" name="TextBox 7">
            <a:extLst>
              <a:ext uri="{FF2B5EF4-FFF2-40B4-BE49-F238E27FC236}">
                <a16:creationId xmlns:a16="http://schemas.microsoft.com/office/drawing/2014/main" id="{77AA90FC-6E7A-47A7-B9F9-A94A21BAFDCD}"/>
              </a:ext>
            </a:extLst>
          </p:cNvPr>
          <p:cNvSpPr txBox="1"/>
          <p:nvPr/>
        </p:nvSpPr>
        <p:spPr>
          <a:xfrm>
            <a:off x="870190" y="2324445"/>
            <a:ext cx="1179934" cy="830997"/>
          </a:xfrm>
          <a:prstGeom prst="rect">
            <a:avLst/>
          </a:prstGeom>
          <a:noFill/>
        </p:spPr>
        <p:txBody>
          <a:bodyPr wrap="square" rtlCol="0">
            <a:spAutoFit/>
          </a:bodyPr>
          <a:lstStyle/>
          <a:p>
            <a:pPr algn="ctr"/>
            <a:r>
              <a:rPr lang="en-US" dirty="0"/>
              <a:t>create</a:t>
            </a:r>
          </a:p>
          <a:p>
            <a:pPr algn="ctr"/>
            <a:r>
              <a:rPr lang="en-US" dirty="0"/>
              <a:t>Array()</a:t>
            </a:r>
          </a:p>
        </p:txBody>
      </p:sp>
      <p:sp>
        <p:nvSpPr>
          <p:cNvPr id="9" name="TextBox 8">
            <a:extLst>
              <a:ext uri="{FF2B5EF4-FFF2-40B4-BE49-F238E27FC236}">
                <a16:creationId xmlns:a16="http://schemas.microsoft.com/office/drawing/2014/main" id="{DE8EBB79-A964-4857-A842-8163723ABD54}"/>
              </a:ext>
            </a:extLst>
          </p:cNvPr>
          <p:cNvSpPr txBox="1"/>
          <p:nvPr/>
        </p:nvSpPr>
        <p:spPr>
          <a:xfrm>
            <a:off x="1270820" y="3117553"/>
            <a:ext cx="378675" cy="461665"/>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a</a:t>
            </a:r>
          </a:p>
        </p:txBody>
      </p:sp>
      <p:cxnSp>
        <p:nvCxnSpPr>
          <p:cNvPr id="10" name="Straight Connector 9">
            <a:extLst>
              <a:ext uri="{FF2B5EF4-FFF2-40B4-BE49-F238E27FC236}">
                <a16:creationId xmlns:a16="http://schemas.microsoft.com/office/drawing/2014/main" id="{7FF9DB24-D661-4AB3-82C0-0C1820E2E92D}"/>
              </a:ext>
            </a:extLst>
          </p:cNvPr>
          <p:cNvCxnSpPr>
            <a:cxnSpLocks/>
          </p:cNvCxnSpPr>
          <p:nvPr/>
        </p:nvCxnSpPr>
        <p:spPr bwMode="auto">
          <a:xfrm>
            <a:off x="685800" y="2000071"/>
            <a:ext cx="0" cy="3124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 name="Straight Connector 10">
            <a:extLst>
              <a:ext uri="{FF2B5EF4-FFF2-40B4-BE49-F238E27FC236}">
                <a16:creationId xmlns:a16="http://schemas.microsoft.com/office/drawing/2014/main" id="{46471B4B-C606-4317-8ACE-D0682A666C6B}"/>
              </a:ext>
            </a:extLst>
          </p:cNvPr>
          <p:cNvCxnSpPr>
            <a:cxnSpLocks/>
          </p:cNvCxnSpPr>
          <p:nvPr/>
        </p:nvCxnSpPr>
        <p:spPr bwMode="auto">
          <a:xfrm>
            <a:off x="2514600" y="2000071"/>
            <a:ext cx="0" cy="3124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 name="Straight Connector 11">
            <a:extLst>
              <a:ext uri="{FF2B5EF4-FFF2-40B4-BE49-F238E27FC236}">
                <a16:creationId xmlns:a16="http://schemas.microsoft.com/office/drawing/2014/main" id="{A2421DF9-E58C-4C10-812C-7F652EB2CEBB}"/>
              </a:ext>
            </a:extLst>
          </p:cNvPr>
          <p:cNvCxnSpPr>
            <a:cxnSpLocks/>
          </p:cNvCxnSpPr>
          <p:nvPr/>
        </p:nvCxnSpPr>
        <p:spPr bwMode="auto">
          <a:xfrm>
            <a:off x="685800" y="5124271"/>
            <a:ext cx="1828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8" name="TextBox 17">
            <a:extLst>
              <a:ext uri="{FF2B5EF4-FFF2-40B4-BE49-F238E27FC236}">
                <a16:creationId xmlns:a16="http://schemas.microsoft.com/office/drawing/2014/main" id="{01F9DB74-1FCE-44A8-86FC-A26B145674C5}"/>
              </a:ext>
            </a:extLst>
          </p:cNvPr>
          <p:cNvSpPr txBox="1"/>
          <p:nvPr/>
        </p:nvSpPr>
        <p:spPr>
          <a:xfrm>
            <a:off x="1216361" y="1690806"/>
            <a:ext cx="917239" cy="461665"/>
          </a:xfrm>
          <a:prstGeom prst="rect">
            <a:avLst/>
          </a:prstGeom>
          <a:noFill/>
        </p:spPr>
        <p:txBody>
          <a:bodyPr wrap="none" rtlCol="0">
            <a:spAutoFit/>
          </a:bodyPr>
          <a:lstStyle/>
          <a:p>
            <a:r>
              <a:rPr lang="en-US" dirty="0"/>
              <a:t>Stack</a:t>
            </a:r>
          </a:p>
        </p:txBody>
      </p:sp>
      <p:sp>
        <p:nvSpPr>
          <p:cNvPr id="22" name="Rectangle 21">
            <a:extLst>
              <a:ext uri="{FF2B5EF4-FFF2-40B4-BE49-F238E27FC236}">
                <a16:creationId xmlns:a16="http://schemas.microsoft.com/office/drawing/2014/main" id="{AD288EFB-DD17-4B97-B4F6-89AF9DDB1795}"/>
              </a:ext>
            </a:extLst>
          </p:cNvPr>
          <p:cNvSpPr/>
          <p:nvPr/>
        </p:nvSpPr>
        <p:spPr bwMode="auto">
          <a:xfrm>
            <a:off x="2870208" y="2304871"/>
            <a:ext cx="387348"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cxnSp>
        <p:nvCxnSpPr>
          <p:cNvPr id="25" name="Straight Connector 24">
            <a:extLst>
              <a:ext uri="{FF2B5EF4-FFF2-40B4-BE49-F238E27FC236}">
                <a16:creationId xmlns:a16="http://schemas.microsoft.com/office/drawing/2014/main" id="{9E8B7999-79E2-411B-AB5C-BBBBB70666C6}"/>
              </a:ext>
            </a:extLst>
          </p:cNvPr>
          <p:cNvCxnSpPr>
            <a:cxnSpLocks/>
          </p:cNvCxnSpPr>
          <p:nvPr/>
        </p:nvCxnSpPr>
        <p:spPr bwMode="auto">
          <a:xfrm>
            <a:off x="2743200" y="2000071"/>
            <a:ext cx="0" cy="3124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 name="Straight Connector 25">
            <a:extLst>
              <a:ext uri="{FF2B5EF4-FFF2-40B4-BE49-F238E27FC236}">
                <a16:creationId xmlns:a16="http://schemas.microsoft.com/office/drawing/2014/main" id="{4072DCD6-05E3-4092-879A-03D1597AD127}"/>
              </a:ext>
            </a:extLst>
          </p:cNvPr>
          <p:cNvCxnSpPr>
            <a:cxnSpLocks/>
          </p:cNvCxnSpPr>
          <p:nvPr/>
        </p:nvCxnSpPr>
        <p:spPr bwMode="auto">
          <a:xfrm>
            <a:off x="4544381" y="2000071"/>
            <a:ext cx="0" cy="3124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a:extLst>
              <a:ext uri="{FF2B5EF4-FFF2-40B4-BE49-F238E27FC236}">
                <a16:creationId xmlns:a16="http://schemas.microsoft.com/office/drawing/2014/main" id="{13FEDC05-8C6A-419D-8FA7-97597957905C}"/>
              </a:ext>
            </a:extLst>
          </p:cNvPr>
          <p:cNvCxnSpPr>
            <a:cxnSpLocks/>
          </p:cNvCxnSpPr>
          <p:nvPr/>
        </p:nvCxnSpPr>
        <p:spPr bwMode="auto">
          <a:xfrm>
            <a:off x="2760793" y="5124271"/>
            <a:ext cx="178358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 name="TextBox 27">
            <a:extLst>
              <a:ext uri="{FF2B5EF4-FFF2-40B4-BE49-F238E27FC236}">
                <a16:creationId xmlns:a16="http://schemas.microsoft.com/office/drawing/2014/main" id="{9679E965-9C82-4116-B525-25FA83EF1949}"/>
              </a:ext>
            </a:extLst>
          </p:cNvPr>
          <p:cNvSpPr txBox="1"/>
          <p:nvPr/>
        </p:nvSpPr>
        <p:spPr>
          <a:xfrm>
            <a:off x="3304219" y="1690806"/>
            <a:ext cx="886781" cy="461665"/>
          </a:xfrm>
          <a:prstGeom prst="rect">
            <a:avLst/>
          </a:prstGeom>
          <a:noFill/>
        </p:spPr>
        <p:txBody>
          <a:bodyPr wrap="none" rtlCol="0">
            <a:spAutoFit/>
          </a:bodyPr>
          <a:lstStyle/>
          <a:p>
            <a:r>
              <a:rPr lang="en-US" dirty="0"/>
              <a:t>Heap</a:t>
            </a:r>
          </a:p>
        </p:txBody>
      </p:sp>
      <p:sp>
        <p:nvSpPr>
          <p:cNvPr id="29" name="Rectangle 28">
            <a:extLst>
              <a:ext uri="{FF2B5EF4-FFF2-40B4-BE49-F238E27FC236}">
                <a16:creationId xmlns:a16="http://schemas.microsoft.com/office/drawing/2014/main" id="{D9E9DD10-6E78-4104-B18F-24F2378824CB}"/>
              </a:ext>
            </a:extLst>
          </p:cNvPr>
          <p:cNvSpPr/>
          <p:nvPr/>
        </p:nvSpPr>
        <p:spPr bwMode="auto">
          <a:xfrm>
            <a:off x="3257556" y="2304871"/>
            <a:ext cx="387348"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sp>
        <p:nvSpPr>
          <p:cNvPr id="30" name="Rectangle 29">
            <a:extLst>
              <a:ext uri="{FF2B5EF4-FFF2-40B4-BE49-F238E27FC236}">
                <a16:creationId xmlns:a16="http://schemas.microsoft.com/office/drawing/2014/main" id="{7326588E-658A-4470-8444-DFA19CF9DF78}"/>
              </a:ext>
            </a:extLst>
          </p:cNvPr>
          <p:cNvSpPr/>
          <p:nvPr/>
        </p:nvSpPr>
        <p:spPr bwMode="auto">
          <a:xfrm>
            <a:off x="3644904" y="2304871"/>
            <a:ext cx="387348"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sp>
        <p:nvSpPr>
          <p:cNvPr id="31" name="Rectangle 30">
            <a:extLst>
              <a:ext uri="{FF2B5EF4-FFF2-40B4-BE49-F238E27FC236}">
                <a16:creationId xmlns:a16="http://schemas.microsoft.com/office/drawing/2014/main" id="{ECE338EA-8228-47A6-B1B8-893CB87187CC}"/>
              </a:ext>
            </a:extLst>
          </p:cNvPr>
          <p:cNvSpPr/>
          <p:nvPr/>
        </p:nvSpPr>
        <p:spPr bwMode="auto">
          <a:xfrm>
            <a:off x="4032252" y="2304871"/>
            <a:ext cx="387348"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cxnSp>
        <p:nvCxnSpPr>
          <p:cNvPr id="34" name="Straight Arrow Connector 33">
            <a:extLst>
              <a:ext uri="{FF2B5EF4-FFF2-40B4-BE49-F238E27FC236}">
                <a16:creationId xmlns:a16="http://schemas.microsoft.com/office/drawing/2014/main" id="{75DD623E-A5A3-42BD-93F7-16ECFE44143D}"/>
              </a:ext>
            </a:extLst>
          </p:cNvPr>
          <p:cNvCxnSpPr>
            <a:cxnSpLocks/>
            <a:stCxn id="9" idx="3"/>
            <a:endCxn id="22" idx="1"/>
          </p:cNvCxnSpPr>
          <p:nvPr/>
        </p:nvCxnSpPr>
        <p:spPr bwMode="auto">
          <a:xfrm flipV="1">
            <a:off x="1649495" y="2495371"/>
            <a:ext cx="1220713" cy="853015"/>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57" name="Rectangle 56">
            <a:extLst>
              <a:ext uri="{FF2B5EF4-FFF2-40B4-BE49-F238E27FC236}">
                <a16:creationId xmlns:a16="http://schemas.microsoft.com/office/drawing/2014/main" id="{069770B7-6BA8-4835-9D75-C26E3914B7C8}"/>
              </a:ext>
            </a:extLst>
          </p:cNvPr>
          <p:cNvSpPr/>
          <p:nvPr/>
        </p:nvSpPr>
        <p:spPr bwMode="auto">
          <a:xfrm>
            <a:off x="5099904" y="3676471"/>
            <a:ext cx="1391780" cy="12954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sp>
        <p:nvSpPr>
          <p:cNvPr id="58" name="TextBox 57">
            <a:extLst>
              <a:ext uri="{FF2B5EF4-FFF2-40B4-BE49-F238E27FC236}">
                <a16:creationId xmlns:a16="http://schemas.microsoft.com/office/drawing/2014/main" id="{A84FD14F-C920-4FC4-9900-8A04669DF59B}"/>
              </a:ext>
            </a:extLst>
          </p:cNvPr>
          <p:cNvSpPr txBox="1"/>
          <p:nvPr/>
        </p:nvSpPr>
        <p:spPr>
          <a:xfrm>
            <a:off x="5179879" y="3824406"/>
            <a:ext cx="1083951" cy="461665"/>
          </a:xfrm>
          <a:prstGeom prst="rect">
            <a:avLst/>
          </a:prstGeom>
          <a:noFill/>
        </p:spPr>
        <p:txBody>
          <a:bodyPr wrap="square" rtlCol="0">
            <a:spAutoFit/>
          </a:bodyPr>
          <a:lstStyle/>
          <a:p>
            <a:r>
              <a:rPr lang="en-US" dirty="0"/>
              <a:t>main()</a:t>
            </a:r>
          </a:p>
        </p:txBody>
      </p:sp>
      <p:sp>
        <p:nvSpPr>
          <p:cNvPr id="59" name="TextBox 58">
            <a:extLst>
              <a:ext uri="{FF2B5EF4-FFF2-40B4-BE49-F238E27FC236}">
                <a16:creationId xmlns:a16="http://schemas.microsoft.com/office/drawing/2014/main" id="{E922D9F3-0A45-459C-B5F6-0B2328BE20E3}"/>
              </a:ext>
            </a:extLst>
          </p:cNvPr>
          <p:cNvSpPr txBox="1"/>
          <p:nvPr/>
        </p:nvSpPr>
        <p:spPr>
          <a:xfrm>
            <a:off x="5546901" y="4362271"/>
            <a:ext cx="349907" cy="461665"/>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b</a:t>
            </a:r>
          </a:p>
        </p:txBody>
      </p:sp>
      <p:cxnSp>
        <p:nvCxnSpPr>
          <p:cNvPr id="63" name="Straight Connector 62">
            <a:extLst>
              <a:ext uri="{FF2B5EF4-FFF2-40B4-BE49-F238E27FC236}">
                <a16:creationId xmlns:a16="http://schemas.microsoft.com/office/drawing/2014/main" id="{0B5AA6E4-399F-4BAD-982D-170BEE67ACC9}"/>
              </a:ext>
            </a:extLst>
          </p:cNvPr>
          <p:cNvCxnSpPr>
            <a:cxnSpLocks/>
          </p:cNvCxnSpPr>
          <p:nvPr/>
        </p:nvCxnSpPr>
        <p:spPr bwMode="auto">
          <a:xfrm>
            <a:off x="4947497" y="2000071"/>
            <a:ext cx="0" cy="3124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 name="Straight Connector 63">
            <a:extLst>
              <a:ext uri="{FF2B5EF4-FFF2-40B4-BE49-F238E27FC236}">
                <a16:creationId xmlns:a16="http://schemas.microsoft.com/office/drawing/2014/main" id="{186853E9-1688-4860-A556-006F7479C0C3}"/>
              </a:ext>
            </a:extLst>
          </p:cNvPr>
          <p:cNvCxnSpPr>
            <a:cxnSpLocks/>
          </p:cNvCxnSpPr>
          <p:nvPr/>
        </p:nvCxnSpPr>
        <p:spPr bwMode="auto">
          <a:xfrm>
            <a:off x="6776297" y="2000071"/>
            <a:ext cx="0" cy="3124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 name="Straight Connector 64">
            <a:extLst>
              <a:ext uri="{FF2B5EF4-FFF2-40B4-BE49-F238E27FC236}">
                <a16:creationId xmlns:a16="http://schemas.microsoft.com/office/drawing/2014/main" id="{EE59FABA-3A10-4075-86B5-D6CA34243DF7}"/>
              </a:ext>
            </a:extLst>
          </p:cNvPr>
          <p:cNvCxnSpPr>
            <a:cxnSpLocks/>
          </p:cNvCxnSpPr>
          <p:nvPr/>
        </p:nvCxnSpPr>
        <p:spPr bwMode="auto">
          <a:xfrm>
            <a:off x="4947497" y="5124271"/>
            <a:ext cx="1828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 name="TextBox 65">
            <a:extLst>
              <a:ext uri="{FF2B5EF4-FFF2-40B4-BE49-F238E27FC236}">
                <a16:creationId xmlns:a16="http://schemas.microsoft.com/office/drawing/2014/main" id="{03E7B6F0-CA95-43A9-9BDB-5F67FEA8A684}"/>
              </a:ext>
            </a:extLst>
          </p:cNvPr>
          <p:cNvSpPr txBox="1"/>
          <p:nvPr/>
        </p:nvSpPr>
        <p:spPr>
          <a:xfrm>
            <a:off x="5478058" y="1690806"/>
            <a:ext cx="917239" cy="461665"/>
          </a:xfrm>
          <a:prstGeom prst="rect">
            <a:avLst/>
          </a:prstGeom>
          <a:noFill/>
        </p:spPr>
        <p:txBody>
          <a:bodyPr wrap="none" rtlCol="0">
            <a:spAutoFit/>
          </a:bodyPr>
          <a:lstStyle/>
          <a:p>
            <a:r>
              <a:rPr lang="en-US" dirty="0"/>
              <a:t>Stack</a:t>
            </a:r>
          </a:p>
        </p:txBody>
      </p:sp>
      <p:sp>
        <p:nvSpPr>
          <p:cNvPr id="67" name="Rectangle 66">
            <a:extLst>
              <a:ext uri="{FF2B5EF4-FFF2-40B4-BE49-F238E27FC236}">
                <a16:creationId xmlns:a16="http://schemas.microsoft.com/office/drawing/2014/main" id="{42023D8D-32E3-4554-B2CE-537D77D92031}"/>
              </a:ext>
            </a:extLst>
          </p:cNvPr>
          <p:cNvSpPr/>
          <p:nvPr/>
        </p:nvSpPr>
        <p:spPr bwMode="auto">
          <a:xfrm>
            <a:off x="7131905" y="2304871"/>
            <a:ext cx="387348"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cxnSp>
        <p:nvCxnSpPr>
          <p:cNvPr id="68" name="Straight Connector 67">
            <a:extLst>
              <a:ext uri="{FF2B5EF4-FFF2-40B4-BE49-F238E27FC236}">
                <a16:creationId xmlns:a16="http://schemas.microsoft.com/office/drawing/2014/main" id="{EB7D561A-70A3-4EF4-B3F9-447178C39BC3}"/>
              </a:ext>
            </a:extLst>
          </p:cNvPr>
          <p:cNvCxnSpPr>
            <a:cxnSpLocks/>
          </p:cNvCxnSpPr>
          <p:nvPr/>
        </p:nvCxnSpPr>
        <p:spPr bwMode="auto">
          <a:xfrm>
            <a:off x="7004897" y="2000071"/>
            <a:ext cx="0" cy="3124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 name="Straight Connector 68">
            <a:extLst>
              <a:ext uri="{FF2B5EF4-FFF2-40B4-BE49-F238E27FC236}">
                <a16:creationId xmlns:a16="http://schemas.microsoft.com/office/drawing/2014/main" id="{07AA8650-C8FC-4FD7-92E2-21FC2328B9E1}"/>
              </a:ext>
            </a:extLst>
          </p:cNvPr>
          <p:cNvCxnSpPr>
            <a:cxnSpLocks/>
          </p:cNvCxnSpPr>
          <p:nvPr/>
        </p:nvCxnSpPr>
        <p:spPr bwMode="auto">
          <a:xfrm>
            <a:off x="8806078" y="2000071"/>
            <a:ext cx="0" cy="3124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 name="Straight Connector 69">
            <a:extLst>
              <a:ext uri="{FF2B5EF4-FFF2-40B4-BE49-F238E27FC236}">
                <a16:creationId xmlns:a16="http://schemas.microsoft.com/office/drawing/2014/main" id="{777A55E0-3407-428C-ADAA-7CACAD2D63D2}"/>
              </a:ext>
            </a:extLst>
          </p:cNvPr>
          <p:cNvCxnSpPr>
            <a:cxnSpLocks/>
          </p:cNvCxnSpPr>
          <p:nvPr/>
        </p:nvCxnSpPr>
        <p:spPr bwMode="auto">
          <a:xfrm>
            <a:off x="7022490" y="5124271"/>
            <a:ext cx="178358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1" name="TextBox 70">
            <a:extLst>
              <a:ext uri="{FF2B5EF4-FFF2-40B4-BE49-F238E27FC236}">
                <a16:creationId xmlns:a16="http://schemas.microsoft.com/office/drawing/2014/main" id="{24088240-9CD7-4444-9DBD-192C3EF83DB8}"/>
              </a:ext>
            </a:extLst>
          </p:cNvPr>
          <p:cNvSpPr txBox="1"/>
          <p:nvPr/>
        </p:nvSpPr>
        <p:spPr>
          <a:xfrm>
            <a:off x="7565916" y="1690806"/>
            <a:ext cx="886781" cy="461665"/>
          </a:xfrm>
          <a:prstGeom prst="rect">
            <a:avLst/>
          </a:prstGeom>
          <a:noFill/>
        </p:spPr>
        <p:txBody>
          <a:bodyPr wrap="none" rtlCol="0">
            <a:spAutoFit/>
          </a:bodyPr>
          <a:lstStyle/>
          <a:p>
            <a:r>
              <a:rPr lang="en-US" dirty="0"/>
              <a:t>Heap</a:t>
            </a:r>
          </a:p>
        </p:txBody>
      </p:sp>
      <p:sp>
        <p:nvSpPr>
          <p:cNvPr id="72" name="Rectangle 71">
            <a:extLst>
              <a:ext uri="{FF2B5EF4-FFF2-40B4-BE49-F238E27FC236}">
                <a16:creationId xmlns:a16="http://schemas.microsoft.com/office/drawing/2014/main" id="{3FDE1D87-0E8A-4C21-8F8B-1E4F9E83E2F1}"/>
              </a:ext>
            </a:extLst>
          </p:cNvPr>
          <p:cNvSpPr/>
          <p:nvPr/>
        </p:nvSpPr>
        <p:spPr bwMode="auto">
          <a:xfrm>
            <a:off x="7519253" y="2304871"/>
            <a:ext cx="387348"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sp>
        <p:nvSpPr>
          <p:cNvPr id="73" name="Rectangle 72">
            <a:extLst>
              <a:ext uri="{FF2B5EF4-FFF2-40B4-BE49-F238E27FC236}">
                <a16:creationId xmlns:a16="http://schemas.microsoft.com/office/drawing/2014/main" id="{005EF295-1A6C-49BC-88BF-99F0BB46B27E}"/>
              </a:ext>
            </a:extLst>
          </p:cNvPr>
          <p:cNvSpPr/>
          <p:nvPr/>
        </p:nvSpPr>
        <p:spPr bwMode="auto">
          <a:xfrm>
            <a:off x="7906601" y="2304871"/>
            <a:ext cx="387348"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sp>
        <p:nvSpPr>
          <p:cNvPr id="74" name="Rectangle 73">
            <a:extLst>
              <a:ext uri="{FF2B5EF4-FFF2-40B4-BE49-F238E27FC236}">
                <a16:creationId xmlns:a16="http://schemas.microsoft.com/office/drawing/2014/main" id="{6C1C9EA8-3763-4FA9-A34A-743D93431897}"/>
              </a:ext>
            </a:extLst>
          </p:cNvPr>
          <p:cNvSpPr/>
          <p:nvPr/>
        </p:nvSpPr>
        <p:spPr bwMode="auto">
          <a:xfrm>
            <a:off x="8293949" y="2304871"/>
            <a:ext cx="387348" cy="381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Tahoma" pitchFamily="34" charset="0"/>
            </a:endParaRPr>
          </a:p>
        </p:txBody>
      </p:sp>
      <p:cxnSp>
        <p:nvCxnSpPr>
          <p:cNvPr id="78" name="Straight Arrow Connector 77">
            <a:extLst>
              <a:ext uri="{FF2B5EF4-FFF2-40B4-BE49-F238E27FC236}">
                <a16:creationId xmlns:a16="http://schemas.microsoft.com/office/drawing/2014/main" id="{DB8EE6D5-DFC7-4590-889E-929B38417DEE}"/>
              </a:ext>
            </a:extLst>
          </p:cNvPr>
          <p:cNvCxnSpPr>
            <a:stCxn id="59" idx="3"/>
            <a:endCxn id="67" idx="1"/>
          </p:cNvCxnSpPr>
          <p:nvPr/>
        </p:nvCxnSpPr>
        <p:spPr bwMode="auto">
          <a:xfrm flipV="1">
            <a:off x="5896808" y="2495371"/>
            <a:ext cx="1235097" cy="2097733"/>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79" name="TextBox 78">
            <a:extLst>
              <a:ext uri="{FF2B5EF4-FFF2-40B4-BE49-F238E27FC236}">
                <a16:creationId xmlns:a16="http://schemas.microsoft.com/office/drawing/2014/main" id="{ABD7976A-7657-4A78-A704-56EE82E27605}"/>
              </a:ext>
            </a:extLst>
          </p:cNvPr>
          <p:cNvSpPr txBox="1"/>
          <p:nvPr/>
        </p:nvSpPr>
        <p:spPr>
          <a:xfrm>
            <a:off x="1066800" y="5352871"/>
            <a:ext cx="3175356" cy="830997"/>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a</a:t>
            </a:r>
            <a:r>
              <a:rPr lang="en-US" dirty="0"/>
              <a:t> references the array</a:t>
            </a:r>
          </a:p>
          <a:p>
            <a:r>
              <a:rPr lang="en-US" dirty="0"/>
              <a:t>created on the heap</a:t>
            </a:r>
          </a:p>
        </p:txBody>
      </p:sp>
      <p:sp>
        <p:nvSpPr>
          <p:cNvPr id="80" name="TextBox 79">
            <a:extLst>
              <a:ext uri="{FF2B5EF4-FFF2-40B4-BE49-F238E27FC236}">
                <a16:creationId xmlns:a16="http://schemas.microsoft.com/office/drawing/2014/main" id="{3C64B93E-79A4-4D8E-9A09-4050F1074E23}"/>
              </a:ext>
            </a:extLst>
          </p:cNvPr>
          <p:cNvSpPr txBox="1"/>
          <p:nvPr/>
        </p:nvSpPr>
        <p:spPr>
          <a:xfrm>
            <a:off x="5099574" y="5352871"/>
            <a:ext cx="3511026" cy="1200329"/>
          </a:xfrm>
          <a:prstGeom prst="rect">
            <a:avLst/>
          </a:prstGeom>
          <a:noFill/>
        </p:spPr>
        <p:txBody>
          <a:bodyPr wrap="none" rtlCol="0">
            <a:spAutoFit/>
          </a:bodyPr>
          <a:lstStyle/>
          <a:p>
            <a:r>
              <a:rPr lang="en-US" dirty="0"/>
              <a:t>The array references is</a:t>
            </a:r>
          </a:p>
          <a:p>
            <a:r>
              <a:rPr lang="en-US" dirty="0"/>
              <a:t>returned to </a:t>
            </a:r>
            <a:r>
              <a:rPr lang="en-US" dirty="0">
                <a:latin typeface="Courier New" panose="02070309020205020404" pitchFamily="49" charset="0"/>
                <a:cs typeface="Courier New" panose="02070309020205020404" pitchFamily="49" charset="0"/>
              </a:rPr>
              <a:t>main()</a:t>
            </a:r>
            <a:r>
              <a:rPr lang="en-US" dirty="0"/>
              <a:t> and</a:t>
            </a:r>
          </a:p>
          <a:p>
            <a:r>
              <a:rPr lang="en-US" dirty="0"/>
              <a:t>assigned to </a:t>
            </a:r>
            <a:r>
              <a:rPr lang="en-US" dirty="0">
                <a:latin typeface="Courier New" panose="02070309020205020404" pitchFamily="49" charset="0"/>
                <a:cs typeface="Courier New" panose="02070309020205020404" pitchFamily="49" charset="0"/>
              </a:rPr>
              <a:t>b</a:t>
            </a:r>
          </a:p>
        </p:txBody>
      </p:sp>
    </p:spTree>
    <p:extLst>
      <p:ext uri="{BB962C8B-B14F-4D97-AF65-F5344CB8AC3E}">
        <p14:creationId xmlns:p14="http://schemas.microsoft.com/office/powerpoint/2010/main" val="1031162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F094F-BCAB-B942-9F6E-6033555F4CC8}"/>
              </a:ext>
            </a:extLst>
          </p:cNvPr>
          <p:cNvSpPr>
            <a:spLocks noGrp="1"/>
          </p:cNvSpPr>
          <p:nvPr>
            <p:ph type="title"/>
          </p:nvPr>
        </p:nvSpPr>
        <p:spPr/>
        <p:txBody>
          <a:bodyPr/>
          <a:lstStyle/>
          <a:p>
            <a:r>
              <a:rPr lang="en-US" dirty="0"/>
              <a:t>Garbage Collection</a:t>
            </a:r>
          </a:p>
        </p:txBody>
      </p:sp>
      <p:sp>
        <p:nvSpPr>
          <p:cNvPr id="3" name="Content Placeholder 2">
            <a:extLst>
              <a:ext uri="{FF2B5EF4-FFF2-40B4-BE49-F238E27FC236}">
                <a16:creationId xmlns:a16="http://schemas.microsoft.com/office/drawing/2014/main" id="{3439F8AD-CF56-784C-8007-B5BE1C274FDE}"/>
              </a:ext>
            </a:extLst>
          </p:cNvPr>
          <p:cNvSpPr>
            <a:spLocks noGrp="1"/>
          </p:cNvSpPr>
          <p:nvPr>
            <p:ph idx="1"/>
          </p:nvPr>
        </p:nvSpPr>
        <p:spPr/>
        <p:txBody>
          <a:bodyPr/>
          <a:lstStyle/>
          <a:p>
            <a:r>
              <a:rPr lang="en-US" dirty="0"/>
              <a:t>Data on the heap will be removed when the JVM determines that it's no longer used by any code (i.e. no more references to the data), and this process is known as </a:t>
            </a:r>
            <a:r>
              <a:rPr lang="en-US" i="1" dirty="0"/>
              <a:t>Garbage Collection</a:t>
            </a:r>
          </a:p>
        </p:txBody>
      </p:sp>
    </p:spTree>
    <p:extLst>
      <p:ext uri="{BB962C8B-B14F-4D97-AF65-F5344CB8AC3E}">
        <p14:creationId xmlns:p14="http://schemas.microsoft.com/office/powerpoint/2010/main" val="497330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E6262-CD7D-4E8C-AC23-B25C8D665FCB}"/>
              </a:ext>
            </a:extLst>
          </p:cNvPr>
          <p:cNvSpPr>
            <a:spLocks noGrp="1"/>
          </p:cNvSpPr>
          <p:nvPr>
            <p:ph type="title"/>
          </p:nvPr>
        </p:nvSpPr>
        <p:spPr/>
        <p:txBody>
          <a:bodyPr/>
          <a:lstStyle/>
          <a:p>
            <a:r>
              <a:rPr lang="en-US" dirty="0"/>
              <a:t>Variable-Length Argument List</a:t>
            </a:r>
          </a:p>
        </p:txBody>
      </p:sp>
      <p:sp>
        <p:nvSpPr>
          <p:cNvPr id="3" name="Content Placeholder 2">
            <a:extLst>
              <a:ext uri="{FF2B5EF4-FFF2-40B4-BE49-F238E27FC236}">
                <a16:creationId xmlns:a16="http://schemas.microsoft.com/office/drawing/2014/main" id="{B0A40793-56F2-4697-A17D-B97DCC5AFA3A}"/>
              </a:ext>
            </a:extLst>
          </p:cNvPr>
          <p:cNvSpPr>
            <a:spLocks noGrp="1"/>
          </p:cNvSpPr>
          <p:nvPr>
            <p:ph idx="1"/>
          </p:nvPr>
        </p:nvSpPr>
        <p:spPr>
          <a:xfrm>
            <a:off x="838200" y="1905000"/>
            <a:ext cx="7772400" cy="2438400"/>
          </a:xfrm>
        </p:spPr>
        <p:txBody>
          <a:bodyPr/>
          <a:lstStyle/>
          <a:p>
            <a:r>
              <a:rPr lang="en-US" sz="2800" dirty="0"/>
              <a:t>A.K.A. </a:t>
            </a:r>
            <a:r>
              <a:rPr lang="en-US" sz="2800" i="1" dirty="0" err="1"/>
              <a:t>varargs</a:t>
            </a:r>
            <a:endParaRPr lang="en-US" sz="2800" i="1" dirty="0"/>
          </a:p>
          <a:p>
            <a:r>
              <a:rPr lang="en-US" sz="2800" dirty="0"/>
              <a:t>Allows any number of arguments of the specified type</a:t>
            </a:r>
          </a:p>
          <a:p>
            <a:r>
              <a:rPr lang="en-US" sz="2800" dirty="0"/>
              <a:t>The arguments are treated as an array in the method</a:t>
            </a:r>
          </a:p>
        </p:txBody>
      </p:sp>
      <p:sp>
        <p:nvSpPr>
          <p:cNvPr id="4" name="TextBox 3">
            <a:extLst>
              <a:ext uri="{FF2B5EF4-FFF2-40B4-BE49-F238E27FC236}">
                <a16:creationId xmlns:a16="http://schemas.microsoft.com/office/drawing/2014/main" id="{C35D87FE-E3B8-4157-96D0-F7A355229E0D}"/>
              </a:ext>
            </a:extLst>
          </p:cNvPr>
          <p:cNvSpPr txBox="1"/>
          <p:nvPr/>
        </p:nvSpPr>
        <p:spPr>
          <a:xfrm>
            <a:off x="1568150" y="4419600"/>
            <a:ext cx="6051850" cy="2308324"/>
          </a:xfrm>
          <a:prstGeom prst="rect">
            <a:avLst/>
          </a:prstGeom>
          <a:noFill/>
        </p:spPr>
        <p:txBody>
          <a:bodyPr wrap="none" rtlCol="0">
            <a:spAutoFit/>
          </a:bodyPr>
          <a:lstStyle/>
          <a:p>
            <a:r>
              <a:rPr lang="en-US" dirty="0"/>
              <a:t>public static </a:t>
            </a:r>
            <a:r>
              <a:rPr lang="en-US" dirty="0" err="1"/>
              <a:t>int</a:t>
            </a:r>
            <a:r>
              <a:rPr lang="en-US" dirty="0"/>
              <a:t> sum( </a:t>
            </a:r>
            <a:r>
              <a:rPr lang="en-US" dirty="0" err="1"/>
              <a:t>int</a:t>
            </a:r>
            <a:r>
              <a:rPr lang="en-US" dirty="0"/>
              <a:t>… numbers ) {</a:t>
            </a:r>
          </a:p>
          <a:p>
            <a:r>
              <a:rPr lang="en-US" dirty="0"/>
              <a:t>    </a:t>
            </a:r>
            <a:r>
              <a:rPr lang="en-US" dirty="0" err="1"/>
              <a:t>int</a:t>
            </a:r>
            <a:r>
              <a:rPr lang="en-US" dirty="0"/>
              <a:t> sum = 0;</a:t>
            </a:r>
          </a:p>
          <a:p>
            <a:r>
              <a:rPr lang="en-US" dirty="0"/>
              <a:t>    for( </a:t>
            </a:r>
            <a:r>
              <a:rPr lang="en-US" dirty="0" err="1"/>
              <a:t>int</a:t>
            </a:r>
            <a:r>
              <a:rPr lang="en-US" dirty="0"/>
              <a:t> </a:t>
            </a:r>
            <a:r>
              <a:rPr lang="en-US" dirty="0" err="1"/>
              <a:t>i</a:t>
            </a:r>
            <a:r>
              <a:rPr lang="en-US" dirty="0"/>
              <a:t>=0 ; </a:t>
            </a:r>
            <a:r>
              <a:rPr lang="en-US" dirty="0" err="1"/>
              <a:t>i</a:t>
            </a:r>
            <a:r>
              <a:rPr lang="en-US" dirty="0"/>
              <a:t> &lt; </a:t>
            </a:r>
            <a:r>
              <a:rPr lang="en-US" dirty="0" err="1"/>
              <a:t>numbers.length</a:t>
            </a:r>
            <a:r>
              <a:rPr lang="en-US" dirty="0"/>
              <a:t> ; ++</a:t>
            </a:r>
            <a:r>
              <a:rPr lang="en-US" dirty="0" err="1"/>
              <a:t>i</a:t>
            </a:r>
            <a:r>
              <a:rPr lang="en-US" dirty="0"/>
              <a:t> )</a:t>
            </a:r>
          </a:p>
          <a:p>
            <a:r>
              <a:rPr lang="en-US" dirty="0"/>
              <a:t>        sum += numbers[</a:t>
            </a:r>
            <a:r>
              <a:rPr lang="en-US" dirty="0" err="1"/>
              <a:t>i</a:t>
            </a:r>
            <a:r>
              <a:rPr lang="en-US" dirty="0"/>
              <a:t>];</a:t>
            </a:r>
          </a:p>
          <a:p>
            <a:r>
              <a:rPr lang="en-US" dirty="0"/>
              <a:t>    return sum;</a:t>
            </a:r>
          </a:p>
          <a:p>
            <a:r>
              <a:rPr lang="en-US" dirty="0"/>
              <a:t>}</a:t>
            </a:r>
          </a:p>
        </p:txBody>
      </p:sp>
    </p:spTree>
    <p:extLst>
      <p:ext uri="{BB962C8B-B14F-4D97-AF65-F5344CB8AC3E}">
        <p14:creationId xmlns:p14="http://schemas.microsoft.com/office/powerpoint/2010/main" val="1246631185"/>
      </p:ext>
    </p:extLst>
  </p:cSld>
  <p:clrMapOvr>
    <a:masterClrMapping/>
  </p:clrMapOvr>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9904</TotalTime>
  <Words>534</Words>
  <Application>Microsoft Macintosh PowerPoint</Application>
  <PresentationFormat>On-screen Show (4:3)</PresentationFormat>
  <Paragraphs>82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Courier New</vt:lpstr>
      <vt:lpstr>Tahoma</vt:lpstr>
      <vt:lpstr>Wingdings</vt:lpstr>
      <vt:lpstr>Blueprint</vt:lpstr>
      <vt:lpstr>CS2011 Introduction to Programming I Arrays (II)</vt:lpstr>
      <vt:lpstr>Primitive Types Are Passed By Value</vt:lpstr>
      <vt:lpstr>Arrays Are Passed By Reference</vt:lpstr>
      <vt:lpstr>Copy An Array</vt:lpstr>
      <vt:lpstr>Return An Array</vt:lpstr>
      <vt:lpstr>Heap</vt:lpstr>
      <vt:lpstr>Array Reference</vt:lpstr>
      <vt:lpstr>Garbage Collection</vt:lpstr>
      <vt:lpstr>Variable-Length Argument List</vt:lpstr>
      <vt:lpstr>Arrays Methods</vt:lpstr>
      <vt:lpstr>Readings</vt:lpstr>
    </vt:vector>
  </TitlesOfParts>
  <Company>University of California, Santa Barbara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CS10 Java Programming Basic Language Features</dc:title>
  <dc:creator>cysun</dc:creator>
  <cp:lastModifiedBy>Sun, Chengyu</cp:lastModifiedBy>
  <cp:revision>644</cp:revision>
  <cp:lastPrinted>1601-01-01T00:00:00Z</cp:lastPrinted>
  <dcterms:created xsi:type="dcterms:W3CDTF">2003-06-24T23:22:57Z</dcterms:created>
  <dcterms:modified xsi:type="dcterms:W3CDTF">2018-11-13T17:36:38Z</dcterms:modified>
</cp:coreProperties>
</file>