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85" autoAdjust="0"/>
    <p:restoredTop sz="96192" autoAdjust="0"/>
  </p:normalViewPr>
  <p:slideViewPr>
    <p:cSldViewPr>
      <p:cViewPr varScale="1">
        <p:scale>
          <a:sx n="108" d="100"/>
          <a:sy n="108" d="100"/>
        </p:scale>
        <p:origin x="10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10/21/2018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Do's and Don'ts of Learning Programming in CS2011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9379C6-8BA4-450E-A587-25325F2921B4}"/>
              </a:ext>
            </a:extLst>
          </p:cNvPr>
          <p:cNvSpPr txBox="1"/>
          <p:nvPr/>
        </p:nvSpPr>
        <p:spPr>
          <a:xfrm>
            <a:off x="690494" y="2272605"/>
            <a:ext cx="81487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So you want to improve you programming skills</a:t>
            </a:r>
          </a:p>
          <a:p>
            <a:pPr algn="ctr"/>
            <a:r>
              <a:rPr lang="en-US" sz="2800" dirty="0"/>
              <a:t>(and if you are a CS major, you really should since</a:t>
            </a:r>
          </a:p>
          <a:p>
            <a:pPr algn="ctr"/>
            <a:r>
              <a:rPr lang="en-US" sz="2800" dirty="0"/>
              <a:t>CS 2011 is the foundation of everything CS)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734608-4228-462E-807C-8CF1BF7AF459}"/>
              </a:ext>
            </a:extLst>
          </p:cNvPr>
          <p:cNvSpPr txBox="1"/>
          <p:nvPr/>
        </p:nvSpPr>
        <p:spPr>
          <a:xfrm>
            <a:off x="1292087" y="4456093"/>
            <a:ext cx="66327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You know it's </a:t>
            </a:r>
            <a:r>
              <a:rPr lang="en-US" sz="2800" i="1" dirty="0"/>
              <a:t>practice, practice, practice,</a:t>
            </a:r>
          </a:p>
          <a:p>
            <a:pPr algn="ctr"/>
            <a:r>
              <a:rPr lang="en-US" sz="2800" dirty="0"/>
              <a:t>but </a:t>
            </a:r>
            <a:r>
              <a:rPr lang="en-US" sz="2800" i="1" dirty="0"/>
              <a:t>how</a:t>
            </a:r>
            <a:r>
              <a:rPr lang="en-US" sz="2800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1489211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2073B-D516-4945-8944-901465FF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That Can Help A 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6AE4D-E5C7-4CC7-98BB-00978B773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all the exercises in the labs, homework, and exams</a:t>
            </a:r>
          </a:p>
          <a:p>
            <a:r>
              <a:rPr lang="en-US" dirty="0"/>
              <a:t>Redo the exercises to improve them</a:t>
            </a:r>
          </a:p>
          <a:p>
            <a:r>
              <a:rPr lang="en-US" dirty="0"/>
              <a:t>Discuss implementation strategies with instructors, TAs, and fellow students</a:t>
            </a:r>
          </a:p>
          <a:p>
            <a:r>
              <a:rPr lang="en-US" i="1" dirty="0"/>
              <a:t>(And yes, pay attention in class too)</a:t>
            </a:r>
          </a:p>
        </p:txBody>
      </p:sp>
    </p:spTree>
    <p:extLst>
      <p:ext uri="{BB962C8B-B14F-4D97-AF65-F5344CB8AC3E}">
        <p14:creationId xmlns:p14="http://schemas.microsoft.com/office/powerpoint/2010/main" val="6347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CF035-E781-4A17-84D0-9707D79D6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 All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B589A-3E76-4DF6-B4B5-87858877C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have more exercises in this class than some other class sections (and that's not because the TA and I enjoy grading so much)</a:t>
            </a:r>
          </a:p>
          <a:p>
            <a:r>
              <a:rPr lang="en-US" sz="2800" dirty="0"/>
              <a:t>The exercises are hand-picked/crafted to fit your level while giving you a challenge, and emphasize the skills/techniques that we believe are important</a:t>
            </a:r>
          </a:p>
        </p:txBody>
      </p:sp>
    </p:spTree>
    <p:extLst>
      <p:ext uri="{BB962C8B-B14F-4D97-AF65-F5344CB8AC3E}">
        <p14:creationId xmlns:p14="http://schemas.microsoft.com/office/powerpoint/2010/main" val="279719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00AC5-E0A1-46B3-805F-5E259729D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D3F85-5DB7-46E8-AB88-6244F2D88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924800" cy="4114800"/>
          </a:xfrm>
        </p:spPr>
        <p:txBody>
          <a:bodyPr/>
          <a:lstStyle/>
          <a:p>
            <a:r>
              <a:rPr lang="en-US" sz="2800" dirty="0"/>
              <a:t>Make the code </a:t>
            </a:r>
            <a:r>
              <a:rPr lang="en-US" sz="2800" i="1" dirty="0"/>
              <a:t>more efficient/concise/readable</a:t>
            </a:r>
          </a:p>
          <a:p>
            <a:r>
              <a:rPr lang="en-US" sz="2800" dirty="0"/>
              <a:t>For example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Simplify code (e.g. complex if-elseif-else  switch)</a:t>
            </a:r>
            <a:endParaRPr lang="en-US" sz="2400" dirty="0"/>
          </a:p>
          <a:p>
            <a:pPr lvl="1"/>
            <a:r>
              <a:rPr lang="en-US" sz="2400" dirty="0"/>
              <a:t>No loop </a:t>
            </a:r>
            <a:r>
              <a:rPr lang="en-US" sz="2400" dirty="0">
                <a:sym typeface="Wingdings" panose="05000000000000000000" pitchFamily="2" charset="2"/>
              </a:rPr>
              <a:t> loop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Loop  a different loop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Eliminate unnecessary code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Use naming conventions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Use better formatting</a:t>
            </a:r>
          </a:p>
        </p:txBody>
      </p:sp>
    </p:spTree>
    <p:extLst>
      <p:ext uri="{BB962C8B-B14F-4D97-AF65-F5344CB8AC3E}">
        <p14:creationId xmlns:p14="http://schemas.microsoft.com/office/powerpoint/2010/main" val="3499014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0386-3867-4C68-8536-655F54A8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 Implementation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7E2B-75D1-4540-815B-94FED1708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office hours and ask questions</a:t>
            </a:r>
          </a:p>
          <a:p>
            <a:r>
              <a:rPr lang="en-US" dirty="0"/>
              <a:t>Discuss with your fellow students</a:t>
            </a:r>
          </a:p>
          <a:p>
            <a:r>
              <a:rPr lang="en-US" dirty="0"/>
              <a:t>Talk implementation strategy (i.e. </a:t>
            </a:r>
            <a:r>
              <a:rPr lang="en-US" i="1" dirty="0"/>
              <a:t>the way to think</a:t>
            </a:r>
            <a:r>
              <a:rPr lang="en-US" dirty="0"/>
              <a:t>), not actual code</a:t>
            </a:r>
          </a:p>
        </p:txBody>
      </p:sp>
    </p:spTree>
    <p:extLst>
      <p:ext uri="{BB962C8B-B14F-4D97-AF65-F5344CB8AC3E}">
        <p14:creationId xmlns:p14="http://schemas.microsoft.com/office/powerpoint/2010/main" val="235161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CFD3B-3FCD-401A-A5A5-4F9A1B73D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That Can Help Some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0FACF-764B-4CC4-AF76-608DBB6A3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Read code examples and solutions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C34C7A-9011-4F14-8AA8-911B520B41FC}"/>
              </a:ext>
            </a:extLst>
          </p:cNvPr>
          <p:cNvSpPr txBox="1">
            <a:spLocks/>
          </p:cNvSpPr>
          <p:nvPr/>
        </p:nvSpPr>
        <p:spPr bwMode="auto">
          <a:xfrm>
            <a:off x="838200" y="3733800"/>
            <a:ext cx="7772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Discover new/better ways to do things</a:t>
            </a:r>
          </a:p>
          <a:p>
            <a:r>
              <a:rPr lang="en-US" kern="0" dirty="0"/>
              <a:t>The more you already know, the more you can get out of examples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10EB074F-F59D-40F4-B886-41A47778530A}"/>
              </a:ext>
            </a:extLst>
          </p:cNvPr>
          <p:cNvSpPr/>
          <p:nvPr/>
        </p:nvSpPr>
        <p:spPr bwMode="auto">
          <a:xfrm>
            <a:off x="4114800" y="2895600"/>
            <a:ext cx="457200" cy="4572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895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948EF-1DA0-455B-A82F-E59B3A3D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That Will or May Affect You Negatively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349D8-0362-4E1A-94F9-4285E1BBF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Cheat</a:t>
            </a:r>
          </a:p>
          <a:p>
            <a:pPr lvl="1"/>
            <a:r>
              <a:rPr lang="en-US" dirty="0"/>
              <a:t>Copy from other students</a:t>
            </a:r>
          </a:p>
          <a:p>
            <a:pPr lvl="1"/>
            <a:r>
              <a:rPr lang="en-US" dirty="0"/>
              <a:t>Copy from solutions found online</a:t>
            </a:r>
          </a:p>
          <a:p>
            <a:r>
              <a:rPr lang="en-US" dirty="0"/>
              <a:t>Google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28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2114-642E-43D3-9FC1-BEEF3F9ED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Web Search the Right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50C9E-321B-40C3-B2A6-69AAB9EF7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before your search</a:t>
            </a:r>
          </a:p>
          <a:p>
            <a:r>
              <a:rPr lang="en-US" dirty="0"/>
              <a:t>The internet is your </a:t>
            </a:r>
            <a:r>
              <a:rPr lang="en-US" i="1" dirty="0"/>
              <a:t>reference</a:t>
            </a:r>
            <a:r>
              <a:rPr lang="en-US" dirty="0"/>
              <a:t>, not your </a:t>
            </a:r>
            <a:r>
              <a:rPr lang="en-US" i="1" dirty="0"/>
              <a:t>brain</a:t>
            </a:r>
          </a:p>
        </p:txBody>
      </p:sp>
    </p:spTree>
    <p:extLst>
      <p:ext uri="{BB962C8B-B14F-4D97-AF65-F5344CB8AC3E}">
        <p14:creationId xmlns:p14="http://schemas.microsoft.com/office/powerpoint/2010/main" val="2171141487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9392</TotalTime>
  <Words>300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Tahoma</vt:lpstr>
      <vt:lpstr>Wingdings</vt:lpstr>
      <vt:lpstr>Blueprint</vt:lpstr>
      <vt:lpstr>CS2011 Introduction to Programming I Do's and Don'ts of Learning Programming in CS2011</vt:lpstr>
      <vt:lpstr>PowerPoint Presentation</vt:lpstr>
      <vt:lpstr>Things That Can Help A LOT</vt:lpstr>
      <vt:lpstr>Complete All Exercises</vt:lpstr>
      <vt:lpstr>Improve Code</vt:lpstr>
      <vt:lpstr>Talk Implementation Strategy</vt:lpstr>
      <vt:lpstr>Things That Can Help Some</vt:lpstr>
      <vt:lpstr>Things That Will or May Affect You Negatively</vt:lpstr>
      <vt:lpstr>Use Web Search the Right Way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593</cp:revision>
  <cp:lastPrinted>1601-01-01T00:00:00Z</cp:lastPrinted>
  <dcterms:created xsi:type="dcterms:W3CDTF">2003-06-24T23:22:57Z</dcterms:created>
  <dcterms:modified xsi:type="dcterms:W3CDTF">2018-10-22T00:51:25Z</dcterms:modified>
</cp:coreProperties>
</file>