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6"/>
  </p:notesMasterIdLst>
  <p:handoutMasterIdLst>
    <p:handoutMasterId r:id="rId17"/>
  </p:handoutMasterIdLst>
  <p:sldIdLst>
    <p:sldId id="256" r:id="rId2"/>
    <p:sldId id="381" r:id="rId3"/>
    <p:sldId id="382" r:id="rId4"/>
    <p:sldId id="383" r:id="rId5"/>
    <p:sldId id="384" r:id="rId6"/>
    <p:sldId id="385" r:id="rId7"/>
    <p:sldId id="387" r:id="rId8"/>
    <p:sldId id="386" r:id="rId9"/>
    <p:sldId id="388" r:id="rId10"/>
    <p:sldId id="389" r:id="rId11"/>
    <p:sldId id="390" r:id="rId12"/>
    <p:sldId id="391" r:id="rId13"/>
    <p:sldId id="392" r:id="rId14"/>
    <p:sldId id="394" r:id="rId15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554" autoAdjust="0"/>
    <p:restoredTop sz="96192" autoAdjust="0"/>
  </p:normalViewPr>
  <p:slideViewPr>
    <p:cSldViewPr>
      <p:cViewPr varScale="1">
        <p:scale>
          <a:sx n="96" d="100"/>
          <a:sy n="96" d="100"/>
        </p:scale>
        <p:origin x="1520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0D7BDCA4-2C57-41D9-9FC6-87B59A539DC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t" anchorCtr="0" compatLnSpc="1">
            <a:prstTxWarp prst="textNoShape">
              <a:avLst/>
            </a:prstTxWarp>
          </a:bodyPr>
          <a:lstStyle>
            <a:lvl1pPr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55420677-0FEC-4065-B0AE-8FB0EAA361D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t" anchorCtr="0" compatLnSpc="1">
            <a:prstTxWarp prst="textNoShape">
              <a:avLst/>
            </a:prstTxWarp>
          </a:bodyPr>
          <a:lstStyle>
            <a:lvl1pPr algn="r"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4" name="Rectangle 4">
            <a:extLst>
              <a:ext uri="{FF2B5EF4-FFF2-40B4-BE49-F238E27FC236}">
                <a16:creationId xmlns:a16="http://schemas.microsoft.com/office/drawing/2014/main" id="{4D967090-9E4D-4935-9667-87F8153F33F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b" anchorCtr="0" compatLnSpc="1">
            <a:prstTxWarp prst="textNoShape">
              <a:avLst/>
            </a:prstTxWarp>
          </a:bodyPr>
          <a:lstStyle>
            <a:lvl1pPr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5" name="Rectangle 5">
            <a:extLst>
              <a:ext uri="{FF2B5EF4-FFF2-40B4-BE49-F238E27FC236}">
                <a16:creationId xmlns:a16="http://schemas.microsoft.com/office/drawing/2014/main" id="{63F8C257-FD11-475F-8598-851A564A8E0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b" anchorCtr="0" compatLnSpc="1">
            <a:prstTxWarp prst="textNoShape">
              <a:avLst/>
            </a:prstTxWarp>
          </a:bodyPr>
          <a:lstStyle>
            <a:lvl1pPr algn="r" defTabSz="949325" eaLnBrk="1" hangingPunct="1">
              <a:defRPr sz="1200"/>
            </a:lvl1pPr>
          </a:lstStyle>
          <a:p>
            <a:pPr>
              <a:defRPr/>
            </a:pPr>
            <a:fld id="{D2ACC898-A7EC-479C-B714-7CC5C4BABB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995840-621E-46D3-9E0F-D37429CD394B}" type="datetimeFigureOut">
              <a:rPr lang="en-US" smtClean="0"/>
              <a:t>10/22/18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B67A9-4F22-45F6-8BC9-60E885F63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156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7">
            <a:extLst>
              <a:ext uri="{FF2B5EF4-FFF2-40B4-BE49-F238E27FC236}">
                <a16:creationId xmlns:a16="http://schemas.microsoft.com/office/drawing/2014/main" id="{BA6FF91C-FBF8-4ED5-830F-C94A33E37FA3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5" name="Group 68">
              <a:extLst>
                <a:ext uri="{FF2B5EF4-FFF2-40B4-BE49-F238E27FC236}">
                  <a16:creationId xmlns:a16="http://schemas.microsoft.com/office/drawing/2014/main" id="{8EB7372A-DDBF-472A-AE3C-2585C3D607F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15" name="Rectangle 3">
                <a:extLst>
                  <a:ext uri="{FF2B5EF4-FFF2-40B4-BE49-F238E27FC236}">
                    <a16:creationId xmlns:a16="http://schemas.microsoft.com/office/drawing/2014/main" id="{E3DA28C8-8FBD-47B8-9A60-34C79D838F67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112" y="0"/>
                <a:ext cx="3648" cy="9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en-US" altLang="en-US"/>
              </a:p>
            </p:txBody>
          </p:sp>
          <p:grpSp>
            <p:nvGrpSpPr>
              <p:cNvPr id="16" name="Group 4">
                <a:extLst>
                  <a:ext uri="{FF2B5EF4-FFF2-40B4-BE49-F238E27FC236}">
                    <a16:creationId xmlns:a16="http://schemas.microsoft.com/office/drawing/2014/main" id="{1687B4BB-1E28-4212-8DFC-D653BD6A9120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60" cy="4320"/>
                <a:chOff x="0" y="0"/>
                <a:chExt cx="5760" cy="4320"/>
              </a:xfrm>
            </p:grpSpPr>
            <p:sp>
              <p:nvSpPr>
                <p:cNvPr id="18" name="Line 5">
                  <a:extLst>
                    <a:ext uri="{FF2B5EF4-FFF2-40B4-BE49-F238E27FC236}">
                      <a16:creationId xmlns:a16="http://schemas.microsoft.com/office/drawing/2014/main" id="{E22436B1-E098-4485-B64C-35C9259F1EA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" name="Line 6">
                  <a:extLst>
                    <a:ext uri="{FF2B5EF4-FFF2-40B4-BE49-F238E27FC236}">
                      <a16:creationId xmlns:a16="http://schemas.microsoft.com/office/drawing/2014/main" id="{0C456F5F-682A-4812-B96E-FF08B2F89BF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" name="Line 7">
                  <a:extLst>
                    <a:ext uri="{FF2B5EF4-FFF2-40B4-BE49-F238E27FC236}">
                      <a16:creationId xmlns:a16="http://schemas.microsoft.com/office/drawing/2014/main" id="{091F3D45-A89B-4908-988F-E84BC57204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" name="Line 8">
                  <a:extLst>
                    <a:ext uri="{FF2B5EF4-FFF2-40B4-BE49-F238E27FC236}">
                      <a16:creationId xmlns:a16="http://schemas.microsoft.com/office/drawing/2014/main" id="{75DD04ED-7A2A-4DA7-9B0F-B91161F45C0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" name="Line 9">
                  <a:extLst>
                    <a:ext uri="{FF2B5EF4-FFF2-40B4-BE49-F238E27FC236}">
                      <a16:creationId xmlns:a16="http://schemas.microsoft.com/office/drawing/2014/main" id="{60D949FC-16E9-4BAD-962F-E22714A219F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" name="Line 10">
                  <a:extLst>
                    <a:ext uri="{FF2B5EF4-FFF2-40B4-BE49-F238E27FC236}">
                      <a16:creationId xmlns:a16="http://schemas.microsoft.com/office/drawing/2014/main" id="{F5BDE8BB-6FA6-4574-A6C2-02855898C96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" name="Line 11">
                  <a:extLst>
                    <a:ext uri="{FF2B5EF4-FFF2-40B4-BE49-F238E27FC236}">
                      <a16:creationId xmlns:a16="http://schemas.microsoft.com/office/drawing/2014/main" id="{EFC49A16-90EC-4EBC-AB84-4C4B67ADEE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" name="Line 12">
                  <a:extLst>
                    <a:ext uri="{FF2B5EF4-FFF2-40B4-BE49-F238E27FC236}">
                      <a16:creationId xmlns:a16="http://schemas.microsoft.com/office/drawing/2014/main" id="{E3E43F42-28A2-4765-8DB7-26199677271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" name="Line 13">
                  <a:extLst>
                    <a:ext uri="{FF2B5EF4-FFF2-40B4-BE49-F238E27FC236}">
                      <a16:creationId xmlns:a16="http://schemas.microsoft.com/office/drawing/2014/main" id="{42F6BD2C-5876-45AF-80AF-007E42EB900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" name="Line 14">
                  <a:extLst>
                    <a:ext uri="{FF2B5EF4-FFF2-40B4-BE49-F238E27FC236}">
                      <a16:creationId xmlns:a16="http://schemas.microsoft.com/office/drawing/2014/main" id="{A89C6663-D233-44AD-B43E-4C9F3825D0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" name="Line 15">
                  <a:extLst>
                    <a:ext uri="{FF2B5EF4-FFF2-40B4-BE49-F238E27FC236}">
                      <a16:creationId xmlns:a16="http://schemas.microsoft.com/office/drawing/2014/main" id="{D30E8566-BD4D-4DE0-A377-29FC368BB98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" name="Line 16">
                  <a:extLst>
                    <a:ext uri="{FF2B5EF4-FFF2-40B4-BE49-F238E27FC236}">
                      <a16:creationId xmlns:a16="http://schemas.microsoft.com/office/drawing/2014/main" id="{BE6DE5FA-1853-45A3-9B43-EB49D7EC70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0" name="Line 17">
                  <a:extLst>
                    <a:ext uri="{FF2B5EF4-FFF2-40B4-BE49-F238E27FC236}">
                      <a16:creationId xmlns:a16="http://schemas.microsoft.com/office/drawing/2014/main" id="{6B5BB6F4-964D-420C-BC0C-549A0A21F5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" name="Line 18">
                  <a:extLst>
                    <a:ext uri="{FF2B5EF4-FFF2-40B4-BE49-F238E27FC236}">
                      <a16:creationId xmlns:a16="http://schemas.microsoft.com/office/drawing/2014/main" id="{7AF44A33-E66E-4B09-9844-12C58FC739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" name="Line 19">
                  <a:extLst>
                    <a:ext uri="{FF2B5EF4-FFF2-40B4-BE49-F238E27FC236}">
                      <a16:creationId xmlns:a16="http://schemas.microsoft.com/office/drawing/2014/main" id="{262468E3-FEC3-478D-B662-C45B5824468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" name="Line 20">
                  <a:extLst>
                    <a:ext uri="{FF2B5EF4-FFF2-40B4-BE49-F238E27FC236}">
                      <a16:creationId xmlns:a16="http://schemas.microsoft.com/office/drawing/2014/main" id="{60E23C24-8AF5-4977-8943-9599563F70E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4" name="Line 21">
                  <a:extLst>
                    <a:ext uri="{FF2B5EF4-FFF2-40B4-BE49-F238E27FC236}">
                      <a16:creationId xmlns:a16="http://schemas.microsoft.com/office/drawing/2014/main" id="{E7DB6FD7-8C64-4A5D-AC4F-8C0B634F5ED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" name="Line 22">
                  <a:extLst>
                    <a:ext uri="{FF2B5EF4-FFF2-40B4-BE49-F238E27FC236}">
                      <a16:creationId xmlns:a16="http://schemas.microsoft.com/office/drawing/2014/main" id="{8E46FA94-0460-4635-BE3F-FF9192CB9C7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6" name="Line 23">
                  <a:extLst>
                    <a:ext uri="{FF2B5EF4-FFF2-40B4-BE49-F238E27FC236}">
                      <a16:creationId xmlns:a16="http://schemas.microsoft.com/office/drawing/2014/main" id="{1A54A62F-2B84-439D-B300-5DA1B44A0AC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" name="Line 24">
                  <a:extLst>
                    <a:ext uri="{FF2B5EF4-FFF2-40B4-BE49-F238E27FC236}">
                      <a16:creationId xmlns:a16="http://schemas.microsoft.com/office/drawing/2014/main" id="{EBBEE7C8-BB4B-4805-A190-A88E75C619B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8" name="Line 25">
                  <a:extLst>
                    <a:ext uri="{FF2B5EF4-FFF2-40B4-BE49-F238E27FC236}">
                      <a16:creationId xmlns:a16="http://schemas.microsoft.com/office/drawing/2014/main" id="{C89111C3-51BD-463F-98D4-96C1DCDE614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" name="Line 26">
                  <a:extLst>
                    <a:ext uri="{FF2B5EF4-FFF2-40B4-BE49-F238E27FC236}">
                      <a16:creationId xmlns:a16="http://schemas.microsoft.com/office/drawing/2014/main" id="{1627D613-81C9-4086-9719-DCD0ADB1D0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0" name="Line 27">
                  <a:extLst>
                    <a:ext uri="{FF2B5EF4-FFF2-40B4-BE49-F238E27FC236}">
                      <a16:creationId xmlns:a16="http://schemas.microsoft.com/office/drawing/2014/main" id="{B139A8B8-B0F0-4DBA-A52E-274B0A9C19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1" name="Line 28">
                  <a:extLst>
                    <a:ext uri="{FF2B5EF4-FFF2-40B4-BE49-F238E27FC236}">
                      <a16:creationId xmlns:a16="http://schemas.microsoft.com/office/drawing/2014/main" id="{0555CE92-B003-4F60-81D6-99B7E4DBDBB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2" name="Line 29">
                  <a:extLst>
                    <a:ext uri="{FF2B5EF4-FFF2-40B4-BE49-F238E27FC236}">
                      <a16:creationId xmlns:a16="http://schemas.microsoft.com/office/drawing/2014/main" id="{6FE4AC15-79F5-43B2-8073-95E6DD0B0A0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3" name="Line 30">
                  <a:extLst>
                    <a:ext uri="{FF2B5EF4-FFF2-40B4-BE49-F238E27FC236}">
                      <a16:creationId xmlns:a16="http://schemas.microsoft.com/office/drawing/2014/main" id="{98F93A54-3895-46C0-BCEC-E48846C8ED2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" name="Line 31">
                  <a:extLst>
                    <a:ext uri="{FF2B5EF4-FFF2-40B4-BE49-F238E27FC236}">
                      <a16:creationId xmlns:a16="http://schemas.microsoft.com/office/drawing/2014/main" id="{F97CBC7A-6D67-4662-826D-841716CB2C4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" name="Line 32">
                  <a:extLst>
                    <a:ext uri="{FF2B5EF4-FFF2-40B4-BE49-F238E27FC236}">
                      <a16:creationId xmlns:a16="http://schemas.microsoft.com/office/drawing/2014/main" id="{9223C9CB-6156-4967-8BA2-6EDC99C942A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6" name="Line 33">
                  <a:extLst>
                    <a:ext uri="{FF2B5EF4-FFF2-40B4-BE49-F238E27FC236}">
                      <a16:creationId xmlns:a16="http://schemas.microsoft.com/office/drawing/2014/main" id="{67F34308-391D-4F29-93A3-0ED13664108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7" name="Line 34">
                  <a:extLst>
                    <a:ext uri="{FF2B5EF4-FFF2-40B4-BE49-F238E27FC236}">
                      <a16:creationId xmlns:a16="http://schemas.microsoft.com/office/drawing/2014/main" id="{1544B33B-D486-4051-99F8-77ECD1A691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" name="Line 35">
                  <a:extLst>
                    <a:ext uri="{FF2B5EF4-FFF2-40B4-BE49-F238E27FC236}">
                      <a16:creationId xmlns:a16="http://schemas.microsoft.com/office/drawing/2014/main" id="{91D315F8-B6D0-4D05-9813-3275F3D6B49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9" name="Line 36">
                  <a:extLst>
                    <a:ext uri="{FF2B5EF4-FFF2-40B4-BE49-F238E27FC236}">
                      <a16:creationId xmlns:a16="http://schemas.microsoft.com/office/drawing/2014/main" id="{73F6C514-2E13-457D-A946-1DB930FDA8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0" name="Line 37">
                  <a:extLst>
                    <a:ext uri="{FF2B5EF4-FFF2-40B4-BE49-F238E27FC236}">
                      <a16:creationId xmlns:a16="http://schemas.microsoft.com/office/drawing/2014/main" id="{D97B6FF2-4541-4E4B-81B3-A0EB061CF4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1" name="Line 38">
                  <a:extLst>
                    <a:ext uri="{FF2B5EF4-FFF2-40B4-BE49-F238E27FC236}">
                      <a16:creationId xmlns:a16="http://schemas.microsoft.com/office/drawing/2014/main" id="{5CA7DB8F-446C-4E05-8679-78DEE3ECD8F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" name="Line 39">
                  <a:extLst>
                    <a:ext uri="{FF2B5EF4-FFF2-40B4-BE49-F238E27FC236}">
                      <a16:creationId xmlns:a16="http://schemas.microsoft.com/office/drawing/2014/main" id="{D1C2D978-4663-4626-86DC-E95E04E311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" name="Line 40">
                  <a:extLst>
                    <a:ext uri="{FF2B5EF4-FFF2-40B4-BE49-F238E27FC236}">
                      <a16:creationId xmlns:a16="http://schemas.microsoft.com/office/drawing/2014/main" id="{576C61F4-88E4-4D79-A800-1B49388CE48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" name="Line 41">
                  <a:extLst>
                    <a:ext uri="{FF2B5EF4-FFF2-40B4-BE49-F238E27FC236}">
                      <a16:creationId xmlns:a16="http://schemas.microsoft.com/office/drawing/2014/main" id="{E069A7B0-4512-4A55-8CDD-8BED5DB77AB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" name="Line 42">
                  <a:extLst>
                    <a:ext uri="{FF2B5EF4-FFF2-40B4-BE49-F238E27FC236}">
                      <a16:creationId xmlns:a16="http://schemas.microsoft.com/office/drawing/2014/main" id="{F072D93E-0E3E-4BF4-927D-5D814F4F323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" name="Line 43">
                  <a:extLst>
                    <a:ext uri="{FF2B5EF4-FFF2-40B4-BE49-F238E27FC236}">
                      <a16:creationId xmlns:a16="http://schemas.microsoft.com/office/drawing/2014/main" id="{E0E4F55F-4F76-4196-8C1C-20C35D43C34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7" name="Line 44">
                  <a:extLst>
                    <a:ext uri="{FF2B5EF4-FFF2-40B4-BE49-F238E27FC236}">
                      <a16:creationId xmlns:a16="http://schemas.microsoft.com/office/drawing/2014/main" id="{2961AEF9-84C2-4DBB-A15B-98094E78C56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8" name="Line 45">
                  <a:extLst>
                    <a:ext uri="{FF2B5EF4-FFF2-40B4-BE49-F238E27FC236}">
                      <a16:creationId xmlns:a16="http://schemas.microsoft.com/office/drawing/2014/main" id="{4EB31354-25B5-4536-A589-CED9A596356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9" name="Line 46">
                  <a:extLst>
                    <a:ext uri="{FF2B5EF4-FFF2-40B4-BE49-F238E27FC236}">
                      <a16:creationId xmlns:a16="http://schemas.microsoft.com/office/drawing/2014/main" id="{8A16587F-A6AC-4422-B27B-555DA703246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" name="Line 47">
                  <a:extLst>
                    <a:ext uri="{FF2B5EF4-FFF2-40B4-BE49-F238E27FC236}">
                      <a16:creationId xmlns:a16="http://schemas.microsoft.com/office/drawing/2014/main" id="{B7121244-0388-43FD-8671-BFFB7FD7563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1" name="Line 48">
                  <a:extLst>
                    <a:ext uri="{FF2B5EF4-FFF2-40B4-BE49-F238E27FC236}">
                      <a16:creationId xmlns:a16="http://schemas.microsoft.com/office/drawing/2014/main" id="{A33CA963-BBD0-4FEF-8E2C-1F454C350D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" name="Line 49">
                  <a:extLst>
                    <a:ext uri="{FF2B5EF4-FFF2-40B4-BE49-F238E27FC236}">
                      <a16:creationId xmlns:a16="http://schemas.microsoft.com/office/drawing/2014/main" id="{19E7B081-6AE0-48F8-B8E9-F152E4AF6FA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" name="Line 50">
                  <a:extLst>
                    <a:ext uri="{FF2B5EF4-FFF2-40B4-BE49-F238E27FC236}">
                      <a16:creationId xmlns:a16="http://schemas.microsoft.com/office/drawing/2014/main" id="{74F96B96-5CE1-4B1A-AB6B-14574C729D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" name="Line 51">
                  <a:extLst>
                    <a:ext uri="{FF2B5EF4-FFF2-40B4-BE49-F238E27FC236}">
                      <a16:creationId xmlns:a16="http://schemas.microsoft.com/office/drawing/2014/main" id="{1D5FDC09-64F2-442C-83A2-FF264E24DC9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5" name="Line 52">
                  <a:extLst>
                    <a:ext uri="{FF2B5EF4-FFF2-40B4-BE49-F238E27FC236}">
                      <a16:creationId xmlns:a16="http://schemas.microsoft.com/office/drawing/2014/main" id="{9525C2C3-2A81-4A7E-81C4-E2550FFE274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6" name="Line 53">
                  <a:extLst>
                    <a:ext uri="{FF2B5EF4-FFF2-40B4-BE49-F238E27FC236}">
                      <a16:creationId xmlns:a16="http://schemas.microsoft.com/office/drawing/2014/main" id="{C6EDEE13-FDCF-4434-9E73-FA368A2F944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7" name="Line 54">
                  <a:extLst>
                    <a:ext uri="{FF2B5EF4-FFF2-40B4-BE49-F238E27FC236}">
                      <a16:creationId xmlns:a16="http://schemas.microsoft.com/office/drawing/2014/main" id="{9753293A-6773-4B0E-BEFE-462575235FE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8" name="Line 55">
                  <a:extLst>
                    <a:ext uri="{FF2B5EF4-FFF2-40B4-BE49-F238E27FC236}">
                      <a16:creationId xmlns:a16="http://schemas.microsoft.com/office/drawing/2014/main" id="{DBC30EE6-0CD5-425F-9BAB-A1733140969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7" name="Line 56">
                <a:extLst>
                  <a:ext uri="{FF2B5EF4-FFF2-40B4-BE49-F238E27FC236}">
                    <a16:creationId xmlns:a16="http://schemas.microsoft.com/office/drawing/2014/main" id="{CE6A3C26-E21C-43E6-B655-1E65AA5FE1BF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568" y="0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" name="Group 76">
              <a:extLst>
                <a:ext uri="{FF2B5EF4-FFF2-40B4-BE49-F238E27FC236}">
                  <a16:creationId xmlns:a16="http://schemas.microsoft.com/office/drawing/2014/main" id="{6461456B-8826-40D0-B2C9-3E723AB1C3A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3" y="559"/>
              <a:ext cx="4192" cy="1796"/>
              <a:chOff x="3" y="559"/>
              <a:chExt cx="4192" cy="1796"/>
            </a:xfrm>
          </p:grpSpPr>
          <p:sp>
            <p:nvSpPr>
              <p:cNvPr id="11" name="Line 65">
                <a:extLst>
                  <a:ext uri="{FF2B5EF4-FFF2-40B4-BE49-F238E27FC236}">
                    <a16:creationId xmlns:a16="http://schemas.microsoft.com/office/drawing/2014/main" id="{E8EE20DE-4345-44CE-A1D7-B1632073B713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06" y="559"/>
                <a:ext cx="0" cy="179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Line 63">
                <a:extLst>
                  <a:ext uri="{FF2B5EF4-FFF2-40B4-BE49-F238E27FC236}">
                    <a16:creationId xmlns:a16="http://schemas.microsoft.com/office/drawing/2014/main" id="{83D18937-F448-4535-887A-3E1B505C1937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" y="1924"/>
                <a:ext cx="32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Line 64">
                <a:extLst>
                  <a:ext uri="{FF2B5EF4-FFF2-40B4-BE49-F238E27FC236}">
                    <a16:creationId xmlns:a16="http://schemas.microsoft.com/office/drawing/2014/main" id="{C890D9B2-87C6-42FF-B0C0-ADB78A4C3708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84" y="938"/>
                <a:ext cx="38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Arc 66">
                <a:extLst>
                  <a:ext uri="{FF2B5EF4-FFF2-40B4-BE49-F238E27FC236}">
                    <a16:creationId xmlns:a16="http://schemas.microsoft.com/office/drawing/2014/main" id="{A06B1F79-AA96-490B-A315-0ADBE497EC3C}"/>
                  </a:ext>
                </a:extLst>
              </p:cNvPr>
              <p:cNvSpPr>
                <a:spLocks/>
              </p:cNvSpPr>
              <p:nvPr/>
            </p:nvSpPr>
            <p:spPr bwMode="ltGray">
              <a:xfrm rot="16200000" flipH="1">
                <a:off x="426" y="860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" name="Group 75">
              <a:extLst>
                <a:ext uri="{FF2B5EF4-FFF2-40B4-BE49-F238E27FC236}">
                  <a16:creationId xmlns:a16="http://schemas.microsoft.com/office/drawing/2014/main" id="{766BCD5F-2072-4BB5-966A-6CE33D87508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480" y="1952"/>
              <a:ext cx="3808" cy="1812"/>
              <a:chOff x="1480" y="1952"/>
              <a:chExt cx="3808" cy="1812"/>
            </a:xfrm>
          </p:grpSpPr>
          <p:sp>
            <p:nvSpPr>
              <p:cNvPr id="8" name="Line 67">
                <a:extLst>
                  <a:ext uri="{FF2B5EF4-FFF2-40B4-BE49-F238E27FC236}">
                    <a16:creationId xmlns:a16="http://schemas.microsoft.com/office/drawing/2014/main" id="{1BFE7FFB-83A3-473A-9EA5-3F2C919B1A33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V="1">
                <a:off x="1480" y="3442"/>
                <a:ext cx="38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" name="Line 68">
                <a:extLst>
                  <a:ext uri="{FF2B5EF4-FFF2-40B4-BE49-F238E27FC236}">
                    <a16:creationId xmlns:a16="http://schemas.microsoft.com/office/drawing/2014/main" id="{679D6805-0C3A-4B98-9A79-CB40E9325BDF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5172" y="1952"/>
                <a:ext cx="0" cy="181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Arc 69">
                <a:extLst>
                  <a:ext uri="{FF2B5EF4-FFF2-40B4-BE49-F238E27FC236}">
                    <a16:creationId xmlns:a16="http://schemas.microsoft.com/office/drawing/2014/main" id="{2D0DB07C-CEB4-46A2-B2A8-0A95E6460C6C}"/>
                  </a:ext>
                </a:extLst>
              </p:cNvPr>
              <p:cNvSpPr>
                <a:spLocks/>
              </p:cNvSpPr>
              <p:nvPr/>
            </p:nvSpPr>
            <p:spPr bwMode="ltGray">
              <a:xfrm rot="5400000">
                <a:off x="5097" y="3347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6201" name="Rectangle 57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202" name="Rectangle 58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309938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9" name="Rectangle 71">
            <a:extLst>
              <a:ext uri="{FF2B5EF4-FFF2-40B4-BE49-F238E27FC236}">
                <a16:creationId xmlns:a16="http://schemas.microsoft.com/office/drawing/2014/main" id="{B5D9CDF1-22D1-4474-BC21-2D9B5787B68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" name="Rectangle 72">
            <a:extLst>
              <a:ext uri="{FF2B5EF4-FFF2-40B4-BE49-F238E27FC236}">
                <a16:creationId xmlns:a16="http://schemas.microsoft.com/office/drawing/2014/main" id="{CFF4D230-B61B-4AC0-A6AE-E8B5302AAB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" name="Rectangle 73">
            <a:extLst>
              <a:ext uri="{FF2B5EF4-FFF2-40B4-BE49-F238E27FC236}">
                <a16:creationId xmlns:a16="http://schemas.microsoft.com/office/drawing/2014/main" id="{3DB51D83-06E5-4A94-93A1-12032CBC6B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685BE-ECDB-49B6-A7EE-F624C6C269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7002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6707BE6D-6B0A-492C-B067-1B0DB33E96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C27C5A28-618E-40FF-A1B6-A316B1CC92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3FAD5CB2-6795-450C-92C3-B98D6E3F5E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84CD92-1310-45D2-AF46-A2B79E475F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0374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0350" y="304800"/>
            <a:ext cx="200025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584835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047833F7-E9DB-4F06-A74A-93023BBFFE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26CFCB13-4326-4A5C-824E-FAEDF4E9FF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28F0C84C-1D03-41A6-AA19-356FF4AC94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94C699-5ECC-4B58-A5C2-78F095D743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707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08C44816-4383-4690-8836-F116DCADF6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B63879BF-76EE-4458-9AD7-B4537CECE2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A19CC086-313B-461A-8A4C-C42FBABD56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CA7036-AA17-425D-BA44-A016ABF99C7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9698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DCFCA7F6-57DC-47E3-BE37-F8197AB117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C4D2AA29-EC03-495A-AE1F-693580490B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B46605AD-87E0-4695-AABE-E4DBE4B069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E7B478-66FB-4150-ADFD-770390C183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3761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BA540B32-DD0C-416F-A400-5CCC2BB427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14FFF867-8358-4EB7-9FC5-A14C2A7A93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2D1D7FA9-EC99-4FB7-806E-D08BDF73F6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FBDF0-4172-4981-A494-6C34DF312F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5329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8">
            <a:extLst>
              <a:ext uri="{FF2B5EF4-FFF2-40B4-BE49-F238E27FC236}">
                <a16:creationId xmlns:a16="http://schemas.microsoft.com/office/drawing/2014/main" id="{2CCB8505-A069-4628-B93D-772C35C3DF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9">
            <a:extLst>
              <a:ext uri="{FF2B5EF4-FFF2-40B4-BE49-F238E27FC236}">
                <a16:creationId xmlns:a16="http://schemas.microsoft.com/office/drawing/2014/main" id="{63D3C9BB-25BF-420E-9E66-CA7CD40B18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0">
            <a:extLst>
              <a:ext uri="{FF2B5EF4-FFF2-40B4-BE49-F238E27FC236}">
                <a16:creationId xmlns:a16="http://schemas.microsoft.com/office/drawing/2014/main" id="{A1417105-5BAC-466A-9EF1-7221FD4377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33F225-C380-4436-9AFD-E9DC8751D6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0804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8">
            <a:extLst>
              <a:ext uri="{FF2B5EF4-FFF2-40B4-BE49-F238E27FC236}">
                <a16:creationId xmlns:a16="http://schemas.microsoft.com/office/drawing/2014/main" id="{5B9D11A5-E611-419D-8BED-1570411589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9">
            <a:extLst>
              <a:ext uri="{FF2B5EF4-FFF2-40B4-BE49-F238E27FC236}">
                <a16:creationId xmlns:a16="http://schemas.microsoft.com/office/drawing/2014/main" id="{71DD539A-D7F8-4618-8E26-B66C1FC4CA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0">
            <a:extLst>
              <a:ext uri="{FF2B5EF4-FFF2-40B4-BE49-F238E27FC236}">
                <a16:creationId xmlns:a16="http://schemas.microsoft.com/office/drawing/2014/main" id="{0B1620EC-5E62-416C-952B-BB8B3CB7C2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6FB92-60F8-422B-B563-1DDE8EF902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3132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8">
            <a:extLst>
              <a:ext uri="{FF2B5EF4-FFF2-40B4-BE49-F238E27FC236}">
                <a16:creationId xmlns:a16="http://schemas.microsoft.com/office/drawing/2014/main" id="{379865B0-4353-41BE-BFAD-D6886CF259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9">
            <a:extLst>
              <a:ext uri="{FF2B5EF4-FFF2-40B4-BE49-F238E27FC236}">
                <a16:creationId xmlns:a16="http://schemas.microsoft.com/office/drawing/2014/main" id="{6B9C5B1B-38AB-4DF6-8F9C-9F70B46AF5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0">
            <a:extLst>
              <a:ext uri="{FF2B5EF4-FFF2-40B4-BE49-F238E27FC236}">
                <a16:creationId xmlns:a16="http://schemas.microsoft.com/office/drawing/2014/main" id="{DD11604F-2047-473E-B0D2-A3E371489D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20387B-1E3A-496C-8C29-0AB81DC345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8285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E84B0914-8CEE-44C2-BB92-7E13966279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C624523A-25FB-421F-B574-263863DCC2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EE5C6D9E-177B-4E3A-BC68-3FABC7B3F5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D602C6-6574-4190-9AAE-13439F22FF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852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5684CC40-B431-4E74-A2F8-413469AD26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14D0D2E4-A470-4B31-91CB-61EC34E628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361CC9DC-37A3-49AA-92D0-5C2A121507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950321-EAA6-44D1-8012-868CC209CF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1072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552DAE6E-3C68-458D-89A1-4300B456108D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1032" name="Group 3">
              <a:extLst>
                <a:ext uri="{FF2B5EF4-FFF2-40B4-BE49-F238E27FC236}">
                  <a16:creationId xmlns:a16="http://schemas.microsoft.com/office/drawing/2014/main" id="{4B18F097-65ED-4C5E-BC19-B6303ECA6C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1039" name="Group 4">
                <a:extLst>
                  <a:ext uri="{FF2B5EF4-FFF2-40B4-BE49-F238E27FC236}">
                    <a16:creationId xmlns:a16="http://schemas.microsoft.com/office/drawing/2014/main" id="{81907454-922C-4894-980E-03FD9829819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1070" name="Line 5">
                  <a:extLst>
                    <a:ext uri="{FF2B5EF4-FFF2-40B4-BE49-F238E27FC236}">
                      <a16:creationId xmlns:a16="http://schemas.microsoft.com/office/drawing/2014/main" id="{C24B6A0B-3FED-4E72-8EDC-9065E73ECB8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1" name="Line 6">
                  <a:extLst>
                    <a:ext uri="{FF2B5EF4-FFF2-40B4-BE49-F238E27FC236}">
                      <a16:creationId xmlns:a16="http://schemas.microsoft.com/office/drawing/2014/main" id="{ED0EA0F1-4F91-4A0B-BFCB-06945431B3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2" name="Line 7">
                  <a:extLst>
                    <a:ext uri="{FF2B5EF4-FFF2-40B4-BE49-F238E27FC236}">
                      <a16:creationId xmlns:a16="http://schemas.microsoft.com/office/drawing/2014/main" id="{0B00E8B8-BA73-4F2C-A715-1EB94AB6D26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3" name="Line 8">
                  <a:extLst>
                    <a:ext uri="{FF2B5EF4-FFF2-40B4-BE49-F238E27FC236}">
                      <a16:creationId xmlns:a16="http://schemas.microsoft.com/office/drawing/2014/main" id="{3644FE30-B6BE-47FA-B66D-4CE7B7A0E8D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4" name="Line 9">
                  <a:extLst>
                    <a:ext uri="{FF2B5EF4-FFF2-40B4-BE49-F238E27FC236}">
                      <a16:creationId xmlns:a16="http://schemas.microsoft.com/office/drawing/2014/main" id="{D53F610F-8576-4D98-B7B4-335E801F14E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5" name="Line 10">
                  <a:extLst>
                    <a:ext uri="{FF2B5EF4-FFF2-40B4-BE49-F238E27FC236}">
                      <a16:creationId xmlns:a16="http://schemas.microsoft.com/office/drawing/2014/main" id="{8E66207A-9370-4515-9B20-AECB143ECDC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6" name="Line 11">
                  <a:extLst>
                    <a:ext uri="{FF2B5EF4-FFF2-40B4-BE49-F238E27FC236}">
                      <a16:creationId xmlns:a16="http://schemas.microsoft.com/office/drawing/2014/main" id="{474AE7AB-F362-4D06-8D58-99FF684E73A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7" name="Line 12">
                  <a:extLst>
                    <a:ext uri="{FF2B5EF4-FFF2-40B4-BE49-F238E27FC236}">
                      <a16:creationId xmlns:a16="http://schemas.microsoft.com/office/drawing/2014/main" id="{B0F16555-89CA-4BBC-9A78-BD5C5279C3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8" name="Line 13">
                  <a:extLst>
                    <a:ext uri="{FF2B5EF4-FFF2-40B4-BE49-F238E27FC236}">
                      <a16:creationId xmlns:a16="http://schemas.microsoft.com/office/drawing/2014/main" id="{B3CB258F-CE7C-4163-B2B9-6134458E40C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9" name="Line 14">
                  <a:extLst>
                    <a:ext uri="{FF2B5EF4-FFF2-40B4-BE49-F238E27FC236}">
                      <a16:creationId xmlns:a16="http://schemas.microsoft.com/office/drawing/2014/main" id="{362893B7-5FC5-4A68-B669-4C359E9CB46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0" name="Line 15">
                  <a:extLst>
                    <a:ext uri="{FF2B5EF4-FFF2-40B4-BE49-F238E27FC236}">
                      <a16:creationId xmlns:a16="http://schemas.microsoft.com/office/drawing/2014/main" id="{E053D416-03B8-4579-87ED-9961CD7E63C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1" name="Line 16">
                  <a:extLst>
                    <a:ext uri="{FF2B5EF4-FFF2-40B4-BE49-F238E27FC236}">
                      <a16:creationId xmlns:a16="http://schemas.microsoft.com/office/drawing/2014/main" id="{2C7D79D1-2EAA-4906-A433-CB81EE8B077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2" name="Line 17">
                  <a:extLst>
                    <a:ext uri="{FF2B5EF4-FFF2-40B4-BE49-F238E27FC236}">
                      <a16:creationId xmlns:a16="http://schemas.microsoft.com/office/drawing/2014/main" id="{25A2B640-929E-4BA2-9FC3-57DE7DE3782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3" name="Line 18">
                  <a:extLst>
                    <a:ext uri="{FF2B5EF4-FFF2-40B4-BE49-F238E27FC236}">
                      <a16:creationId xmlns:a16="http://schemas.microsoft.com/office/drawing/2014/main" id="{93CAFF04-39D9-4A0C-A588-65054877F00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4" name="Line 19">
                  <a:extLst>
                    <a:ext uri="{FF2B5EF4-FFF2-40B4-BE49-F238E27FC236}">
                      <a16:creationId xmlns:a16="http://schemas.microsoft.com/office/drawing/2014/main" id="{A0FD6D8D-94C5-4574-81C0-0AECA866A6E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5" name="Line 20">
                  <a:extLst>
                    <a:ext uri="{FF2B5EF4-FFF2-40B4-BE49-F238E27FC236}">
                      <a16:creationId xmlns:a16="http://schemas.microsoft.com/office/drawing/2014/main" id="{CB2DBE68-F1FD-49F2-9CC0-A04013FB3B5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6" name="Line 21">
                  <a:extLst>
                    <a:ext uri="{FF2B5EF4-FFF2-40B4-BE49-F238E27FC236}">
                      <a16:creationId xmlns:a16="http://schemas.microsoft.com/office/drawing/2014/main" id="{FA46151C-A898-497D-8A11-DBC8A311A98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7" name="Line 22">
                  <a:extLst>
                    <a:ext uri="{FF2B5EF4-FFF2-40B4-BE49-F238E27FC236}">
                      <a16:creationId xmlns:a16="http://schemas.microsoft.com/office/drawing/2014/main" id="{E7D0112C-9552-48BC-B114-FE8E531C0B2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8" name="Line 23">
                  <a:extLst>
                    <a:ext uri="{FF2B5EF4-FFF2-40B4-BE49-F238E27FC236}">
                      <a16:creationId xmlns:a16="http://schemas.microsoft.com/office/drawing/2014/main" id="{E18FD1CD-9EEA-46B8-B1F7-30B6E714B2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9" name="Line 24">
                  <a:extLst>
                    <a:ext uri="{FF2B5EF4-FFF2-40B4-BE49-F238E27FC236}">
                      <a16:creationId xmlns:a16="http://schemas.microsoft.com/office/drawing/2014/main" id="{17DB7BDC-9793-439E-94A4-8740767E00D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0" name="Line 25">
                  <a:extLst>
                    <a:ext uri="{FF2B5EF4-FFF2-40B4-BE49-F238E27FC236}">
                      <a16:creationId xmlns:a16="http://schemas.microsoft.com/office/drawing/2014/main" id="{AFB267D7-998B-4608-84C0-B425E1A3EB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1" name="Line 26">
                  <a:extLst>
                    <a:ext uri="{FF2B5EF4-FFF2-40B4-BE49-F238E27FC236}">
                      <a16:creationId xmlns:a16="http://schemas.microsoft.com/office/drawing/2014/main" id="{1AB8ACDB-46BB-4004-AB7B-F0B0C96E67E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40" name="Group 27">
                <a:extLst>
                  <a:ext uri="{FF2B5EF4-FFF2-40B4-BE49-F238E27FC236}">
                    <a16:creationId xmlns:a16="http://schemas.microsoft.com/office/drawing/2014/main" id="{0404B618-4628-4DD1-8F48-F2A3FC391D9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1041" name="Line 28">
                  <a:extLst>
                    <a:ext uri="{FF2B5EF4-FFF2-40B4-BE49-F238E27FC236}">
                      <a16:creationId xmlns:a16="http://schemas.microsoft.com/office/drawing/2014/main" id="{E00E4E5B-DD05-4214-A118-309A8F062AF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2" name="Line 29">
                  <a:extLst>
                    <a:ext uri="{FF2B5EF4-FFF2-40B4-BE49-F238E27FC236}">
                      <a16:creationId xmlns:a16="http://schemas.microsoft.com/office/drawing/2014/main" id="{68722909-573C-4F0E-A610-4170DB053DF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3" name="Line 30">
                  <a:extLst>
                    <a:ext uri="{FF2B5EF4-FFF2-40B4-BE49-F238E27FC236}">
                      <a16:creationId xmlns:a16="http://schemas.microsoft.com/office/drawing/2014/main" id="{E55D38F2-170A-475E-94DD-427C0EB0AA7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4" name="Line 31">
                  <a:extLst>
                    <a:ext uri="{FF2B5EF4-FFF2-40B4-BE49-F238E27FC236}">
                      <a16:creationId xmlns:a16="http://schemas.microsoft.com/office/drawing/2014/main" id="{DF34D8D1-336E-4287-929B-9BDBF88E1D7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5" name="Line 32">
                  <a:extLst>
                    <a:ext uri="{FF2B5EF4-FFF2-40B4-BE49-F238E27FC236}">
                      <a16:creationId xmlns:a16="http://schemas.microsoft.com/office/drawing/2014/main" id="{413B4056-E4B8-41DD-90BA-B1563A7CDB4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6" name="Line 33">
                  <a:extLst>
                    <a:ext uri="{FF2B5EF4-FFF2-40B4-BE49-F238E27FC236}">
                      <a16:creationId xmlns:a16="http://schemas.microsoft.com/office/drawing/2014/main" id="{5162082F-CF9F-4E02-BB50-98B6AE29B0A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7" name="Line 34">
                  <a:extLst>
                    <a:ext uri="{FF2B5EF4-FFF2-40B4-BE49-F238E27FC236}">
                      <a16:creationId xmlns:a16="http://schemas.microsoft.com/office/drawing/2014/main" id="{D9F209DA-9750-4D9E-AD5B-8517D9D6797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8" name="Line 35">
                  <a:extLst>
                    <a:ext uri="{FF2B5EF4-FFF2-40B4-BE49-F238E27FC236}">
                      <a16:creationId xmlns:a16="http://schemas.microsoft.com/office/drawing/2014/main" id="{EA07F0E3-B735-47BF-9987-6F43481DA69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9" name="Line 36">
                  <a:extLst>
                    <a:ext uri="{FF2B5EF4-FFF2-40B4-BE49-F238E27FC236}">
                      <a16:creationId xmlns:a16="http://schemas.microsoft.com/office/drawing/2014/main" id="{5962CABE-A2AB-4022-84C6-7CB4968EDE3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0" name="Line 37">
                  <a:extLst>
                    <a:ext uri="{FF2B5EF4-FFF2-40B4-BE49-F238E27FC236}">
                      <a16:creationId xmlns:a16="http://schemas.microsoft.com/office/drawing/2014/main" id="{49035AFF-4AAB-4995-9942-B4524D8E3E8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1" name="Line 38">
                  <a:extLst>
                    <a:ext uri="{FF2B5EF4-FFF2-40B4-BE49-F238E27FC236}">
                      <a16:creationId xmlns:a16="http://schemas.microsoft.com/office/drawing/2014/main" id="{3CD08784-44B1-42E6-818C-7185CE5613D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2" name="Line 39">
                  <a:extLst>
                    <a:ext uri="{FF2B5EF4-FFF2-40B4-BE49-F238E27FC236}">
                      <a16:creationId xmlns:a16="http://schemas.microsoft.com/office/drawing/2014/main" id="{3438847B-E3D8-406D-874C-96F65AF5B06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3" name="Line 40">
                  <a:extLst>
                    <a:ext uri="{FF2B5EF4-FFF2-40B4-BE49-F238E27FC236}">
                      <a16:creationId xmlns:a16="http://schemas.microsoft.com/office/drawing/2014/main" id="{6682F76D-E082-4FB3-83C2-F3B56FD4488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4" name="Line 41">
                  <a:extLst>
                    <a:ext uri="{FF2B5EF4-FFF2-40B4-BE49-F238E27FC236}">
                      <a16:creationId xmlns:a16="http://schemas.microsoft.com/office/drawing/2014/main" id="{3342577F-3F09-4076-8CE8-820DEA06BC0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5" name="Line 42">
                  <a:extLst>
                    <a:ext uri="{FF2B5EF4-FFF2-40B4-BE49-F238E27FC236}">
                      <a16:creationId xmlns:a16="http://schemas.microsoft.com/office/drawing/2014/main" id="{56EFB08F-7E6F-415D-8D60-6293FA9019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6" name="Line 43">
                  <a:extLst>
                    <a:ext uri="{FF2B5EF4-FFF2-40B4-BE49-F238E27FC236}">
                      <a16:creationId xmlns:a16="http://schemas.microsoft.com/office/drawing/2014/main" id="{34AF76CC-0F99-4612-9948-B718E500D0F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7" name="Line 44">
                  <a:extLst>
                    <a:ext uri="{FF2B5EF4-FFF2-40B4-BE49-F238E27FC236}">
                      <a16:creationId xmlns:a16="http://schemas.microsoft.com/office/drawing/2014/main" id="{F4FE22B0-B2CB-4B71-83CE-5D323CF619A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8" name="Line 45">
                  <a:extLst>
                    <a:ext uri="{FF2B5EF4-FFF2-40B4-BE49-F238E27FC236}">
                      <a16:creationId xmlns:a16="http://schemas.microsoft.com/office/drawing/2014/main" id="{AFD44D35-BCCF-483A-9AAB-3705E98D505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9" name="Line 46">
                  <a:extLst>
                    <a:ext uri="{FF2B5EF4-FFF2-40B4-BE49-F238E27FC236}">
                      <a16:creationId xmlns:a16="http://schemas.microsoft.com/office/drawing/2014/main" id="{406F184F-A34A-4220-9C64-F6DEDDE378C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0" name="Line 47">
                  <a:extLst>
                    <a:ext uri="{FF2B5EF4-FFF2-40B4-BE49-F238E27FC236}">
                      <a16:creationId xmlns:a16="http://schemas.microsoft.com/office/drawing/2014/main" id="{D82044CF-4F30-4A1D-875D-DE89BBB187B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1" name="Line 48">
                  <a:extLst>
                    <a:ext uri="{FF2B5EF4-FFF2-40B4-BE49-F238E27FC236}">
                      <a16:creationId xmlns:a16="http://schemas.microsoft.com/office/drawing/2014/main" id="{A4920A13-EDC9-4313-8A4F-D5427AE34C1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2" name="Line 49">
                  <a:extLst>
                    <a:ext uri="{FF2B5EF4-FFF2-40B4-BE49-F238E27FC236}">
                      <a16:creationId xmlns:a16="http://schemas.microsoft.com/office/drawing/2014/main" id="{67C58C81-D6D3-4025-9552-8D642F711A1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3" name="Line 50">
                  <a:extLst>
                    <a:ext uri="{FF2B5EF4-FFF2-40B4-BE49-F238E27FC236}">
                      <a16:creationId xmlns:a16="http://schemas.microsoft.com/office/drawing/2014/main" id="{DF287603-D1B0-4D75-9F88-F3AA4940EF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4" name="Line 51">
                  <a:extLst>
                    <a:ext uri="{FF2B5EF4-FFF2-40B4-BE49-F238E27FC236}">
                      <a16:creationId xmlns:a16="http://schemas.microsoft.com/office/drawing/2014/main" id="{8C55C810-F855-4BF2-9D8C-45501F6A955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5" name="Line 52">
                  <a:extLst>
                    <a:ext uri="{FF2B5EF4-FFF2-40B4-BE49-F238E27FC236}">
                      <a16:creationId xmlns:a16="http://schemas.microsoft.com/office/drawing/2014/main" id="{CDA4C99D-785C-43D6-A037-099A48E4B66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6" name="Line 53">
                  <a:extLst>
                    <a:ext uri="{FF2B5EF4-FFF2-40B4-BE49-F238E27FC236}">
                      <a16:creationId xmlns:a16="http://schemas.microsoft.com/office/drawing/2014/main" id="{FD027976-923A-4EA7-8948-0CF1318CAC5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7" name="Line 54">
                  <a:extLst>
                    <a:ext uri="{FF2B5EF4-FFF2-40B4-BE49-F238E27FC236}">
                      <a16:creationId xmlns:a16="http://schemas.microsoft.com/office/drawing/2014/main" id="{343A1829-9046-4939-8DB6-00605E5B36B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8" name="Line 55">
                  <a:extLst>
                    <a:ext uri="{FF2B5EF4-FFF2-40B4-BE49-F238E27FC236}">
                      <a16:creationId xmlns:a16="http://schemas.microsoft.com/office/drawing/2014/main" id="{93271950-6189-4E0D-B72E-354F27E1392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9" name="Line 56">
                  <a:extLst>
                    <a:ext uri="{FF2B5EF4-FFF2-40B4-BE49-F238E27FC236}">
                      <a16:creationId xmlns:a16="http://schemas.microsoft.com/office/drawing/2014/main" id="{94B5F8FF-5E76-41A9-B9DB-4BC1A3D9D9F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033" name="Rectangle 57" descr="60%">
              <a:extLst>
                <a:ext uri="{FF2B5EF4-FFF2-40B4-BE49-F238E27FC236}">
                  <a16:creationId xmlns:a16="http://schemas.microsoft.com/office/drawing/2014/main" id="{4C29CFC2-6E4C-4202-9F1D-160A4BA23BAB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blipFill dpi="0" rotWithShape="0">
              <a:blip r:embed="rId13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4" name="Line 58">
              <a:extLst>
                <a:ext uri="{FF2B5EF4-FFF2-40B4-BE49-F238E27FC236}">
                  <a16:creationId xmlns:a16="http://schemas.microsoft.com/office/drawing/2014/main" id="{59AD442B-6541-4E23-82E3-82272857F309}"/>
                </a:ext>
              </a:extLst>
            </p:cNvPr>
            <p:cNvSpPr>
              <a:spLocks noChangeShapeType="1"/>
            </p:cNvSpPr>
            <p:nvPr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35" name="Group 59">
              <a:extLst>
                <a:ext uri="{FF2B5EF4-FFF2-40B4-BE49-F238E27FC236}">
                  <a16:creationId xmlns:a16="http://schemas.microsoft.com/office/drawing/2014/main" id="{1AFB57CB-B467-496F-9576-A2DF18FCFA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1036" name="Line 60">
                <a:extLst>
                  <a:ext uri="{FF2B5EF4-FFF2-40B4-BE49-F238E27FC236}">
                    <a16:creationId xmlns:a16="http://schemas.microsoft.com/office/drawing/2014/main" id="{4BF7841A-D03E-451C-B37D-50C28E643557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96" y="1038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" name="Line 61">
                <a:extLst>
                  <a:ext uri="{FF2B5EF4-FFF2-40B4-BE49-F238E27FC236}">
                    <a16:creationId xmlns:a16="http://schemas.microsoft.com/office/drawing/2014/main" id="{9A1F9F8A-E73F-4410-A3A4-EC5EAFDB2744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8" name="Arc 62">
                <a:extLst>
                  <a:ext uri="{FF2B5EF4-FFF2-40B4-BE49-F238E27FC236}">
                    <a16:creationId xmlns:a16="http://schemas.microsoft.com/office/drawing/2014/main" id="{8DBD8068-FD2A-4DE9-A1A9-97F2E5DAC740}"/>
                  </a:ext>
                </a:extLst>
              </p:cNvPr>
              <p:cNvSpPr>
                <a:spLocks/>
              </p:cNvSpPr>
              <p:nvPr/>
            </p:nvSpPr>
            <p:spPr bwMode="ltGray">
              <a:xfrm flipH="1">
                <a:off x="218" y="916"/>
                <a:ext cx="238" cy="240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027" name="Rectangle 63">
            <a:extLst>
              <a:ext uri="{FF2B5EF4-FFF2-40B4-BE49-F238E27FC236}">
                <a16:creationId xmlns:a16="http://schemas.microsoft.com/office/drawing/2014/main" id="{CDDC37E8-05C0-4C71-A304-40E4DF89EE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64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BB18A178-9689-42EA-B838-C3E7D93C06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050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92" name="Rectangle 68">
            <a:extLst>
              <a:ext uri="{FF2B5EF4-FFF2-40B4-BE49-F238E27FC236}">
                <a16:creationId xmlns:a16="http://schemas.microsoft.com/office/drawing/2014/main" id="{C89879D1-0821-4065-B8D8-A0578EAACD2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3" name="Rectangle 69">
            <a:extLst>
              <a:ext uri="{FF2B5EF4-FFF2-40B4-BE49-F238E27FC236}">
                <a16:creationId xmlns:a16="http://schemas.microsoft.com/office/drawing/2014/main" id="{A009F1CB-71D6-480D-BA78-5D4E37E1282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4" name="Rectangle 70">
            <a:extLst>
              <a:ext uri="{FF2B5EF4-FFF2-40B4-BE49-F238E27FC236}">
                <a16:creationId xmlns:a16="http://schemas.microsoft.com/office/drawing/2014/main" id="{FFE68323-AD72-468F-9D84-72C3CE00159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2AAF830-2496-467D-8486-D9F2AEA42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10000"/>
        <a:buFont typeface="Wingdings" panose="05000000000000000000" pitchFamily="2" charset="2"/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anose="05000000000000000000" pitchFamily="2" charset="2"/>
        <a:buChar char="w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oracle.com/javase/10/docs/api/java/lang/String.html" TargetMode="External"/><Relationship Id="rId2" Type="http://schemas.openxmlformats.org/officeDocument/2006/relationships/hyperlink" Target="https://docs.oracle.com/javase/10/docs/api/java/lang/String.html#length()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DAD80496-B798-4810-9CBA-BFFAA6E3837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z="3200" dirty="0"/>
              <a:t>CS2011 Introduction to Programming I</a:t>
            </a:r>
            <a:br>
              <a:rPr lang="en-US" altLang="en-US" sz="3200" dirty="0"/>
            </a:br>
            <a:r>
              <a:rPr lang="en-US" altLang="en-US" sz="2400" dirty="0"/>
              <a:t>Methods (I)</a:t>
            </a:r>
          </a:p>
        </p:txBody>
      </p:sp>
      <p:sp>
        <p:nvSpPr>
          <p:cNvPr id="4099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7823ADCE-945F-4BDE-B272-EDA10F51B41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990600" y="3962400"/>
            <a:ext cx="6400800" cy="1100138"/>
          </a:xfrm>
        </p:spPr>
        <p:txBody>
          <a:bodyPr/>
          <a:lstStyle/>
          <a:p>
            <a:pPr algn="r" eaLnBrk="1" hangingPunct="1"/>
            <a:r>
              <a:rPr lang="en-US" altLang="en-US" sz="2400"/>
              <a:t>Chengyu Sun</a:t>
            </a:r>
          </a:p>
          <a:p>
            <a:pPr algn="r" eaLnBrk="1" hangingPunct="1"/>
            <a:r>
              <a:rPr lang="en-US" altLang="en-US" sz="2400"/>
              <a:t>California State University, Los Angeles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3CD55-3DF0-4467-A723-755A4F748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Use Methods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D7175A-7867-49A1-8869-172D49CF7F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(a) encapsulate reusable logic</a:t>
            </a:r>
          </a:p>
          <a:p>
            <a:r>
              <a:rPr lang="en-US" dirty="0"/>
              <a:t>Examples</a:t>
            </a:r>
          </a:p>
          <a:p>
            <a:pPr lvl="1"/>
            <a:r>
              <a:rPr lang="en-US" dirty="0"/>
              <a:t>Range sum</a:t>
            </a:r>
          </a:p>
          <a:p>
            <a:pPr lvl="1"/>
            <a:r>
              <a:rPr lang="en-US" dirty="0" err="1"/>
              <a:t>Math.sin</a:t>
            </a:r>
            <a:r>
              <a:rPr lang="en-US" dirty="0"/>
              <a:t>(), </a:t>
            </a:r>
            <a:r>
              <a:rPr lang="en-US" dirty="0" err="1"/>
              <a:t>Math.cos</a:t>
            </a:r>
            <a:r>
              <a:rPr lang="en-US" dirty="0"/>
              <a:t>(), </a:t>
            </a:r>
            <a:r>
              <a:rPr lang="en-US" dirty="0" err="1"/>
              <a:t>Math.random</a:t>
            </a:r>
            <a:r>
              <a:rPr lang="en-US" dirty="0"/>
              <a:t>() …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3491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1D552-24E1-4B63-9741-52E5CAD8F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 Why Use Methods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236BE8-7538-447B-A14D-3A204C1FAF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2286000"/>
          </a:xfrm>
        </p:spPr>
        <p:txBody>
          <a:bodyPr/>
          <a:lstStyle/>
          <a:p>
            <a:r>
              <a:rPr lang="en-US" dirty="0"/>
              <a:t>(b) encapsulate certain concept or operation (and it makes code more readable)</a:t>
            </a:r>
          </a:p>
          <a:p>
            <a:r>
              <a:rPr lang="en-US" dirty="0"/>
              <a:t>Example: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D67B67-BBB2-494D-9B07-F4630F0A59F8}"/>
              </a:ext>
            </a:extLst>
          </p:cNvPr>
          <p:cNvSpPr txBox="1"/>
          <p:nvPr/>
        </p:nvSpPr>
        <p:spPr>
          <a:xfrm>
            <a:off x="838200" y="4448961"/>
            <a:ext cx="792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if( year%4 == 0 &amp;&amp; year%100 != 0 || year%400 == 0 )</a:t>
            </a: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E830D459-F30E-4D8E-9EC1-A7810D2258A9}"/>
              </a:ext>
            </a:extLst>
          </p:cNvPr>
          <p:cNvSpPr/>
          <p:nvPr/>
        </p:nvSpPr>
        <p:spPr bwMode="auto">
          <a:xfrm>
            <a:off x="4419600" y="5058561"/>
            <a:ext cx="304800" cy="381000"/>
          </a:xfrm>
          <a:prstGeom prst="down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3FF552-DD67-480F-A13E-B33F0BB39D1B}"/>
              </a:ext>
            </a:extLst>
          </p:cNvPr>
          <p:cNvSpPr txBox="1"/>
          <p:nvPr/>
        </p:nvSpPr>
        <p:spPr>
          <a:xfrm>
            <a:off x="3048000" y="5558135"/>
            <a:ext cx="304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if( </a:t>
            </a:r>
            <a:r>
              <a:rPr lang="en-US" dirty="0" err="1"/>
              <a:t>isLeapYear</a:t>
            </a:r>
            <a:r>
              <a:rPr lang="en-US" dirty="0"/>
              <a:t>(year) )</a:t>
            </a:r>
          </a:p>
        </p:txBody>
      </p:sp>
    </p:spTree>
    <p:extLst>
      <p:ext uri="{BB962C8B-B14F-4D97-AF65-F5344CB8AC3E}">
        <p14:creationId xmlns:p14="http://schemas.microsoft.com/office/powerpoint/2010/main" val="15040474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707BF-BC84-42DC-BAAA-7E309B906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 Why Use 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C66F2D-878C-4F38-8A1A-EA2C12D45B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1676400"/>
          </a:xfrm>
        </p:spPr>
        <p:txBody>
          <a:bodyPr/>
          <a:lstStyle/>
          <a:p>
            <a:r>
              <a:rPr lang="en-US" dirty="0"/>
              <a:t>(c) facilitate </a:t>
            </a:r>
            <a:r>
              <a:rPr lang="en-US" i="1" dirty="0"/>
              <a:t>top-down programming</a:t>
            </a:r>
            <a:r>
              <a:rPr lang="en-US" dirty="0"/>
              <a:t> – break down a big problem into smaller problems</a:t>
            </a: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84CB236A-23F4-4E76-9A7C-1ACDA0794AB8}"/>
              </a:ext>
            </a:extLst>
          </p:cNvPr>
          <p:cNvSpPr/>
          <p:nvPr/>
        </p:nvSpPr>
        <p:spPr bwMode="auto">
          <a:xfrm>
            <a:off x="4553125" y="3657600"/>
            <a:ext cx="304800" cy="381000"/>
          </a:xfrm>
          <a:prstGeom prst="down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B43846-07A1-40A6-B2F0-C3B03305E2FC}"/>
              </a:ext>
            </a:extLst>
          </p:cNvPr>
          <p:cNvSpPr txBox="1"/>
          <p:nvPr/>
        </p:nvSpPr>
        <p:spPr>
          <a:xfrm>
            <a:off x="1524000" y="4267200"/>
            <a:ext cx="632506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Create a method for solving the big</a:t>
            </a:r>
          </a:p>
          <a:p>
            <a:r>
              <a:rPr lang="en-US" sz="2800" dirty="0"/>
              <a:t>problem, by calling methods that solve</a:t>
            </a:r>
          </a:p>
          <a:p>
            <a:r>
              <a:rPr lang="en-US" sz="2800" dirty="0"/>
              <a:t>each smaller problem.</a:t>
            </a:r>
          </a:p>
        </p:txBody>
      </p:sp>
    </p:spTree>
    <p:extLst>
      <p:ext uri="{BB962C8B-B14F-4D97-AF65-F5344CB8AC3E}">
        <p14:creationId xmlns:p14="http://schemas.microsoft.com/office/powerpoint/2010/main" val="33652265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50C8B-E83E-4633-8859-146E0B292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Factorial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1CB708-2BD7-48EA-B4C9-AEE32B04E1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90800"/>
            <a:ext cx="7772400" cy="3809999"/>
          </a:xfrm>
        </p:spPr>
        <p:txBody>
          <a:bodyPr/>
          <a:lstStyle/>
          <a:p>
            <a:r>
              <a:rPr lang="en-US" dirty="0"/>
              <a:t>Terminate the method early when n &lt; 0</a:t>
            </a:r>
          </a:p>
          <a:p>
            <a:r>
              <a:rPr lang="en-US" dirty="0"/>
              <a:t>Parameters and return value</a:t>
            </a:r>
          </a:p>
          <a:p>
            <a:pPr lvl="1"/>
            <a:r>
              <a:rPr lang="en-US" dirty="0"/>
              <a:t>Return an </a:t>
            </a:r>
            <a:r>
              <a:rPr lang="en-US" i="1" dirty="0"/>
              <a:t>error value</a:t>
            </a:r>
          </a:p>
          <a:p>
            <a:r>
              <a:rPr lang="en-US" dirty="0"/>
              <a:t>Don't put too much in a method (also see the Range Sum example)</a:t>
            </a:r>
          </a:p>
          <a:p>
            <a:pPr lvl="1"/>
            <a:r>
              <a:rPr lang="en-US" dirty="0"/>
              <a:t>Easier to test</a:t>
            </a:r>
          </a:p>
          <a:p>
            <a:pPr lvl="1"/>
            <a:r>
              <a:rPr lang="en-US" dirty="0"/>
              <a:t>Maximize reusability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13E33C-0D7A-427A-9F17-00C01F6C1BB9}"/>
              </a:ext>
            </a:extLst>
          </p:cNvPr>
          <p:cNvSpPr txBox="1"/>
          <p:nvPr/>
        </p:nvSpPr>
        <p:spPr>
          <a:xfrm>
            <a:off x="1981200" y="1777425"/>
            <a:ext cx="54393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n! = 1 * 2 * 3 … * (n-1) * n </a:t>
            </a:r>
          </a:p>
        </p:txBody>
      </p:sp>
    </p:spTree>
    <p:extLst>
      <p:ext uri="{BB962C8B-B14F-4D97-AF65-F5344CB8AC3E}">
        <p14:creationId xmlns:p14="http://schemas.microsoft.com/office/powerpoint/2010/main" val="20265459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81D9B-CCB9-F446-9D23-69947605C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Longest Palindrome Prefix/Suffix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ECBDA7-D810-6D4E-8032-DB7379C348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Method naming conventions</a:t>
            </a:r>
          </a:p>
          <a:p>
            <a:pPr lvl="1"/>
            <a:r>
              <a:rPr lang="en-US" dirty="0"/>
              <a:t>Start with a lower-case letter</a:t>
            </a:r>
          </a:p>
          <a:p>
            <a:pPr lvl="1"/>
            <a:r>
              <a:rPr lang="en-US" dirty="0"/>
              <a:t>Usually starts with a verb</a:t>
            </a:r>
          </a:p>
          <a:p>
            <a:pPr lvl="1"/>
            <a:r>
              <a:rPr lang="en-US" dirty="0"/>
              <a:t>Usually starts with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is</a:t>
            </a:r>
            <a:r>
              <a:rPr lang="en-US" dirty="0"/>
              <a:t> for methods that return a </a:t>
            </a:r>
            <a:r>
              <a:rPr lang="en-US" dirty="0" err="1"/>
              <a:t>boolean</a:t>
            </a:r>
            <a:r>
              <a:rPr lang="en-US" dirty="0"/>
              <a:t> value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3785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E4552-1597-4AC2-A36E-A49418001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Range Sum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262FD2-CB96-4894-96AF-93A0F60DBB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Find the sum of integers from 1 to 10, 20 to 37, and 35 to 49</a:t>
            </a:r>
          </a:p>
          <a:p>
            <a:pPr lvl="1"/>
            <a:r>
              <a:rPr lang="en-US" dirty="0"/>
              <a:t>Without method</a:t>
            </a:r>
          </a:p>
          <a:p>
            <a:pPr lvl="1"/>
            <a:r>
              <a:rPr lang="en-US" dirty="0"/>
              <a:t>With method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535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6E0F075-16C0-45E7-B1AF-46E16CEF62C7}"/>
              </a:ext>
            </a:extLst>
          </p:cNvPr>
          <p:cNvSpPr/>
          <p:nvPr/>
        </p:nvSpPr>
        <p:spPr bwMode="auto">
          <a:xfrm>
            <a:off x="1704363" y="2971800"/>
            <a:ext cx="6019800" cy="2667000"/>
          </a:xfrm>
          <a:prstGeom prst="rect">
            <a:avLst/>
          </a:prstGeom>
          <a:solidFill>
            <a:schemeClr val="bg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BD0D0F1-B207-47DB-9CD1-4A67725FAA82}"/>
              </a:ext>
            </a:extLst>
          </p:cNvPr>
          <p:cNvSpPr/>
          <p:nvPr/>
        </p:nvSpPr>
        <p:spPr bwMode="auto">
          <a:xfrm>
            <a:off x="1704363" y="2362200"/>
            <a:ext cx="6019800" cy="5334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47557C-9E03-411E-A096-2696DF103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Define A Method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45D98D-1015-45E0-973D-19B5AA63DDA6}"/>
              </a:ext>
            </a:extLst>
          </p:cNvPr>
          <p:cNvSpPr txBox="1"/>
          <p:nvPr/>
        </p:nvSpPr>
        <p:spPr>
          <a:xfrm>
            <a:off x="2001545" y="2422535"/>
            <a:ext cx="5646418" cy="32162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dirty="0"/>
              <a:t>public static int sum( int begin, int end )</a:t>
            </a:r>
          </a:p>
          <a:p>
            <a:pPr>
              <a:spcAft>
                <a:spcPts val="600"/>
              </a:spcAft>
            </a:pPr>
            <a:r>
              <a:rPr lang="en-US" b="1" dirty="0">
                <a:solidFill>
                  <a:schemeClr val="tx2"/>
                </a:solidFill>
              </a:rPr>
              <a:t>{</a:t>
            </a:r>
          </a:p>
          <a:p>
            <a:pPr>
              <a:spcAft>
                <a:spcPts val="600"/>
              </a:spcAft>
            </a:pPr>
            <a:r>
              <a:rPr lang="en-US" dirty="0"/>
              <a:t>    int sum = 0;</a:t>
            </a:r>
          </a:p>
          <a:p>
            <a:pPr>
              <a:spcAft>
                <a:spcPts val="600"/>
              </a:spcAft>
            </a:pPr>
            <a:r>
              <a:rPr lang="en-US" dirty="0"/>
              <a:t>    for( int </a:t>
            </a:r>
            <a:r>
              <a:rPr lang="en-US" dirty="0" err="1"/>
              <a:t>i</a:t>
            </a:r>
            <a:r>
              <a:rPr lang="en-US" dirty="0"/>
              <a:t>=begin; </a:t>
            </a:r>
            <a:r>
              <a:rPr lang="en-US" dirty="0" err="1"/>
              <a:t>i</a:t>
            </a:r>
            <a:r>
              <a:rPr lang="en-US" dirty="0"/>
              <a:t> &lt;= end; ++</a:t>
            </a:r>
            <a:r>
              <a:rPr lang="en-US" dirty="0" err="1"/>
              <a:t>i</a:t>
            </a:r>
            <a:r>
              <a:rPr lang="en-US" dirty="0"/>
              <a:t> )</a:t>
            </a:r>
          </a:p>
          <a:p>
            <a:pPr>
              <a:spcAft>
                <a:spcPts val="600"/>
              </a:spcAft>
            </a:pPr>
            <a:r>
              <a:rPr lang="en-US" dirty="0"/>
              <a:t>        sum += </a:t>
            </a:r>
            <a:r>
              <a:rPr lang="en-US" dirty="0" err="1"/>
              <a:t>i</a:t>
            </a:r>
            <a:r>
              <a:rPr lang="en-US" dirty="0"/>
              <a:t>;</a:t>
            </a:r>
          </a:p>
          <a:p>
            <a:pPr>
              <a:spcAft>
                <a:spcPts val="600"/>
              </a:spcAft>
            </a:pPr>
            <a:r>
              <a:rPr lang="en-US" dirty="0"/>
              <a:t>    </a:t>
            </a:r>
            <a:r>
              <a:rPr lang="en-US" b="1" dirty="0">
                <a:solidFill>
                  <a:schemeClr val="tx2"/>
                </a:solidFill>
              </a:rPr>
              <a:t>return</a:t>
            </a:r>
            <a:r>
              <a:rPr lang="en-US" dirty="0"/>
              <a:t> sum;</a:t>
            </a:r>
          </a:p>
          <a:p>
            <a:pPr>
              <a:spcAft>
                <a:spcPts val="600"/>
              </a:spcAft>
            </a:pPr>
            <a:r>
              <a:rPr lang="en-US" b="1" dirty="0">
                <a:solidFill>
                  <a:schemeClr val="tx2"/>
                </a:solidFill>
              </a:rPr>
              <a:t>}</a:t>
            </a:r>
            <a:r>
              <a:rPr lang="en-US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C87B5D-91E1-4897-92C7-162BD92E32B1}"/>
              </a:ext>
            </a:extLst>
          </p:cNvPr>
          <p:cNvSpPr txBox="1"/>
          <p:nvPr/>
        </p:nvSpPr>
        <p:spPr>
          <a:xfrm>
            <a:off x="5514363" y="1828800"/>
            <a:ext cx="2265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Method Header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A9E1E9-86B8-441E-A49B-AF826D22A59F}"/>
              </a:ext>
            </a:extLst>
          </p:cNvPr>
          <p:cNvSpPr txBox="1"/>
          <p:nvPr/>
        </p:nvSpPr>
        <p:spPr>
          <a:xfrm>
            <a:off x="1676400" y="5727583"/>
            <a:ext cx="19638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Method Body</a:t>
            </a:r>
          </a:p>
        </p:txBody>
      </p:sp>
    </p:spTree>
    <p:extLst>
      <p:ext uri="{BB962C8B-B14F-4D97-AF65-F5344CB8AC3E}">
        <p14:creationId xmlns:p14="http://schemas.microsoft.com/office/powerpoint/2010/main" val="1028605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C7706-D180-46C0-9782-BE758B3B5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 Header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FE5674-787E-42B6-8A3C-8C1068A2D4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685800"/>
          </a:xfrm>
        </p:spPr>
        <p:txBody>
          <a:bodyPr/>
          <a:lstStyle/>
          <a:p>
            <a:r>
              <a:rPr lang="en-US" dirty="0"/>
              <a:t>A.K.A. method </a:t>
            </a:r>
            <a:r>
              <a:rPr lang="en-US" i="1" dirty="0"/>
              <a:t>signature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EC4AFB6-87E9-4777-B44A-AE1CB54A22FF}"/>
              </a:ext>
            </a:extLst>
          </p:cNvPr>
          <p:cNvSpPr/>
          <p:nvPr/>
        </p:nvSpPr>
        <p:spPr>
          <a:xfrm>
            <a:off x="2057400" y="3962400"/>
            <a:ext cx="6553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dirty="0"/>
              <a:t>public   static    int   sum  </a:t>
            </a:r>
            <a:r>
              <a:rPr lang="en-US" b="1" dirty="0"/>
              <a:t>(</a:t>
            </a:r>
            <a:r>
              <a:rPr lang="en-US" dirty="0"/>
              <a:t> int begin, int end </a:t>
            </a:r>
            <a:r>
              <a:rPr lang="en-US" b="1" dirty="0"/>
              <a:t>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4F82B1-A7B4-42E8-B0B0-645B69F0D722}"/>
              </a:ext>
            </a:extLst>
          </p:cNvPr>
          <p:cNvSpPr txBox="1"/>
          <p:nvPr/>
        </p:nvSpPr>
        <p:spPr>
          <a:xfrm>
            <a:off x="943645" y="4895671"/>
            <a:ext cx="32359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Access modifier</a:t>
            </a:r>
          </a:p>
          <a:p>
            <a:pPr algn="ctr"/>
            <a:r>
              <a:rPr lang="en-US" dirty="0"/>
              <a:t>(in this course</a:t>
            </a:r>
          </a:p>
          <a:p>
            <a:pPr algn="ctr"/>
            <a:r>
              <a:rPr lang="en-US" dirty="0"/>
              <a:t>everything is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en-US" dirty="0"/>
              <a:t>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3396721-4811-4447-ACE4-9A579367C0F3}"/>
              </a:ext>
            </a:extLst>
          </p:cNvPr>
          <p:cNvSpPr/>
          <p:nvPr/>
        </p:nvSpPr>
        <p:spPr bwMode="auto">
          <a:xfrm>
            <a:off x="2057400" y="3962400"/>
            <a:ext cx="990600" cy="46166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C12D4D4-B2FC-4F7B-BE25-B9CFE089A4CF}"/>
              </a:ext>
            </a:extLst>
          </p:cNvPr>
          <p:cNvSpPr/>
          <p:nvPr/>
        </p:nvSpPr>
        <p:spPr bwMode="auto">
          <a:xfrm>
            <a:off x="3171518" y="3962400"/>
            <a:ext cx="867082" cy="46166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EE3DC62-3E18-40BA-9E43-96C6FD0486A6}"/>
              </a:ext>
            </a:extLst>
          </p:cNvPr>
          <p:cNvCxnSpPr>
            <a:stCxn id="9" idx="2"/>
            <a:endCxn id="8" idx="0"/>
          </p:cNvCxnSpPr>
          <p:nvPr/>
        </p:nvCxnSpPr>
        <p:spPr bwMode="auto">
          <a:xfrm>
            <a:off x="2552700" y="4424065"/>
            <a:ext cx="8920" cy="47160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C6FB962-2A9B-47B0-A180-F3923DC2E231}"/>
              </a:ext>
            </a:extLst>
          </p:cNvPr>
          <p:cNvCxnSpPr>
            <a:cxnSpLocks/>
            <a:endCxn id="10" idx="0"/>
          </p:cNvCxnSpPr>
          <p:nvPr/>
        </p:nvCxnSpPr>
        <p:spPr bwMode="auto">
          <a:xfrm>
            <a:off x="3605059" y="3581400"/>
            <a:ext cx="0" cy="3810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3A4E6428-6C40-4BF8-863E-BF46AC5F7DF4}"/>
              </a:ext>
            </a:extLst>
          </p:cNvPr>
          <p:cNvSpPr txBox="1"/>
          <p:nvPr/>
        </p:nvSpPr>
        <p:spPr>
          <a:xfrm>
            <a:off x="3352800" y="3040797"/>
            <a:ext cx="4764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??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A306899-E50A-4D55-9BE5-DE680AE4C340}"/>
              </a:ext>
            </a:extLst>
          </p:cNvPr>
          <p:cNvSpPr/>
          <p:nvPr/>
        </p:nvSpPr>
        <p:spPr bwMode="auto">
          <a:xfrm>
            <a:off x="4179595" y="3962400"/>
            <a:ext cx="544805" cy="46166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027A7AD-56B1-4BAD-AC93-B30F284C0BDF}"/>
              </a:ext>
            </a:extLst>
          </p:cNvPr>
          <p:cNvSpPr txBox="1"/>
          <p:nvPr/>
        </p:nvSpPr>
        <p:spPr>
          <a:xfrm>
            <a:off x="4306654" y="4895671"/>
            <a:ext cx="29695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Type of the returned</a:t>
            </a:r>
          </a:p>
          <a:p>
            <a:r>
              <a:rPr lang="en-US" dirty="0"/>
              <a:t>value, a.k.a. </a:t>
            </a:r>
            <a:r>
              <a:rPr lang="en-US" i="1" dirty="0"/>
              <a:t>return</a:t>
            </a:r>
          </a:p>
          <a:p>
            <a:r>
              <a:rPr lang="en-US" i="1" dirty="0"/>
              <a:t>type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A8FEF67-0911-4076-9AAE-905F588788D3}"/>
              </a:ext>
            </a:extLst>
          </p:cNvPr>
          <p:cNvCxnSpPr>
            <a:stCxn id="21" idx="2"/>
            <a:endCxn id="24" idx="0"/>
          </p:cNvCxnSpPr>
          <p:nvPr/>
        </p:nvCxnSpPr>
        <p:spPr bwMode="auto">
          <a:xfrm>
            <a:off x="4451998" y="4424065"/>
            <a:ext cx="1339422" cy="47160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1E3767ED-56F9-4B04-924D-DB8D3377E178}"/>
              </a:ext>
            </a:extLst>
          </p:cNvPr>
          <p:cNvSpPr txBox="1"/>
          <p:nvPr/>
        </p:nvSpPr>
        <p:spPr>
          <a:xfrm>
            <a:off x="4596861" y="2743200"/>
            <a:ext cx="11945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Method</a:t>
            </a:r>
          </a:p>
          <a:p>
            <a:pPr algn="ctr"/>
            <a:r>
              <a:rPr lang="en-US" dirty="0"/>
              <a:t>name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E224EE1-A361-4A6B-85FE-0D62FC0082A1}"/>
              </a:ext>
            </a:extLst>
          </p:cNvPr>
          <p:cNvSpPr/>
          <p:nvPr/>
        </p:nvSpPr>
        <p:spPr bwMode="auto">
          <a:xfrm>
            <a:off x="4865395" y="3962400"/>
            <a:ext cx="720864" cy="46166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39EBAFC4-46C8-489B-8BDF-ACA242D89FE6}"/>
              </a:ext>
            </a:extLst>
          </p:cNvPr>
          <p:cNvCxnSpPr>
            <a:cxnSpLocks/>
          </p:cNvCxnSpPr>
          <p:nvPr/>
        </p:nvCxnSpPr>
        <p:spPr bwMode="auto">
          <a:xfrm>
            <a:off x="5181600" y="3581400"/>
            <a:ext cx="0" cy="3810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7644DF97-779F-4851-99B8-3B85BFD2E70E}"/>
              </a:ext>
            </a:extLst>
          </p:cNvPr>
          <p:cNvSpPr/>
          <p:nvPr/>
        </p:nvSpPr>
        <p:spPr bwMode="auto">
          <a:xfrm>
            <a:off x="5867400" y="3962400"/>
            <a:ext cx="2438400" cy="46166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73ECF4A-45A3-47C7-88A1-08298A828E8D}"/>
              </a:ext>
            </a:extLst>
          </p:cNvPr>
          <p:cNvSpPr txBox="1"/>
          <p:nvPr/>
        </p:nvSpPr>
        <p:spPr>
          <a:xfrm>
            <a:off x="6248400" y="2743200"/>
            <a:ext cx="17166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 list of</a:t>
            </a:r>
          </a:p>
          <a:p>
            <a:pPr algn="ctr"/>
            <a:r>
              <a:rPr lang="en-US" i="1" dirty="0"/>
              <a:t>parameters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4E6E36E-5243-4382-9E06-D0CA316EEA0B}"/>
              </a:ext>
            </a:extLst>
          </p:cNvPr>
          <p:cNvCxnSpPr>
            <a:cxnSpLocks/>
          </p:cNvCxnSpPr>
          <p:nvPr/>
        </p:nvCxnSpPr>
        <p:spPr bwMode="auto">
          <a:xfrm>
            <a:off x="7122952" y="3581400"/>
            <a:ext cx="0" cy="3810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317299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984AEF-C63F-46AC-878B-DDEA83FF3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Parameters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77C9E5-F098-49C6-994D-5D52983AA2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Function as variables in the method</a:t>
            </a:r>
          </a:p>
          <a:p>
            <a:r>
              <a:rPr lang="en-US" dirty="0"/>
              <a:t>A.K.A. </a:t>
            </a:r>
            <a:r>
              <a:rPr lang="en-US" i="1" dirty="0"/>
              <a:t>formal</a:t>
            </a:r>
            <a:r>
              <a:rPr lang="en-US" dirty="0"/>
              <a:t> parameters</a:t>
            </a:r>
          </a:p>
          <a:p>
            <a:r>
              <a:rPr lang="en-US" dirty="0"/>
              <a:t>Some methods don't have parameters, e.g. </a:t>
            </a:r>
            <a:r>
              <a:rPr lang="en-US" dirty="0">
                <a:hlinkClick r:id="rId2"/>
              </a:rPr>
              <a:t>length()</a:t>
            </a:r>
            <a:r>
              <a:rPr lang="en-US" dirty="0"/>
              <a:t> in </a:t>
            </a:r>
            <a:r>
              <a:rPr lang="en-US" dirty="0">
                <a:hlinkClick r:id="rId3"/>
              </a:rPr>
              <a:t>String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1916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374D1-AFE6-4169-BF68-3152752F4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Return Value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4B5738-47F3-41D4-AC04-76DB1CD1F6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52600"/>
            <a:ext cx="7772400" cy="533400"/>
          </a:xfrm>
        </p:spPr>
        <p:txBody>
          <a:bodyPr/>
          <a:lstStyle/>
          <a:p>
            <a:r>
              <a:rPr lang="en-US" sz="2800" dirty="0"/>
              <a:t>A method </a:t>
            </a:r>
            <a:r>
              <a:rPr lang="en-US" sz="2800" i="1" dirty="0"/>
              <a:t>may</a:t>
            </a:r>
            <a:r>
              <a:rPr lang="en-US" sz="2800" dirty="0"/>
              <a:t> return </a:t>
            </a:r>
            <a:r>
              <a:rPr lang="en-US" sz="2800" i="1" dirty="0"/>
              <a:t>a</a:t>
            </a:r>
            <a:r>
              <a:rPr lang="en-US" sz="2800" dirty="0"/>
              <a:t> value: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C7FD12-41D8-41A7-BC73-5E1E7499A14F}"/>
              </a:ext>
            </a:extLst>
          </p:cNvPr>
          <p:cNvSpPr txBox="1"/>
          <p:nvPr/>
        </p:nvSpPr>
        <p:spPr>
          <a:xfrm>
            <a:off x="2286000" y="2343090"/>
            <a:ext cx="32624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return &lt;expression&gt;;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A90EF9-BE33-428F-9A9E-E70759311BF3}"/>
              </a:ext>
            </a:extLst>
          </p:cNvPr>
          <p:cNvSpPr txBox="1"/>
          <p:nvPr/>
        </p:nvSpPr>
        <p:spPr>
          <a:xfrm>
            <a:off x="1295400" y="2800290"/>
            <a:ext cx="50533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A return statement immediately terminates</a:t>
            </a:r>
          </a:p>
          <a:p>
            <a:r>
              <a:rPr lang="en-US" sz="2000" dirty="0"/>
              <a:t>the execution of a method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78C2292-826D-457A-A45A-392ABC1DAF30}"/>
              </a:ext>
            </a:extLst>
          </p:cNvPr>
          <p:cNvSpPr txBox="1">
            <a:spLocks/>
          </p:cNvSpPr>
          <p:nvPr/>
        </p:nvSpPr>
        <p:spPr bwMode="auto">
          <a:xfrm>
            <a:off x="838200" y="3657600"/>
            <a:ext cx="77724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800" kern="0" dirty="0"/>
              <a:t>A method may return no value, in which case the return type in the method header should be </a:t>
            </a:r>
            <a:r>
              <a:rPr lang="en-US" sz="2800" kern="0" dirty="0"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</a:p>
          <a:p>
            <a:pPr lvl="1"/>
            <a:r>
              <a:rPr lang="en-US" sz="2400" kern="0" dirty="0"/>
              <a:t>You can still use an empty return statement to end the method early</a:t>
            </a:r>
          </a:p>
          <a:p>
            <a:pPr lvl="1"/>
            <a:r>
              <a:rPr lang="en-US" sz="2400" kern="0" dirty="0"/>
              <a:t>Example: </a:t>
            </a:r>
            <a:r>
              <a:rPr lang="en-US" sz="2400" kern="0" dirty="0"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sz="2400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splitName</a:t>
            </a:r>
            <a:r>
              <a:rPr lang="en-US" sz="2400" kern="0" dirty="0">
                <a:latin typeface="Courier New" panose="02070309020205020404" pitchFamily="49" charset="0"/>
                <a:cs typeface="Courier New" panose="02070309020205020404" pitchFamily="49" charset="0"/>
              </a:rPr>
              <a:t>(String name)</a:t>
            </a:r>
          </a:p>
        </p:txBody>
      </p:sp>
    </p:spTree>
    <p:extLst>
      <p:ext uri="{BB962C8B-B14F-4D97-AF65-F5344CB8AC3E}">
        <p14:creationId xmlns:p14="http://schemas.microsoft.com/office/powerpoint/2010/main" val="420465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63F30-6066-495C-94F3-D419CBAE8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Mistakes Related to Return Value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FFCD62-7329-4FCA-BB79-79412A6C7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4114800"/>
          </a:xfrm>
        </p:spPr>
        <p:txBody>
          <a:bodyPr/>
          <a:lstStyle/>
          <a:p>
            <a:r>
              <a:rPr lang="en-US" dirty="0"/>
              <a:t>Return value doesn't match return type</a:t>
            </a:r>
          </a:p>
          <a:p>
            <a:r>
              <a:rPr lang="en-US" dirty="0"/>
              <a:t>Not returning value in some branches</a:t>
            </a:r>
          </a:p>
          <a:p>
            <a:r>
              <a:rPr lang="en-US" dirty="0"/>
              <a:t>Try to return more than one value</a:t>
            </a:r>
          </a:p>
          <a:p>
            <a:r>
              <a:rPr lang="en-US" dirty="0"/>
              <a:t>Unreachable code</a:t>
            </a:r>
          </a:p>
        </p:txBody>
      </p:sp>
    </p:spTree>
    <p:extLst>
      <p:ext uri="{BB962C8B-B14F-4D97-AF65-F5344CB8AC3E}">
        <p14:creationId xmlns:p14="http://schemas.microsoft.com/office/powerpoint/2010/main" val="3088751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78C8E-FA9A-4DD4-B149-BEF79C300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 A 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BBD84-1B4B-44C5-99C8-2626127A7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1295400"/>
          </a:xfrm>
        </p:spPr>
        <p:txBody>
          <a:bodyPr/>
          <a:lstStyle/>
          <a:p>
            <a:r>
              <a:rPr lang="en-US" dirty="0"/>
              <a:t>A.K.A. invoke a method</a:t>
            </a:r>
          </a:p>
          <a:p>
            <a:r>
              <a:rPr lang="en-US" dirty="0"/>
              <a:t>For example: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D22263-5C53-4F83-A9A0-14DEC85CE57C}"/>
              </a:ext>
            </a:extLst>
          </p:cNvPr>
          <p:cNvSpPr txBox="1"/>
          <p:nvPr/>
        </p:nvSpPr>
        <p:spPr>
          <a:xfrm>
            <a:off x="2363062" y="3276600"/>
            <a:ext cx="39020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int n = sum(  20, 37  );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E840090-6B24-4D9A-A07C-E609D0565A9B}"/>
              </a:ext>
            </a:extLst>
          </p:cNvPr>
          <p:cNvSpPr/>
          <p:nvPr/>
        </p:nvSpPr>
        <p:spPr bwMode="auto">
          <a:xfrm>
            <a:off x="4542434" y="3276600"/>
            <a:ext cx="1219200" cy="52322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26C5A0-5E73-4E42-A56E-3CE78F2036D9}"/>
              </a:ext>
            </a:extLst>
          </p:cNvPr>
          <p:cNvSpPr txBox="1"/>
          <p:nvPr/>
        </p:nvSpPr>
        <p:spPr>
          <a:xfrm>
            <a:off x="1494434" y="4267200"/>
            <a:ext cx="69637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Values to assigned to the parameters (in order)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i="1" dirty="0"/>
              <a:t>Actual</a:t>
            </a:r>
            <a:r>
              <a:rPr lang="en-US" dirty="0"/>
              <a:t> parameters, a.k.a. </a:t>
            </a:r>
            <a:r>
              <a:rPr lang="en-US" i="1" dirty="0"/>
              <a:t>arguments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AE9B1B0-60F0-4B79-8AC2-06282DDF487D}"/>
              </a:ext>
            </a:extLst>
          </p:cNvPr>
          <p:cNvCxnSpPr>
            <a:cxnSpLocks/>
            <a:stCxn id="7" idx="2"/>
          </p:cNvCxnSpPr>
          <p:nvPr/>
        </p:nvCxnSpPr>
        <p:spPr bwMode="auto">
          <a:xfrm>
            <a:off x="5152034" y="3799820"/>
            <a:ext cx="0" cy="46738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A15EB3D5-0210-4803-907E-065796C9BDE9}"/>
              </a:ext>
            </a:extLst>
          </p:cNvPr>
          <p:cNvSpPr txBox="1">
            <a:spLocks/>
          </p:cNvSpPr>
          <p:nvPr/>
        </p:nvSpPr>
        <p:spPr bwMode="auto">
          <a:xfrm>
            <a:off x="838200" y="5257800"/>
            <a:ext cx="7772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/>
              <a:t>Difference between calling a value returning method and a void method</a:t>
            </a:r>
          </a:p>
        </p:txBody>
      </p:sp>
    </p:spTree>
    <p:extLst>
      <p:ext uri="{BB962C8B-B14F-4D97-AF65-F5344CB8AC3E}">
        <p14:creationId xmlns:p14="http://schemas.microsoft.com/office/powerpoint/2010/main" val="2865987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FDA6C-9E9E-456F-8507-2CF25E1D6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Trace A Call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86A53C-5891-4131-919A-F30209A9BA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Eclipse's debugger to trace the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TestMax</a:t>
            </a:r>
            <a:r>
              <a:rPr lang="en-US" dirty="0"/>
              <a:t> example</a:t>
            </a:r>
          </a:p>
        </p:txBody>
      </p:sp>
    </p:spTree>
    <p:extLst>
      <p:ext uri="{BB962C8B-B14F-4D97-AF65-F5344CB8AC3E}">
        <p14:creationId xmlns:p14="http://schemas.microsoft.com/office/powerpoint/2010/main" val="134053561"/>
      </p:ext>
    </p:extLst>
  </p:cSld>
  <p:clrMapOvr>
    <a:masterClrMapping/>
  </p:clrMapOvr>
</p:sld>
</file>

<file path=ppt/theme/theme1.xml><?xml version="1.0" encoding="utf-8"?>
<a:theme xmlns:a="http://schemas.openxmlformats.org/drawingml/2006/main" name="Blueprint">
  <a:themeElements>
    <a:clrScheme name="Blueprint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Blueprin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ueprint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Designs\Blueprint.pot</Template>
  <TotalTime>9230</TotalTime>
  <Words>525</Words>
  <Application>Microsoft Macintosh PowerPoint</Application>
  <PresentationFormat>On-screen Show (4:3)</PresentationFormat>
  <Paragraphs>85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Courier New</vt:lpstr>
      <vt:lpstr>Tahoma</vt:lpstr>
      <vt:lpstr>Wingdings</vt:lpstr>
      <vt:lpstr>Blueprint</vt:lpstr>
      <vt:lpstr>CS2011 Introduction to Programming I Methods (I)</vt:lpstr>
      <vt:lpstr>Example: Range Sum</vt:lpstr>
      <vt:lpstr>Define A Method</vt:lpstr>
      <vt:lpstr>Method Header</vt:lpstr>
      <vt:lpstr>Parameters</vt:lpstr>
      <vt:lpstr>Return Value</vt:lpstr>
      <vt:lpstr>Common Mistakes Related to Return Value</vt:lpstr>
      <vt:lpstr>Call A Method</vt:lpstr>
      <vt:lpstr>Trace A Call</vt:lpstr>
      <vt:lpstr>Why Use Methods …</vt:lpstr>
      <vt:lpstr>… Why Use Methods …</vt:lpstr>
      <vt:lpstr>… Why Use Methods</vt:lpstr>
      <vt:lpstr>Example: Factorial </vt:lpstr>
      <vt:lpstr>Example: Longest Palindrome Prefix/Suffix</vt:lpstr>
    </vt:vector>
  </TitlesOfParts>
  <Company>University of California, Santa Barbara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CS10 Java Programming Basic Language Features</dc:title>
  <dc:creator>cysun</dc:creator>
  <cp:lastModifiedBy>Sun, Chengyu</cp:lastModifiedBy>
  <cp:revision>580</cp:revision>
  <cp:lastPrinted>1601-01-01T00:00:00Z</cp:lastPrinted>
  <dcterms:created xsi:type="dcterms:W3CDTF">2003-06-24T23:22:57Z</dcterms:created>
  <dcterms:modified xsi:type="dcterms:W3CDTF">2018-10-22T18:17:12Z</dcterms:modified>
</cp:coreProperties>
</file>