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56" r:id="rId2"/>
    <p:sldId id="583" r:id="rId3"/>
    <p:sldId id="575" r:id="rId4"/>
    <p:sldId id="561" r:id="rId5"/>
    <p:sldId id="585" r:id="rId6"/>
    <p:sldId id="584" r:id="rId7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73" d="100"/>
          <a:sy n="73" d="100"/>
        </p:scale>
        <p:origin x="64" y="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September 11th, 2020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Department Meetings</a:t>
            </a:r>
          </a:p>
          <a:p>
            <a:pPr marL="1028700" lvl="1" fontAlgn="base"/>
            <a:r>
              <a:rPr lang="en-US" sz="1800" dirty="0" smtClean="0"/>
              <a:t>On </a:t>
            </a:r>
            <a:r>
              <a:rPr lang="en-US" sz="1800" dirty="0"/>
              <a:t>every 2nd and 4th Fridays of the </a:t>
            </a:r>
            <a:r>
              <a:rPr lang="en-US" sz="1800" dirty="0" smtClean="0"/>
              <a:t>month</a:t>
            </a:r>
            <a:endParaRPr lang="en-US" sz="1800" dirty="0"/>
          </a:p>
          <a:p>
            <a:pPr marL="1028700" lvl="1" fontAlgn="base"/>
            <a:r>
              <a:rPr lang="en-US" sz="1600" dirty="0" smtClean="0"/>
              <a:t>Fall </a:t>
            </a:r>
            <a:r>
              <a:rPr lang="en-US" sz="1600" dirty="0"/>
              <a:t>- 9/11, 9/25, 10/9, 10/23, 11/13, 12/4 </a:t>
            </a:r>
            <a:endParaRPr lang="en-US" sz="1600" dirty="0" smtClean="0"/>
          </a:p>
          <a:p>
            <a:pPr marL="1028700" lvl="1" fontAlgn="base"/>
            <a:r>
              <a:rPr lang="en-US" sz="1600" dirty="0" smtClean="0"/>
              <a:t>Spring </a:t>
            </a:r>
            <a:r>
              <a:rPr lang="en-US" sz="1600" dirty="0"/>
              <a:t>- 2/12, 2/26, 3/12, 3/26, 4/9, 4/23, 5/14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IAB meeting – on </a:t>
            </a:r>
            <a:r>
              <a:rPr lang="en-US" sz="1800" dirty="0" smtClean="0"/>
              <a:t>10/23, 9-10:30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RTP file closure dates – 10/12/2020 or 2/1/2021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Fall 2020 Enrollment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As of 9/7/2020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Spring 2021 Admission (transfer students)</a:t>
            </a: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28683"/>
              </p:ext>
            </p:extLst>
          </p:nvPr>
        </p:nvGraphicFramePr>
        <p:xfrm>
          <a:off x="1771650" y="1885950"/>
          <a:ext cx="5657849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87">
                  <a:extLst>
                    <a:ext uri="{9D8B030D-6E8A-4147-A177-3AD203B41FA5}">
                      <a16:colId xmlns:a16="http://schemas.microsoft.com/office/drawing/2014/main" val="1008584922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19987086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04067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7048381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6722446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8264485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Freshman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Sophomore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Junior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Senior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Graduate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26537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226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287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887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275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Updates on Curriculum Changes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MS CS (program modification and CS 5990 mod – revised and resubmitted)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BS CS (will be reviewed by the college IAC on Monday 9/14)</a:t>
            </a:r>
          </a:p>
          <a:p>
            <a:pPr marL="971550" lvl="1" indent="-285750"/>
            <a:r>
              <a:rPr lang="en-US" altLang="en-US" sz="1600" dirty="0" smtClean="0"/>
              <a:t>ABC-/NC</a:t>
            </a:r>
          </a:p>
          <a:p>
            <a:pPr marL="1257300" lvl="2"/>
            <a:r>
              <a:rPr lang="en-US" altLang="en-US" sz="1600" dirty="0" smtClean="0"/>
              <a:t>Inform CS students regarding the prerequisite requirements (C or better grade)</a:t>
            </a:r>
          </a:p>
          <a:p>
            <a:pPr marL="1257300" lvl="2"/>
            <a:r>
              <a:rPr lang="en-US" altLang="en-US" sz="1600" dirty="0" smtClean="0"/>
              <a:t>Grade C or better requirement is specified at the course level. </a:t>
            </a:r>
          </a:p>
          <a:p>
            <a:pPr marL="1257300" lvl="2"/>
            <a:r>
              <a:rPr lang="en-US" altLang="en-US" sz="1600" dirty="0"/>
              <a:t>ABC-/NC only for LD </a:t>
            </a:r>
            <a:r>
              <a:rPr lang="en-US" altLang="en-US" sz="1600" dirty="0" smtClean="0"/>
              <a:t>courses.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CS </a:t>
            </a:r>
            <a:r>
              <a:rPr lang="en-US" altLang="en-US" dirty="0"/>
              <a:t>Minor (will be reviewed by the college IAC on Monday 9/14</a:t>
            </a: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Certificate programs – CSSA (waiting for the financial model from the </a:t>
            </a:r>
            <a:r>
              <a:rPr lang="en-US" altLang="en-US" dirty="0" err="1" smtClean="0"/>
              <a:t>PaGE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Budget Cut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2021-2022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Increase FTES &amp; SFR (FETS/FTEF)</a:t>
            </a:r>
          </a:p>
          <a:p>
            <a:pPr marL="971550" lvl="1" indent="-285750"/>
            <a:r>
              <a:rPr lang="en-US" altLang="en-US" dirty="0" smtClean="0"/>
              <a:t>BS CS – 2+1 to 4 or 3; </a:t>
            </a:r>
          </a:p>
          <a:p>
            <a:pPr marL="971550" lvl="1" indent="-285750"/>
            <a:r>
              <a:rPr lang="en-US" altLang="en-US" dirty="0" smtClean="0"/>
              <a:t>Certificate programs – CSSA, cyber security</a:t>
            </a:r>
          </a:p>
          <a:p>
            <a:pPr marL="971550" lvl="1" indent="-285750"/>
            <a:r>
              <a:rPr lang="en-US" altLang="en-US" dirty="0" smtClean="0"/>
              <a:t>A course proposal for GE (B4 or UD B)</a:t>
            </a:r>
          </a:p>
          <a:p>
            <a:pPr marL="971550" lvl="1" indent="-285750"/>
            <a:r>
              <a:rPr lang="en-US" altLang="en-US" sz="1600" dirty="0"/>
              <a:t>Online/Hybrid </a:t>
            </a:r>
            <a:r>
              <a:rPr lang="en-US" altLang="en-US" sz="1600" dirty="0" smtClean="0"/>
              <a:t>Class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– target Fall 2022</a:t>
            </a:r>
          </a:p>
          <a:p>
            <a:pPr marL="971550" lvl="1" indent="-285750"/>
            <a:endParaRPr lang="en-US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More grants and contracts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Any other suggestions?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Canvas &amp; Zoom</a:t>
            </a:r>
          </a:p>
        </p:txBody>
      </p:sp>
    </p:spTree>
    <p:extLst>
      <p:ext uri="{BB962C8B-B14F-4D97-AF65-F5344CB8AC3E}">
        <p14:creationId xmlns:p14="http://schemas.microsoft.com/office/powerpoint/2010/main" val="15480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8081</TotalTime>
  <Words>243</Words>
  <Application>Microsoft Office PowerPoint</Application>
  <PresentationFormat>On-screen Show (16:9)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Department Meeting</vt:lpstr>
      <vt:lpstr>Important Dates</vt:lpstr>
      <vt:lpstr>Fall 2020 Enrollment</vt:lpstr>
      <vt:lpstr>Updates on Curriculum Changes</vt:lpstr>
      <vt:lpstr>Budget Cut</vt:lpstr>
      <vt:lpstr>Information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165</cp:revision>
  <dcterms:created xsi:type="dcterms:W3CDTF">2020-04-22T18:12:43Z</dcterms:created>
  <dcterms:modified xsi:type="dcterms:W3CDTF">2020-09-22T17:00:42Z</dcterms:modified>
</cp:coreProperties>
</file>