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notesSlides/notesSlide14.xml" ContentType="application/vnd.openxmlformats-officedocument.presentationml.notesSlide+xml"/>
  <Override PartName="/ppt/notesSlides/_rels/notesSlide11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8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.xml.rels" ContentType="application/vnd.openxmlformats-package.relationships+xml"/>
  <Override PartName="/ppt/notesSlides/_rels/notesSlide9.xml.rels" ContentType="application/vnd.openxmlformats-package.relationships+xml"/>
  <Override PartName="/ppt/notesSlides/notesSlide1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9.xml" ContentType="application/vnd.openxmlformats-officedocument.presentationml.notesSlide+xml"/>
  <Override PartName="/ppt/media/image27.jpeg" ContentType="image/jpeg"/>
  <Override PartName="/ppt/media/image26.jpeg" ContentType="image/jpeg"/>
  <Override PartName="/ppt/media/image25.jpeg" ContentType="image/jpeg"/>
  <Override PartName="/ppt/media/image24.jpeg" ContentType="image/jpeg"/>
  <Override PartName="/ppt/media/image17.jpeg" ContentType="image/jpeg"/>
  <Override PartName="/ppt/media/image5.wmf" ContentType="image/x-wmf"/>
  <Override PartName="/ppt/media/image6.png" ContentType="image/png"/>
  <Override PartName="/ppt/media/image3.png" ContentType="image/png"/>
  <Override PartName="/ppt/media/image4.png" ContentType="image/png"/>
  <Override PartName="/ppt/media/image1.png" ContentType="image/png"/>
  <Override PartName="/ppt/media/image2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29.png" ContentType="image/png"/>
  <Override PartName="/ppt/media/image28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20.png" ContentType="image/png"/>
  <Override PartName="/ppt/media/image19.png" ContentType="image/png"/>
  <Override PartName="/ppt/media/image18.png" ContentType="image/png"/>
  <Override PartName="/ppt/media/image15.png" ContentType="image/png"/>
  <Override PartName="/ppt/media/image16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slideMaster8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9.xml" ContentType="application/vnd.openxmlformats-officedocument.theme+xml"/>
  <Override PartName="/ppt/theme/theme8.xml" ContentType="application/vnd.openxmlformats-officedocument.theme+xml"/>
  <Override PartName="/ppt/theme/theme7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95.xml.rels" ContentType="application/vnd.openxmlformats-package.relationships+xml"/>
  <Override PartName="/ppt/slideLayouts/_rels/slideLayout89.xml.rels" ContentType="application/vnd.openxmlformats-package.relationships+xml"/>
  <Override PartName="/ppt/slideLayouts/_rels/slideLayout88.xml.rels" ContentType="application/vnd.openxmlformats-package.relationships+xml"/>
  <Override PartName="/ppt/slideLayouts/_rels/slideLayout82.xml.rels" ContentType="application/vnd.openxmlformats-package.relationships+xml"/>
  <Override PartName="/ppt/slideLayouts/_rels/slideLayout79.xml.rels" ContentType="application/vnd.openxmlformats-package.relationships+xml"/>
  <Override PartName="/ppt/slideLayouts/_rels/slideLayout8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8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8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8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78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7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8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9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9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9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9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72.xml.rels" ContentType="application/vnd.openxmlformats-package.relationships+xml"/>
  <Override PartName="/ppt/slideLayouts/_rels/slideLayout9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73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74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75.xml.rels" ContentType="application/vnd.openxmlformats-package.relationships+xml"/>
  <Override PartName="/ppt/slideLayouts/_rels/slideLayout76.xml.rels" ContentType="application/vnd.openxmlformats-package.relationships+xml"/>
  <Override PartName="/ppt/slideLayouts/slideLayout96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  <p:sldMasterId id="2147483726" r:id="rId8"/>
    <p:sldMasterId id="2147483739" r:id="rId9"/>
  </p:sldMasterIdLst>
  <p:notesMasterIdLst>
    <p:notesMasterId r:id="rId10"/>
  </p:notes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</p:sldIdLst>
  <p:sldSz cx="9144000" cy="5143500"/>
  <p:notesSz cx="9144000" cy="6858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notesMaster" Target="notesMasters/notesMaster1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slide" Target="slides/slide9.xml"/><Relationship Id="rId20" Type="http://schemas.openxmlformats.org/officeDocument/2006/relationships/slide" Target="slides/slide10.xml"/><Relationship Id="rId21" Type="http://schemas.openxmlformats.org/officeDocument/2006/relationships/slide" Target="slides/slide11.xml"/><Relationship Id="rId22" Type="http://schemas.openxmlformats.org/officeDocument/2006/relationships/slide" Target="slides/slide12.xml"/><Relationship Id="rId23" Type="http://schemas.openxmlformats.org/officeDocument/2006/relationships/slide" Target="slides/slide13.xml"/><Relationship Id="rId24" Type="http://schemas.openxmlformats.org/officeDocument/2006/relationships/slide" Target="slides/slide14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9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move the slide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55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35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latin typeface="Times New Roman"/>
              </a:rPr>
              <a:t> 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57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n-US" sz="1400" spc="-1" strike="noStrike">
                <a:latin typeface="Times New Roman"/>
              </a:rPr>
              <a:t> 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58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n-US" sz="1400" spc="-1" strike="noStrike">
                <a:latin typeface="Times New Roman"/>
              </a:rPr>
              <a:t> 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59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5B9EC152-D393-4108-B807-DE4213A85851}" type="slidenum">
              <a:rPr b="0" lang="en-US" sz="1400" spc="-1" strike="noStrike">
                <a:latin typeface="Times New Roman"/>
              </a:rPr>
              <a:t>1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CustomShape 1"/>
          <p:cNvSpPr/>
          <p:nvPr/>
        </p:nvSpPr>
        <p:spPr>
          <a:xfrm>
            <a:off x="5179320" y="6513840"/>
            <a:ext cx="3961080" cy="342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10" name="PlaceHolder 2"/>
          <p:cNvSpPr>
            <a:spLocks noGrp="1"/>
          </p:cNvSpPr>
          <p:nvPr>
            <p:ph type="sldImg"/>
          </p:nvPr>
        </p:nvSpPr>
        <p:spPr>
          <a:xfrm>
            <a:off x="2514600" y="857160"/>
            <a:ext cx="4113360" cy="2313000"/>
          </a:xfrm>
          <a:prstGeom prst="rect">
            <a:avLst/>
          </a:prstGeom>
        </p:spPr>
      </p:sp>
      <p:sp>
        <p:nvSpPr>
          <p:cNvPr id="411" name="PlaceHolder 3"/>
          <p:cNvSpPr>
            <a:spLocks noGrp="1"/>
          </p:cNvSpPr>
          <p:nvPr>
            <p:ph type="body"/>
          </p:nvPr>
        </p:nvSpPr>
        <p:spPr>
          <a:xfrm>
            <a:off x="914400" y="3300480"/>
            <a:ext cx="7313760" cy="269892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CustomShape 1"/>
          <p:cNvSpPr/>
          <p:nvPr/>
        </p:nvSpPr>
        <p:spPr>
          <a:xfrm>
            <a:off x="5179320" y="6513840"/>
            <a:ext cx="3961080" cy="342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28" name="PlaceHolder 2"/>
          <p:cNvSpPr>
            <a:spLocks noGrp="1"/>
          </p:cNvSpPr>
          <p:nvPr>
            <p:ph type="sldImg"/>
          </p:nvPr>
        </p:nvSpPr>
        <p:spPr>
          <a:xfrm>
            <a:off x="2514600" y="857160"/>
            <a:ext cx="4113360" cy="2313000"/>
          </a:xfrm>
          <a:prstGeom prst="rect">
            <a:avLst/>
          </a:prstGeom>
        </p:spPr>
      </p:sp>
      <p:sp>
        <p:nvSpPr>
          <p:cNvPr id="429" name="PlaceHolder 3"/>
          <p:cNvSpPr>
            <a:spLocks noGrp="1"/>
          </p:cNvSpPr>
          <p:nvPr>
            <p:ph type="body"/>
          </p:nvPr>
        </p:nvSpPr>
        <p:spPr>
          <a:xfrm>
            <a:off x="914400" y="3300480"/>
            <a:ext cx="7313760" cy="269892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PlaceHolder 1"/>
          <p:cNvSpPr>
            <a:spLocks noGrp="1"/>
          </p:cNvSpPr>
          <p:nvPr>
            <p:ph type="sldImg"/>
          </p:nvPr>
        </p:nvSpPr>
        <p:spPr>
          <a:xfrm>
            <a:off x="2514600" y="857160"/>
            <a:ext cx="4113360" cy="2313000"/>
          </a:xfrm>
          <a:prstGeom prst="rect">
            <a:avLst/>
          </a:prstGeom>
        </p:spPr>
      </p:sp>
      <p:sp>
        <p:nvSpPr>
          <p:cNvPr id="431" name="PlaceHolder 2"/>
          <p:cNvSpPr>
            <a:spLocks noGrp="1"/>
          </p:cNvSpPr>
          <p:nvPr>
            <p:ph type="body"/>
          </p:nvPr>
        </p:nvSpPr>
        <p:spPr>
          <a:xfrm>
            <a:off x="914400" y="3300480"/>
            <a:ext cx="7313760" cy="269892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</p:txBody>
      </p:sp>
      <p:sp>
        <p:nvSpPr>
          <p:cNvPr id="432" name="CustomShape 3"/>
          <p:cNvSpPr/>
          <p:nvPr/>
        </p:nvSpPr>
        <p:spPr>
          <a:xfrm>
            <a:off x="5179320" y="6513840"/>
            <a:ext cx="3961080" cy="342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PlaceHolder 1"/>
          <p:cNvSpPr>
            <a:spLocks noGrp="1"/>
          </p:cNvSpPr>
          <p:nvPr>
            <p:ph type="sldImg"/>
          </p:nvPr>
        </p:nvSpPr>
        <p:spPr>
          <a:xfrm>
            <a:off x="2514600" y="857160"/>
            <a:ext cx="4113360" cy="2313000"/>
          </a:xfrm>
          <a:prstGeom prst="rect">
            <a:avLst/>
          </a:prstGeom>
        </p:spPr>
      </p:sp>
      <p:sp>
        <p:nvSpPr>
          <p:cNvPr id="413" name="PlaceHolder 2"/>
          <p:cNvSpPr>
            <a:spLocks noGrp="1"/>
          </p:cNvSpPr>
          <p:nvPr>
            <p:ph type="body"/>
          </p:nvPr>
        </p:nvSpPr>
        <p:spPr>
          <a:xfrm>
            <a:off x="914400" y="3300480"/>
            <a:ext cx="7313760" cy="2698920"/>
          </a:xfrm>
          <a:prstGeom prst="rect">
            <a:avLst/>
          </a:prstGeom>
        </p:spPr>
        <p:txBody>
          <a:bodyPr lIns="0" rIns="0" tIns="0" bIns="0"/>
          <a:p>
            <a:pPr marL="216000" indent="-214920">
              <a:lnSpc>
                <a:spcPct val="100000"/>
              </a:lnSpc>
            </a:pPr>
            <a:r>
              <a:rPr b="0" lang="en-US" sz="2000" spc="-1" strike="noStrike">
                <a:latin typeface="Arial"/>
              </a:rPr>
              <a:t>Elaine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14" name="CustomShape 3"/>
          <p:cNvSpPr/>
          <p:nvPr/>
        </p:nvSpPr>
        <p:spPr>
          <a:xfrm>
            <a:off x="5179320" y="6513840"/>
            <a:ext cx="3961080" cy="342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PlaceHolder 1"/>
          <p:cNvSpPr>
            <a:spLocks noGrp="1"/>
          </p:cNvSpPr>
          <p:nvPr>
            <p:ph type="sldImg"/>
          </p:nvPr>
        </p:nvSpPr>
        <p:spPr>
          <a:xfrm>
            <a:off x="2514600" y="857160"/>
            <a:ext cx="4113360" cy="2313000"/>
          </a:xfrm>
          <a:prstGeom prst="rect">
            <a:avLst/>
          </a:prstGeom>
        </p:spPr>
      </p:sp>
      <p:sp>
        <p:nvSpPr>
          <p:cNvPr id="416" name="PlaceHolder 2"/>
          <p:cNvSpPr>
            <a:spLocks noGrp="1"/>
          </p:cNvSpPr>
          <p:nvPr>
            <p:ph type="body"/>
          </p:nvPr>
        </p:nvSpPr>
        <p:spPr>
          <a:xfrm>
            <a:off x="914400" y="3300480"/>
            <a:ext cx="7313760" cy="2698920"/>
          </a:xfrm>
          <a:prstGeom prst="rect">
            <a:avLst/>
          </a:prstGeom>
        </p:spPr>
        <p:txBody>
          <a:bodyPr lIns="0" rIns="0" tIns="0" bIns="0"/>
          <a:p>
            <a:pPr marL="216000" indent="-214920">
              <a:lnSpc>
                <a:spcPct val="100000"/>
              </a:lnSpc>
            </a:pPr>
            <a:r>
              <a:rPr b="0" lang="en-US" sz="2000" spc="-1" strike="noStrike">
                <a:latin typeface="Arial"/>
              </a:rPr>
              <a:t>Elaine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17" name="CustomShape 3"/>
          <p:cNvSpPr/>
          <p:nvPr/>
        </p:nvSpPr>
        <p:spPr>
          <a:xfrm>
            <a:off x="5179320" y="6513840"/>
            <a:ext cx="3961080" cy="342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PlaceHolder 1"/>
          <p:cNvSpPr>
            <a:spLocks noGrp="1"/>
          </p:cNvSpPr>
          <p:nvPr>
            <p:ph type="sldImg"/>
          </p:nvPr>
        </p:nvSpPr>
        <p:spPr>
          <a:xfrm>
            <a:off x="2514600" y="857160"/>
            <a:ext cx="4113360" cy="2313000"/>
          </a:xfrm>
          <a:prstGeom prst="rect">
            <a:avLst/>
          </a:prstGeom>
        </p:spPr>
      </p:sp>
      <p:sp>
        <p:nvSpPr>
          <p:cNvPr id="419" name="PlaceHolder 2"/>
          <p:cNvSpPr>
            <a:spLocks noGrp="1"/>
          </p:cNvSpPr>
          <p:nvPr>
            <p:ph type="body"/>
          </p:nvPr>
        </p:nvSpPr>
        <p:spPr>
          <a:xfrm>
            <a:off x="914400" y="3300480"/>
            <a:ext cx="7313760" cy="2698920"/>
          </a:xfrm>
          <a:prstGeom prst="rect">
            <a:avLst/>
          </a:prstGeom>
        </p:spPr>
        <p:txBody>
          <a:bodyPr lIns="0" rIns="0" tIns="0" bIns="0"/>
          <a:p>
            <a:pPr marL="216000" indent="-214920">
              <a:lnSpc>
                <a:spcPct val="100000"/>
              </a:lnSpc>
            </a:pPr>
            <a:r>
              <a:rPr b="0" lang="en-US" sz="2000" spc="-1" strike="noStrike">
                <a:latin typeface="Arial"/>
              </a:rPr>
              <a:t>Elaine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20" name="CustomShape 3"/>
          <p:cNvSpPr/>
          <p:nvPr/>
        </p:nvSpPr>
        <p:spPr>
          <a:xfrm>
            <a:off x="5179320" y="6513840"/>
            <a:ext cx="3961080" cy="342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PlaceHolder 1"/>
          <p:cNvSpPr>
            <a:spLocks noGrp="1"/>
          </p:cNvSpPr>
          <p:nvPr>
            <p:ph type="sldImg"/>
          </p:nvPr>
        </p:nvSpPr>
        <p:spPr>
          <a:xfrm>
            <a:off x="2514600" y="857160"/>
            <a:ext cx="4113360" cy="2313000"/>
          </a:xfrm>
          <a:prstGeom prst="rect">
            <a:avLst/>
          </a:prstGeom>
        </p:spPr>
      </p:sp>
      <p:sp>
        <p:nvSpPr>
          <p:cNvPr id="422" name="PlaceHolder 2"/>
          <p:cNvSpPr>
            <a:spLocks noGrp="1"/>
          </p:cNvSpPr>
          <p:nvPr>
            <p:ph type="body"/>
          </p:nvPr>
        </p:nvSpPr>
        <p:spPr>
          <a:xfrm>
            <a:off x="914400" y="3300480"/>
            <a:ext cx="7313760" cy="2698920"/>
          </a:xfrm>
          <a:prstGeom prst="rect">
            <a:avLst/>
          </a:prstGeom>
        </p:spPr>
        <p:txBody>
          <a:bodyPr lIns="0" rIns="0" tIns="0" bIns="0"/>
          <a:p>
            <a:pPr marL="216000" indent="-214920">
              <a:lnSpc>
                <a:spcPct val="100000"/>
              </a:lnSpc>
            </a:pPr>
            <a:r>
              <a:rPr b="0" lang="en-US" sz="2000" spc="-1" strike="noStrike">
                <a:latin typeface="Arial"/>
              </a:rPr>
              <a:t>Elaine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23" name="CustomShape 3"/>
          <p:cNvSpPr/>
          <p:nvPr/>
        </p:nvSpPr>
        <p:spPr>
          <a:xfrm>
            <a:off x="5179320" y="6513840"/>
            <a:ext cx="3961080" cy="342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PlaceHolder 1"/>
          <p:cNvSpPr>
            <a:spLocks noGrp="1"/>
          </p:cNvSpPr>
          <p:nvPr>
            <p:ph type="sldImg"/>
          </p:nvPr>
        </p:nvSpPr>
        <p:spPr>
          <a:xfrm>
            <a:off x="2514600" y="857160"/>
            <a:ext cx="4114440" cy="2314080"/>
          </a:xfrm>
          <a:prstGeom prst="rect">
            <a:avLst/>
          </a:prstGeom>
        </p:spPr>
      </p:sp>
      <p:sp>
        <p:nvSpPr>
          <p:cNvPr id="425" name="PlaceHolder 2"/>
          <p:cNvSpPr>
            <a:spLocks noGrp="1"/>
          </p:cNvSpPr>
          <p:nvPr>
            <p:ph type="body"/>
          </p:nvPr>
        </p:nvSpPr>
        <p:spPr>
          <a:xfrm>
            <a:off x="914400" y="3300480"/>
            <a:ext cx="7314840" cy="2700000"/>
          </a:xfrm>
          <a:prstGeom prst="rect">
            <a:avLst/>
          </a:prstGeom>
        </p:spPr>
        <p:txBody>
          <a:bodyPr/>
          <a:p>
            <a:endParaRPr b="0" lang="en-US" sz="2000" spc="-1" strike="noStrike">
              <a:latin typeface="Arial"/>
            </a:endParaRPr>
          </a:p>
        </p:txBody>
      </p:sp>
      <p:sp>
        <p:nvSpPr>
          <p:cNvPr id="426" name="TextShape 3"/>
          <p:cNvSpPr txBox="1"/>
          <p:nvPr/>
        </p:nvSpPr>
        <p:spPr>
          <a:xfrm>
            <a:off x="5179320" y="6513840"/>
            <a:ext cx="3962160" cy="34380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934440DD-FB61-4E18-BCE0-922A8EBACED8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4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9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0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1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8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2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3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4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5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6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8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1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2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3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4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5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3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3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4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5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6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9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60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61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62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63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7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8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9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9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8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19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4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4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1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4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6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4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9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0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1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2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3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wmf"/><Relationship Id="rId7" Type="http://schemas.openxmlformats.org/officeDocument/2006/relationships/slideLayout" Target="../slideLayouts/slideLayout1.xml"/><Relationship Id="rId8" Type="http://schemas.openxmlformats.org/officeDocument/2006/relationships/slideLayout" Target="../slideLayouts/slideLayout2.xml"/><Relationship Id="rId9" Type="http://schemas.openxmlformats.org/officeDocument/2006/relationships/slideLayout" Target="../slideLayouts/slideLayout3.xml"/><Relationship Id="rId10" Type="http://schemas.openxmlformats.org/officeDocument/2006/relationships/slideLayout" Target="../slideLayouts/slideLayout4.xml"/><Relationship Id="rId11" Type="http://schemas.openxmlformats.org/officeDocument/2006/relationships/slideLayout" Target="../slideLayouts/slideLayout5.xml"/><Relationship Id="rId12" Type="http://schemas.openxmlformats.org/officeDocument/2006/relationships/slideLayout" Target="../slideLayouts/slideLayout6.xml"/><Relationship Id="rId13" Type="http://schemas.openxmlformats.org/officeDocument/2006/relationships/slideLayout" Target="../slideLayouts/slideLayout7.xml"/><Relationship Id="rId14" Type="http://schemas.openxmlformats.org/officeDocument/2006/relationships/slideLayout" Target="../slideLayouts/slideLayout8.xml"/><Relationship Id="rId15" Type="http://schemas.openxmlformats.org/officeDocument/2006/relationships/slideLayout" Target="../slideLayouts/slideLayout9.xml"/><Relationship Id="rId16" Type="http://schemas.openxmlformats.org/officeDocument/2006/relationships/slideLayout" Target="../slideLayouts/slideLayout10.xml"/><Relationship Id="rId17" Type="http://schemas.openxmlformats.org/officeDocument/2006/relationships/slideLayout" Target="../slideLayouts/slideLayout11.xml"/><Relationship Id="rId18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6.xml"/><Relationship Id="rId9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slideLayout" Target="../slideLayouts/slideLayout25.xml"/><Relationship Id="rId6" Type="http://schemas.openxmlformats.org/officeDocument/2006/relationships/slideLayout" Target="../slideLayouts/slideLayout26.xml"/><Relationship Id="rId7" Type="http://schemas.openxmlformats.org/officeDocument/2006/relationships/slideLayout" Target="../slideLayouts/slideLayout27.xml"/><Relationship Id="rId8" Type="http://schemas.openxmlformats.org/officeDocument/2006/relationships/slideLayout" Target="../slideLayouts/slideLayout28.xml"/><Relationship Id="rId9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slideLayout" Target="../slideLayouts/slideLayout37.xml"/><Relationship Id="rId6" Type="http://schemas.openxmlformats.org/officeDocument/2006/relationships/slideLayout" Target="../slideLayouts/slideLayout38.xml"/><Relationship Id="rId7" Type="http://schemas.openxmlformats.org/officeDocument/2006/relationships/slideLayout" Target="../slideLayouts/slideLayout39.xml"/><Relationship Id="rId8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5.xml"/><Relationship Id="rId14" Type="http://schemas.openxmlformats.org/officeDocument/2006/relationships/slideLayout" Target="../slideLayouts/slideLayout46.xml"/><Relationship Id="rId15" Type="http://schemas.openxmlformats.org/officeDocument/2006/relationships/slideLayout" Target="../slideLayouts/slideLayout47.xml"/><Relationship Id="rId16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15.png"/><Relationship Id="rId3" Type="http://schemas.openxmlformats.org/officeDocument/2006/relationships/slideLayout" Target="../slideLayouts/slideLayout49.xml"/><Relationship Id="rId4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16.png"/><Relationship Id="rId3" Type="http://schemas.openxmlformats.org/officeDocument/2006/relationships/image" Target="../media/image17.jpeg"/><Relationship Id="rId4" Type="http://schemas.openxmlformats.org/officeDocument/2006/relationships/slideLayout" Target="../slideLayouts/slideLayout61.xml"/><Relationship Id="rId5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4.xml"/><Relationship Id="rId8" Type="http://schemas.openxmlformats.org/officeDocument/2006/relationships/slideLayout" Target="../slideLayouts/slideLayout65.xml"/><Relationship Id="rId9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68.xml"/><Relationship Id="rId12" Type="http://schemas.openxmlformats.org/officeDocument/2006/relationships/slideLayout" Target="../slideLayouts/slideLayout69.xml"/><Relationship Id="rId13" Type="http://schemas.openxmlformats.org/officeDocument/2006/relationships/slideLayout" Target="../slideLayouts/slideLayout70.xml"/><Relationship Id="rId14" Type="http://schemas.openxmlformats.org/officeDocument/2006/relationships/slideLayout" Target="../slideLayouts/slideLayout71.xml"/><Relationship Id="rId15" Type="http://schemas.openxmlformats.org/officeDocument/2006/relationships/slideLayout" Target="../slideLayouts/slideLayout72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5.xml"/><Relationship Id="rId8" Type="http://schemas.openxmlformats.org/officeDocument/2006/relationships/slideLayout" Target="../slideLayouts/slideLayout76.xml"/><Relationship Id="rId9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0.xml"/><Relationship Id="rId13" Type="http://schemas.openxmlformats.org/officeDocument/2006/relationships/slideLayout" Target="../slideLayouts/slideLayout81.xml"/><Relationship Id="rId14" Type="http://schemas.openxmlformats.org/officeDocument/2006/relationships/slideLayout" Target="../slideLayouts/slideLayout82.xml"/><Relationship Id="rId15" Type="http://schemas.openxmlformats.org/officeDocument/2006/relationships/slideLayout" Target="../slideLayouts/slideLayout83.xml"/><Relationship Id="rId16" Type="http://schemas.openxmlformats.org/officeDocument/2006/relationships/slideLayout" Target="../slideLayouts/slideLayout84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slideLayout" Target="../slideLayouts/slideLayout85.xml"/><Relationship Id="rId6" Type="http://schemas.openxmlformats.org/officeDocument/2006/relationships/slideLayout" Target="../slideLayouts/slideLayout86.xml"/><Relationship Id="rId7" Type="http://schemas.openxmlformats.org/officeDocument/2006/relationships/slideLayout" Target="../slideLayouts/slideLayout87.xml"/><Relationship Id="rId8" Type="http://schemas.openxmlformats.org/officeDocument/2006/relationships/slideLayout" Target="../slideLayouts/slideLayout88.xml"/><Relationship Id="rId9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3.xml"/><Relationship Id="rId14" Type="http://schemas.openxmlformats.org/officeDocument/2006/relationships/slideLayout" Target="../slideLayouts/slideLayout94.xml"/><Relationship Id="rId15" Type="http://schemas.openxmlformats.org/officeDocument/2006/relationships/slideLayout" Target="../slideLayouts/slideLayout95.xml"/><Relationship Id="rId16" Type="http://schemas.openxmlformats.org/officeDocument/2006/relationships/slideLayout" Target="../slideLayouts/slideLayout9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7" descr=""/>
          <p:cNvPicPr/>
          <p:nvPr/>
        </p:nvPicPr>
        <p:blipFill>
          <a:blip r:embed="rId2"/>
          <a:stretch/>
        </p:blipFill>
        <p:spPr>
          <a:xfrm>
            <a:off x="80640" y="4719960"/>
            <a:ext cx="318960" cy="339480"/>
          </a:xfrm>
          <a:prstGeom prst="rect">
            <a:avLst/>
          </a:prstGeom>
          <a:ln>
            <a:noFill/>
          </a:ln>
        </p:spPr>
      </p:pic>
      <p:sp>
        <p:nvSpPr>
          <p:cNvPr id="1" name="CustomShape 1"/>
          <p:cNvSpPr/>
          <p:nvPr/>
        </p:nvSpPr>
        <p:spPr>
          <a:xfrm>
            <a:off x="357120" y="4806000"/>
            <a:ext cx="2671920" cy="180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600" spc="89" strike="noStrike">
                <a:solidFill>
                  <a:srgbClr val="000000"/>
                </a:solidFill>
                <a:latin typeface="Arial"/>
                <a:ea typeface="DejaVu Sans"/>
              </a:rPr>
              <a:t>CAL STATE LA </a:t>
            </a:r>
            <a:r>
              <a:rPr b="0" lang="en-US" sz="600" spc="89" strike="noStrike">
                <a:solidFill>
                  <a:srgbClr val="fcc90a"/>
                </a:solidFill>
                <a:latin typeface="Arial"/>
                <a:ea typeface="DejaVu Sans"/>
              </a:rPr>
              <a:t> |   </a:t>
            </a:r>
            <a:r>
              <a:rPr b="0" lang="en-US" sz="600" spc="89" strike="noStrike">
                <a:solidFill>
                  <a:srgbClr val="000000"/>
                </a:solidFill>
                <a:latin typeface="Arial"/>
                <a:ea typeface="DejaVu Sans"/>
              </a:rPr>
              <a:t>Department of Computer Science</a:t>
            </a:r>
            <a:endParaRPr b="0" lang="en-US" sz="600" spc="-1" strike="noStrike">
              <a:latin typeface="Arial"/>
            </a:endParaRPr>
          </a:p>
        </p:txBody>
      </p:sp>
      <p:pic>
        <p:nvPicPr>
          <p:cNvPr id="2" name="Picture 17" descr=""/>
          <p:cNvPicPr/>
          <p:nvPr/>
        </p:nvPicPr>
        <p:blipFill>
          <a:blip r:embed="rId3"/>
          <a:stretch/>
        </p:blipFill>
        <p:spPr>
          <a:xfrm>
            <a:off x="0" y="0"/>
            <a:ext cx="9142560" cy="1260720"/>
          </a:xfrm>
          <a:prstGeom prst="rect">
            <a:avLst/>
          </a:prstGeom>
          <a:ln>
            <a:noFill/>
          </a:ln>
        </p:spPr>
      </p:pic>
      <p:pic>
        <p:nvPicPr>
          <p:cNvPr id="3" name="Picture 5" descr=""/>
          <p:cNvPicPr/>
          <p:nvPr/>
        </p:nvPicPr>
        <p:blipFill>
          <a:blip r:embed="rId4"/>
          <a:srcRect l="0" t="0" r="0" b="6843"/>
          <a:stretch/>
        </p:blipFill>
        <p:spPr>
          <a:xfrm>
            <a:off x="299520" y="184320"/>
            <a:ext cx="1818360" cy="1935720"/>
          </a:xfrm>
          <a:prstGeom prst="rect">
            <a:avLst/>
          </a:prstGeom>
          <a:ln>
            <a:noFill/>
          </a:ln>
        </p:spPr>
      </p:pic>
      <p:pic>
        <p:nvPicPr>
          <p:cNvPr id="4" name="Picture 19" descr=""/>
          <p:cNvPicPr/>
          <p:nvPr/>
        </p:nvPicPr>
        <p:blipFill>
          <a:blip r:embed="rId5"/>
          <a:stretch/>
        </p:blipFill>
        <p:spPr>
          <a:xfrm>
            <a:off x="2096640" y="934200"/>
            <a:ext cx="6927120" cy="537120"/>
          </a:xfrm>
          <a:prstGeom prst="rect">
            <a:avLst/>
          </a:prstGeom>
          <a:ln>
            <a:noFill/>
          </a:ln>
        </p:spPr>
      </p:pic>
      <p:pic>
        <p:nvPicPr>
          <p:cNvPr id="5" name="Picture 21" descr=""/>
          <p:cNvPicPr/>
          <p:nvPr/>
        </p:nvPicPr>
        <p:blipFill>
          <a:blip r:embed="rId6"/>
          <a:srcRect l="4753" t="1941" r="-4753" b="51082"/>
          <a:stretch/>
        </p:blipFill>
        <p:spPr>
          <a:xfrm>
            <a:off x="6864120" y="1829520"/>
            <a:ext cx="1922760" cy="3312360"/>
          </a:xfrm>
          <a:prstGeom prst="rect">
            <a:avLst/>
          </a:prstGeom>
          <a:ln>
            <a:noFill/>
          </a:ln>
        </p:spPr>
      </p:pic>
      <p:sp>
        <p:nvSpPr>
          <p:cNvPr id="6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7"/>
    <p:sldLayoutId id="2147483650" r:id="rId8"/>
    <p:sldLayoutId id="2147483651" r:id="rId9"/>
    <p:sldLayoutId id="2147483652" r:id="rId10"/>
    <p:sldLayoutId id="2147483653" r:id="rId11"/>
    <p:sldLayoutId id="2147483654" r:id="rId12"/>
    <p:sldLayoutId id="2147483655" r:id="rId13"/>
    <p:sldLayoutId id="2147483656" r:id="rId14"/>
    <p:sldLayoutId id="2147483657" r:id="rId15"/>
    <p:sldLayoutId id="2147483658" r:id="rId16"/>
    <p:sldLayoutId id="2147483659" r:id="rId17"/>
    <p:sldLayoutId id="2147483660" r:id="rId18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7" descr=""/>
          <p:cNvPicPr/>
          <p:nvPr/>
        </p:nvPicPr>
        <p:blipFill>
          <a:blip r:embed="rId2"/>
          <a:stretch/>
        </p:blipFill>
        <p:spPr>
          <a:xfrm>
            <a:off x="80640" y="4719960"/>
            <a:ext cx="318960" cy="339480"/>
          </a:xfrm>
          <a:prstGeom prst="rect">
            <a:avLst/>
          </a:prstGeom>
          <a:ln>
            <a:noFill/>
          </a:ln>
        </p:spPr>
      </p:pic>
      <p:sp>
        <p:nvSpPr>
          <p:cNvPr id="45" name="CustomShape 1"/>
          <p:cNvSpPr/>
          <p:nvPr/>
        </p:nvSpPr>
        <p:spPr>
          <a:xfrm>
            <a:off x="357120" y="4806000"/>
            <a:ext cx="2671920" cy="180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600" spc="89" strike="noStrike">
                <a:solidFill>
                  <a:srgbClr val="000000"/>
                </a:solidFill>
                <a:latin typeface="Arial"/>
                <a:ea typeface="DejaVu Sans"/>
              </a:rPr>
              <a:t>CAL STATE LA </a:t>
            </a:r>
            <a:r>
              <a:rPr b="0" lang="en-US" sz="600" spc="89" strike="noStrike">
                <a:solidFill>
                  <a:srgbClr val="fcc90a"/>
                </a:solidFill>
                <a:latin typeface="Arial"/>
                <a:ea typeface="DejaVu Sans"/>
              </a:rPr>
              <a:t> |   </a:t>
            </a:r>
            <a:r>
              <a:rPr b="0" lang="en-US" sz="600" spc="89" strike="noStrike">
                <a:solidFill>
                  <a:srgbClr val="000000"/>
                </a:solidFill>
                <a:latin typeface="Arial"/>
                <a:ea typeface="DejaVu Sans"/>
              </a:rPr>
              <a:t>Department of Computer Science</a:t>
            </a:r>
            <a:endParaRPr b="0" lang="en-US" sz="600" spc="-1" strike="noStrike">
              <a:latin typeface="Arial"/>
            </a:endParaRPr>
          </a:p>
        </p:txBody>
      </p:sp>
      <p:pic>
        <p:nvPicPr>
          <p:cNvPr id="46" name="Picture 11" descr=""/>
          <p:cNvPicPr/>
          <p:nvPr/>
        </p:nvPicPr>
        <p:blipFill>
          <a:blip r:embed="rId3"/>
          <a:srcRect l="0" t="0" r="0" b="-4194"/>
          <a:stretch/>
        </p:blipFill>
        <p:spPr>
          <a:xfrm>
            <a:off x="0" y="0"/>
            <a:ext cx="875160" cy="794880"/>
          </a:xfrm>
          <a:prstGeom prst="rect">
            <a:avLst/>
          </a:prstGeom>
          <a:ln>
            <a:noFill/>
          </a:ln>
        </p:spPr>
      </p:pic>
      <p:grpSp>
        <p:nvGrpSpPr>
          <p:cNvPr id="47" name="Group 2"/>
          <p:cNvGrpSpPr/>
          <p:nvPr/>
        </p:nvGrpSpPr>
        <p:grpSpPr>
          <a:xfrm>
            <a:off x="182520" y="104400"/>
            <a:ext cx="568440" cy="4472280"/>
            <a:chOff x="182520" y="104400"/>
            <a:chExt cx="568440" cy="4472280"/>
          </a:xfrm>
        </p:grpSpPr>
        <p:pic>
          <p:nvPicPr>
            <p:cNvPr id="48" name="Picture 12" descr=""/>
            <p:cNvPicPr/>
            <p:nvPr/>
          </p:nvPicPr>
          <p:blipFill>
            <a:blip r:embed="rId4"/>
            <a:stretch/>
          </p:blipFill>
          <p:spPr>
            <a:xfrm>
              <a:off x="182520" y="104400"/>
              <a:ext cx="568440" cy="537120"/>
            </a:xfrm>
            <a:prstGeom prst="rect">
              <a:avLst/>
            </a:prstGeom>
            <a:ln>
              <a:noFill/>
            </a:ln>
          </p:spPr>
        </p:pic>
        <p:sp>
          <p:nvSpPr>
            <p:cNvPr id="49" name="CustomShape 3"/>
            <p:cNvSpPr/>
            <p:nvPr/>
          </p:nvSpPr>
          <p:spPr>
            <a:xfrm rot="5400000">
              <a:off x="-1800360" y="2539080"/>
              <a:ext cx="4021920" cy="53280"/>
            </a:xfrm>
            <a:prstGeom prst="rect">
              <a:avLst/>
            </a:prstGeom>
            <a:solidFill>
              <a:srgbClr val="fcc90a"/>
            </a:solidFill>
            <a:ln>
              <a:noFill/>
            </a:ln>
            <a:effectLst>
              <a:outerShdw blurRad="40000" dir="5400000" dist="23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50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icture 7" descr=""/>
          <p:cNvPicPr/>
          <p:nvPr/>
        </p:nvPicPr>
        <p:blipFill>
          <a:blip r:embed="rId2"/>
          <a:stretch/>
        </p:blipFill>
        <p:spPr>
          <a:xfrm>
            <a:off x="80640" y="4719960"/>
            <a:ext cx="318960" cy="339480"/>
          </a:xfrm>
          <a:prstGeom prst="rect">
            <a:avLst/>
          </a:prstGeom>
          <a:ln>
            <a:noFill/>
          </a:ln>
        </p:spPr>
      </p:pic>
      <p:sp>
        <p:nvSpPr>
          <p:cNvPr id="89" name="CustomShape 1"/>
          <p:cNvSpPr/>
          <p:nvPr/>
        </p:nvSpPr>
        <p:spPr>
          <a:xfrm>
            <a:off x="357120" y="4806000"/>
            <a:ext cx="2671920" cy="180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600" spc="89" strike="noStrike">
                <a:solidFill>
                  <a:srgbClr val="000000"/>
                </a:solidFill>
                <a:latin typeface="Arial"/>
                <a:ea typeface="DejaVu Sans"/>
              </a:rPr>
              <a:t>CAL STATE LA </a:t>
            </a:r>
            <a:r>
              <a:rPr b="0" lang="en-US" sz="600" spc="89" strike="noStrike">
                <a:solidFill>
                  <a:srgbClr val="fcc90a"/>
                </a:solidFill>
                <a:latin typeface="Arial"/>
                <a:ea typeface="DejaVu Sans"/>
              </a:rPr>
              <a:t> |   </a:t>
            </a:r>
            <a:r>
              <a:rPr b="0" lang="en-US" sz="600" spc="89" strike="noStrike">
                <a:solidFill>
                  <a:srgbClr val="000000"/>
                </a:solidFill>
                <a:latin typeface="Arial"/>
                <a:ea typeface="DejaVu Sans"/>
              </a:rPr>
              <a:t>Department of Computer Science</a:t>
            </a:r>
            <a:endParaRPr b="0" lang="en-US" sz="600" spc="-1" strike="noStrike">
              <a:latin typeface="Arial"/>
            </a:endParaRPr>
          </a:p>
        </p:txBody>
      </p:sp>
      <p:pic>
        <p:nvPicPr>
          <p:cNvPr id="90" name="Picture 3" descr=""/>
          <p:cNvPicPr/>
          <p:nvPr/>
        </p:nvPicPr>
        <p:blipFill>
          <a:blip r:embed="rId3"/>
          <a:srcRect l="0" t="0" r="0" b="-4194"/>
          <a:stretch/>
        </p:blipFill>
        <p:spPr>
          <a:xfrm>
            <a:off x="0" y="0"/>
            <a:ext cx="875160" cy="794880"/>
          </a:xfrm>
          <a:prstGeom prst="rect">
            <a:avLst/>
          </a:prstGeom>
          <a:ln>
            <a:noFill/>
          </a:ln>
        </p:spPr>
      </p:pic>
      <p:grpSp>
        <p:nvGrpSpPr>
          <p:cNvPr id="91" name="Group 2"/>
          <p:cNvGrpSpPr/>
          <p:nvPr/>
        </p:nvGrpSpPr>
        <p:grpSpPr>
          <a:xfrm>
            <a:off x="182520" y="104400"/>
            <a:ext cx="568440" cy="4472280"/>
            <a:chOff x="182520" y="104400"/>
            <a:chExt cx="568440" cy="4472280"/>
          </a:xfrm>
        </p:grpSpPr>
        <p:pic>
          <p:nvPicPr>
            <p:cNvPr id="92" name="Picture 8" descr=""/>
            <p:cNvPicPr/>
            <p:nvPr/>
          </p:nvPicPr>
          <p:blipFill>
            <a:blip r:embed="rId4"/>
            <a:stretch/>
          </p:blipFill>
          <p:spPr>
            <a:xfrm>
              <a:off x="182520" y="104400"/>
              <a:ext cx="568440" cy="537120"/>
            </a:xfrm>
            <a:prstGeom prst="rect">
              <a:avLst/>
            </a:prstGeom>
            <a:ln>
              <a:noFill/>
            </a:ln>
          </p:spPr>
        </p:pic>
        <p:sp>
          <p:nvSpPr>
            <p:cNvPr id="93" name="CustomShape 3"/>
            <p:cNvSpPr/>
            <p:nvPr/>
          </p:nvSpPr>
          <p:spPr>
            <a:xfrm rot="5400000">
              <a:off x="-1800360" y="2539080"/>
              <a:ext cx="4021920" cy="53280"/>
            </a:xfrm>
            <a:prstGeom prst="rect">
              <a:avLst/>
            </a:prstGeom>
            <a:solidFill>
              <a:srgbClr val="fcc90a"/>
            </a:solidFill>
            <a:ln>
              <a:noFill/>
            </a:ln>
            <a:effectLst>
              <a:outerShdw blurRad="40000" dir="5400000" dist="23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94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Picture 7" descr=""/>
          <p:cNvPicPr/>
          <p:nvPr/>
        </p:nvPicPr>
        <p:blipFill>
          <a:blip r:embed="rId2"/>
          <a:stretch/>
        </p:blipFill>
        <p:spPr>
          <a:xfrm>
            <a:off x="80640" y="4719960"/>
            <a:ext cx="318960" cy="339480"/>
          </a:xfrm>
          <a:prstGeom prst="rect">
            <a:avLst/>
          </a:prstGeom>
          <a:ln>
            <a:noFill/>
          </a:ln>
        </p:spPr>
      </p:pic>
      <p:sp>
        <p:nvSpPr>
          <p:cNvPr id="133" name="CustomShape 1"/>
          <p:cNvSpPr/>
          <p:nvPr/>
        </p:nvSpPr>
        <p:spPr>
          <a:xfrm>
            <a:off x="357120" y="4806000"/>
            <a:ext cx="2671920" cy="180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600" spc="89" strike="noStrike">
                <a:solidFill>
                  <a:srgbClr val="000000"/>
                </a:solidFill>
                <a:latin typeface="Arial"/>
                <a:ea typeface="DejaVu Sans"/>
              </a:rPr>
              <a:t>CAL STATE LA </a:t>
            </a:r>
            <a:r>
              <a:rPr b="0" lang="en-US" sz="600" spc="89" strike="noStrike">
                <a:solidFill>
                  <a:srgbClr val="fcc90a"/>
                </a:solidFill>
                <a:latin typeface="Arial"/>
                <a:ea typeface="DejaVu Sans"/>
              </a:rPr>
              <a:t> |   </a:t>
            </a:r>
            <a:r>
              <a:rPr b="0" lang="en-US" sz="600" spc="89" strike="noStrike">
                <a:solidFill>
                  <a:srgbClr val="000000"/>
                </a:solidFill>
                <a:latin typeface="Arial"/>
                <a:ea typeface="DejaVu Sans"/>
              </a:rPr>
              <a:t>Department of Computer Science</a:t>
            </a:r>
            <a:endParaRPr b="0" lang="en-US" sz="600" spc="-1" strike="noStrike">
              <a:latin typeface="Arial"/>
            </a:endParaRPr>
          </a:p>
        </p:txBody>
      </p:sp>
      <p:pic>
        <p:nvPicPr>
          <p:cNvPr id="134" name="Picture 8" descr=""/>
          <p:cNvPicPr/>
          <p:nvPr/>
        </p:nvPicPr>
        <p:blipFill>
          <a:blip r:embed="rId3"/>
          <a:srcRect l="0" t="0" r="0" b="-4194"/>
          <a:stretch/>
        </p:blipFill>
        <p:spPr>
          <a:xfrm>
            <a:off x="0" y="0"/>
            <a:ext cx="875160" cy="794880"/>
          </a:xfrm>
          <a:prstGeom prst="rect">
            <a:avLst/>
          </a:prstGeom>
          <a:ln>
            <a:noFill/>
          </a:ln>
        </p:spPr>
      </p:pic>
      <p:grpSp>
        <p:nvGrpSpPr>
          <p:cNvPr id="135" name="Group 2"/>
          <p:cNvGrpSpPr/>
          <p:nvPr/>
        </p:nvGrpSpPr>
        <p:grpSpPr>
          <a:xfrm>
            <a:off x="182520" y="104400"/>
            <a:ext cx="568440" cy="4472280"/>
            <a:chOff x="182520" y="104400"/>
            <a:chExt cx="568440" cy="4472280"/>
          </a:xfrm>
        </p:grpSpPr>
        <p:pic>
          <p:nvPicPr>
            <p:cNvPr id="136" name="Picture 12" descr=""/>
            <p:cNvPicPr/>
            <p:nvPr/>
          </p:nvPicPr>
          <p:blipFill>
            <a:blip r:embed="rId4"/>
            <a:stretch/>
          </p:blipFill>
          <p:spPr>
            <a:xfrm>
              <a:off x="182520" y="104400"/>
              <a:ext cx="568440" cy="537120"/>
            </a:xfrm>
            <a:prstGeom prst="rect">
              <a:avLst/>
            </a:prstGeom>
            <a:ln>
              <a:noFill/>
            </a:ln>
          </p:spPr>
        </p:pic>
        <p:sp>
          <p:nvSpPr>
            <p:cNvPr id="137" name="CustomShape 3"/>
            <p:cNvSpPr/>
            <p:nvPr/>
          </p:nvSpPr>
          <p:spPr>
            <a:xfrm rot="5400000">
              <a:off x="-1800360" y="2539080"/>
              <a:ext cx="4021920" cy="53280"/>
            </a:xfrm>
            <a:prstGeom prst="rect">
              <a:avLst/>
            </a:prstGeom>
            <a:solidFill>
              <a:srgbClr val="fcc90a"/>
            </a:solidFill>
            <a:ln>
              <a:noFill/>
            </a:ln>
            <a:effectLst>
              <a:outerShdw blurRad="40000" dir="5400000" dist="23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38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39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Picture 7" descr=""/>
          <p:cNvPicPr/>
          <p:nvPr/>
        </p:nvPicPr>
        <p:blipFill>
          <a:blip r:embed="rId2"/>
          <a:stretch/>
        </p:blipFill>
        <p:spPr>
          <a:xfrm>
            <a:off x="80640" y="4719960"/>
            <a:ext cx="318960" cy="339480"/>
          </a:xfrm>
          <a:prstGeom prst="rect">
            <a:avLst/>
          </a:prstGeom>
          <a:ln>
            <a:noFill/>
          </a:ln>
        </p:spPr>
      </p:pic>
      <p:sp>
        <p:nvSpPr>
          <p:cNvPr id="177" name="CustomShape 1"/>
          <p:cNvSpPr/>
          <p:nvPr/>
        </p:nvSpPr>
        <p:spPr>
          <a:xfrm>
            <a:off x="357120" y="4806000"/>
            <a:ext cx="2671920" cy="180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600" spc="89" strike="noStrike">
                <a:solidFill>
                  <a:srgbClr val="000000"/>
                </a:solidFill>
                <a:latin typeface="Arial"/>
                <a:ea typeface="DejaVu Sans"/>
              </a:rPr>
              <a:t>CAL STATE LA </a:t>
            </a:r>
            <a:r>
              <a:rPr b="0" lang="en-US" sz="600" spc="89" strike="noStrike">
                <a:solidFill>
                  <a:srgbClr val="fcc90a"/>
                </a:solidFill>
                <a:latin typeface="Arial"/>
                <a:ea typeface="DejaVu Sans"/>
              </a:rPr>
              <a:t> |   </a:t>
            </a:r>
            <a:r>
              <a:rPr b="0" lang="en-US" sz="600" spc="89" strike="noStrike">
                <a:solidFill>
                  <a:srgbClr val="000000"/>
                </a:solidFill>
                <a:latin typeface="Arial"/>
                <a:ea typeface="DejaVu Sans"/>
              </a:rPr>
              <a:t>Department of Computer Science</a:t>
            </a:r>
            <a:endParaRPr b="0" lang="en-US" sz="600" spc="-1" strike="noStrike"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</a:t>
            </a:r>
            <a:r>
              <a:rPr b="0" lang="en-US" sz="4400" spc="-1" strike="noStrike">
                <a:latin typeface="Arial"/>
              </a:rPr>
              <a:t>k to </a:t>
            </a:r>
            <a:r>
              <a:rPr b="0" lang="en-US" sz="4400" spc="-1" strike="noStrike">
                <a:latin typeface="Arial"/>
              </a:rPr>
              <a:t>edit </a:t>
            </a:r>
            <a:r>
              <a:rPr b="0" lang="en-US" sz="4400" spc="-1" strike="noStrike">
                <a:latin typeface="Arial"/>
              </a:rPr>
              <a:t>the </a:t>
            </a:r>
            <a:r>
              <a:rPr b="0" lang="en-US" sz="4400" spc="-1" strike="noStrike">
                <a:latin typeface="Arial"/>
              </a:rPr>
              <a:t>title </a:t>
            </a:r>
            <a:r>
              <a:rPr b="0" lang="en-US" sz="4400" spc="-1" strike="noStrike">
                <a:latin typeface="Arial"/>
              </a:rPr>
              <a:t>text </a:t>
            </a:r>
            <a:r>
              <a:rPr b="0" lang="en-US" sz="4400" spc="-1" strike="noStrike">
                <a:latin typeface="Arial"/>
              </a:rPr>
              <a:t>for</a:t>
            </a:r>
            <a:r>
              <a:rPr b="0" lang="en-US" sz="4400" spc="-1" strike="noStrike">
                <a:latin typeface="Arial"/>
              </a:rPr>
              <a:t>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79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Picture 7" descr=""/>
          <p:cNvPicPr/>
          <p:nvPr/>
        </p:nvPicPr>
        <p:blipFill>
          <a:blip r:embed="rId2"/>
          <a:stretch/>
        </p:blipFill>
        <p:spPr>
          <a:xfrm>
            <a:off x="80640" y="4719960"/>
            <a:ext cx="318960" cy="339480"/>
          </a:xfrm>
          <a:prstGeom prst="rect">
            <a:avLst/>
          </a:prstGeom>
          <a:ln>
            <a:noFill/>
          </a:ln>
        </p:spPr>
      </p:pic>
      <p:sp>
        <p:nvSpPr>
          <p:cNvPr id="217" name="CustomShape 1"/>
          <p:cNvSpPr/>
          <p:nvPr/>
        </p:nvSpPr>
        <p:spPr>
          <a:xfrm>
            <a:off x="357120" y="4806000"/>
            <a:ext cx="2671920" cy="180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600" spc="89" strike="noStrike">
                <a:solidFill>
                  <a:srgbClr val="000000"/>
                </a:solidFill>
                <a:latin typeface="Arial"/>
                <a:ea typeface="DejaVu Sans"/>
              </a:rPr>
              <a:t>CAL STATE LA </a:t>
            </a:r>
            <a:r>
              <a:rPr b="0" lang="en-US" sz="600" spc="89" strike="noStrike">
                <a:solidFill>
                  <a:srgbClr val="fcc90a"/>
                </a:solidFill>
                <a:latin typeface="Arial"/>
                <a:ea typeface="DejaVu Sans"/>
              </a:rPr>
              <a:t> |   </a:t>
            </a:r>
            <a:r>
              <a:rPr b="0" lang="en-US" sz="600" spc="89" strike="noStrike">
                <a:solidFill>
                  <a:srgbClr val="000000"/>
                </a:solidFill>
                <a:latin typeface="Arial"/>
                <a:ea typeface="DejaVu Sans"/>
              </a:rPr>
              <a:t>Department of Computer Science</a:t>
            </a:r>
            <a:endParaRPr b="0" lang="en-US" sz="600" spc="-1" strike="noStrike">
              <a:latin typeface="Arial"/>
            </a:endParaRPr>
          </a:p>
        </p:txBody>
      </p:sp>
      <p:pic>
        <p:nvPicPr>
          <p:cNvPr id="218" name="Picture 13" descr=""/>
          <p:cNvPicPr/>
          <p:nvPr/>
        </p:nvPicPr>
        <p:blipFill>
          <a:blip r:embed="rId3"/>
          <a:srcRect l="0" t="-185" r="0" b="0"/>
          <a:stretch/>
        </p:blipFill>
        <p:spPr>
          <a:xfrm>
            <a:off x="-25920" y="-9720"/>
            <a:ext cx="5430960" cy="5142240"/>
          </a:xfrm>
          <a:prstGeom prst="rect">
            <a:avLst/>
          </a:prstGeom>
          <a:ln>
            <a:noFill/>
          </a:ln>
        </p:spPr>
      </p:pic>
      <p:grpSp>
        <p:nvGrpSpPr>
          <p:cNvPr id="219" name="Group 2"/>
          <p:cNvGrpSpPr/>
          <p:nvPr/>
        </p:nvGrpSpPr>
        <p:grpSpPr>
          <a:xfrm>
            <a:off x="2071800" y="-9720"/>
            <a:ext cx="6399360" cy="5142240"/>
            <a:chOff x="2071800" y="-9720"/>
            <a:chExt cx="6399360" cy="5142240"/>
          </a:xfrm>
        </p:grpSpPr>
        <p:sp>
          <p:nvSpPr>
            <p:cNvPr id="220" name="CustomShape 3"/>
            <p:cNvSpPr/>
            <p:nvPr/>
          </p:nvSpPr>
          <p:spPr>
            <a:xfrm rot="10800000">
              <a:off x="5402160" y="-2160"/>
              <a:ext cx="3069000" cy="51346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>
              <a:outerShdw blurRad="40000" dir="5400000" dist="23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21" name="CustomShape 4"/>
            <p:cNvSpPr/>
            <p:nvPr/>
          </p:nvSpPr>
          <p:spPr>
            <a:xfrm rot="16200000">
              <a:off x="1164240" y="897480"/>
              <a:ext cx="5142240" cy="3327480"/>
            </a:xfrm>
            <a:prstGeom prst="triangle">
              <a:avLst>
                <a:gd name="adj" fmla="val 0"/>
              </a:avLst>
            </a:prstGeom>
            <a:solidFill>
              <a:schemeClr val="tx1"/>
            </a:solidFill>
            <a:ln>
              <a:noFill/>
            </a:ln>
            <a:effectLst>
              <a:outerShdw blurRad="40000" dir="5400000" dist="23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grpSp>
        <p:nvGrpSpPr>
          <p:cNvPr id="222" name="Group 5"/>
          <p:cNvGrpSpPr/>
          <p:nvPr/>
        </p:nvGrpSpPr>
        <p:grpSpPr>
          <a:xfrm>
            <a:off x="2589120" y="-15480"/>
            <a:ext cx="6548760" cy="5167800"/>
            <a:chOff x="2589120" y="-15480"/>
            <a:chExt cx="6548760" cy="5167800"/>
          </a:xfrm>
        </p:grpSpPr>
        <p:sp>
          <p:nvSpPr>
            <p:cNvPr id="223" name="CustomShape 6"/>
            <p:cNvSpPr/>
            <p:nvPr/>
          </p:nvSpPr>
          <p:spPr>
            <a:xfrm rot="10800000">
              <a:off x="5907960" y="-8280"/>
              <a:ext cx="3229920" cy="5160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40000" dir="5400000" dist="23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24" name="CustomShape 7"/>
            <p:cNvSpPr/>
            <p:nvPr/>
          </p:nvSpPr>
          <p:spPr>
            <a:xfrm rot="16200000">
              <a:off x="1663200" y="910440"/>
              <a:ext cx="5167800" cy="331596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  <a:effectLst>
              <a:outerShdw blurRad="40000" dir="5400000" dist="23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225" name="CustomShape 8"/>
          <p:cNvSpPr/>
          <p:nvPr/>
        </p:nvSpPr>
        <p:spPr>
          <a:xfrm rot="12780000">
            <a:off x="4208760" y="-419040"/>
            <a:ext cx="152280" cy="4526280"/>
          </a:xfrm>
          <a:custGeom>
            <a:avLst/>
            <a:gdLst/>
            <a:ahLst/>
            <a:rect l="l" t="t" r="r" b="b"/>
            <a:pathLst>
              <a:path w="81241" h="4522221">
                <a:moveTo>
                  <a:pt x="10903" y="131585"/>
                </a:moveTo>
                <a:lnTo>
                  <a:pt x="76142" y="0"/>
                </a:lnTo>
                <a:cubicBezTo>
                  <a:pt x="77842" y="1472062"/>
                  <a:pt x="79541" y="2944124"/>
                  <a:pt x="81241" y="4416186"/>
                </a:cubicBezTo>
                <a:cubicBezTo>
                  <a:pt x="14484" y="4497775"/>
                  <a:pt x="27080" y="4486876"/>
                  <a:pt x="0" y="4522221"/>
                </a:cubicBezTo>
                <a:cubicBezTo>
                  <a:pt x="3151" y="3094021"/>
                  <a:pt x="7752" y="1559785"/>
                  <a:pt x="10903" y="131585"/>
                </a:cubicBezTo>
                <a:close/>
              </a:path>
            </a:pathLst>
          </a:custGeom>
          <a:solidFill>
            <a:srgbClr val="fcc90a"/>
          </a:solidFill>
          <a:ln>
            <a:noFill/>
          </a:ln>
          <a:effectLst>
            <a:outerShdw blurRad="40000" dir="5400000" dist="23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26" name="PlaceHolder 9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27" name="PlaceHolder 10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4" name="Picture 7" descr=""/>
          <p:cNvPicPr/>
          <p:nvPr/>
        </p:nvPicPr>
        <p:blipFill>
          <a:blip r:embed="rId2"/>
          <a:stretch/>
        </p:blipFill>
        <p:spPr>
          <a:xfrm>
            <a:off x="80640" y="4719960"/>
            <a:ext cx="320040" cy="340560"/>
          </a:xfrm>
          <a:prstGeom prst="rect">
            <a:avLst/>
          </a:prstGeom>
          <a:ln>
            <a:noFill/>
          </a:ln>
        </p:spPr>
      </p:pic>
      <p:sp>
        <p:nvSpPr>
          <p:cNvPr id="265" name="CustomShape 1"/>
          <p:cNvSpPr/>
          <p:nvPr/>
        </p:nvSpPr>
        <p:spPr>
          <a:xfrm>
            <a:off x="357120" y="4806000"/>
            <a:ext cx="2673000" cy="181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600" spc="97" strike="noStrike">
                <a:solidFill>
                  <a:srgbClr val="000000"/>
                </a:solidFill>
                <a:latin typeface="Arial"/>
              </a:rPr>
              <a:t>CAL STATE LA </a:t>
            </a:r>
            <a:r>
              <a:rPr b="0" lang="en-US" sz="600" spc="97" strike="noStrike">
                <a:solidFill>
                  <a:srgbClr val="fcc90a"/>
                </a:solidFill>
                <a:latin typeface="Arial"/>
              </a:rPr>
              <a:t> |   </a:t>
            </a:r>
            <a:r>
              <a:rPr b="0" lang="en-US" sz="600" spc="97" strike="noStrike">
                <a:solidFill>
                  <a:srgbClr val="000000"/>
                </a:solidFill>
                <a:latin typeface="Arial"/>
              </a:rPr>
              <a:t>Department of Computer Science</a:t>
            </a:r>
            <a:endParaRPr b="0" lang="en-US" sz="600" spc="-1" strike="noStrike">
              <a:latin typeface="Arial"/>
            </a:endParaRPr>
          </a:p>
        </p:txBody>
      </p:sp>
      <p:sp>
        <p:nvSpPr>
          <p:cNvPr id="266" name="PlaceHolder 2"/>
          <p:cNvSpPr>
            <a:spLocks noGrp="1"/>
          </p:cNvSpPr>
          <p:nvPr>
            <p:ph type="body"/>
          </p:nvPr>
        </p:nvSpPr>
        <p:spPr>
          <a:xfrm>
            <a:off x="536400" y="1200240"/>
            <a:ext cx="3958920" cy="33940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spcBef>
                <a:spcPts val="420"/>
              </a:spcBef>
            </a:pPr>
            <a:r>
              <a:rPr b="0" lang="en-US" sz="2100" spc="-1" strike="noStrike">
                <a:solidFill>
                  <a:srgbClr val="000000"/>
                </a:solidFill>
                <a:latin typeface="Arial"/>
              </a:rPr>
              <a:t>Click to edit Master text styles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34272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971640" indent="-2854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Courier New"/>
              <a:buChar char="o"/>
            </a:pP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Third level</a:t>
            </a:r>
            <a:endParaRPr b="0" lang="en-US" sz="1500" spc="-1" strike="noStrike">
              <a:solidFill>
                <a:srgbClr val="808080"/>
              </a:solidFill>
              <a:latin typeface="Arial"/>
            </a:endParaRPr>
          </a:p>
          <a:p>
            <a:pPr lvl="3" marL="1200240" indent="-171000">
              <a:lnSpc>
                <a:spcPct val="100000"/>
              </a:lnSpc>
              <a:spcBef>
                <a:spcPts val="269"/>
              </a:spcBef>
              <a:buClr>
                <a:srgbClr val="808080"/>
              </a:buClr>
              <a:buFont typeface="Arial"/>
              <a:buChar char="–"/>
            </a:pPr>
            <a:r>
              <a:rPr b="0" lang="en-US" sz="1350" spc="-1" strike="noStrike">
                <a:solidFill>
                  <a:srgbClr val="808080"/>
                </a:solidFill>
                <a:latin typeface="Arial"/>
              </a:rPr>
              <a:t>Fourth level</a:t>
            </a:r>
            <a:endParaRPr b="0" lang="en-US" sz="1350" spc="-1" strike="noStrike">
              <a:solidFill>
                <a:srgbClr val="808080"/>
              </a:solidFill>
              <a:latin typeface="Arial"/>
            </a:endParaRPr>
          </a:p>
          <a:p>
            <a:pPr lvl="4" marL="1542960" indent="-171000">
              <a:lnSpc>
                <a:spcPct val="100000"/>
              </a:lnSpc>
              <a:spcBef>
                <a:spcPts val="269"/>
              </a:spcBef>
              <a:buClr>
                <a:srgbClr val="808080"/>
              </a:buClr>
              <a:buFont typeface="Arial"/>
              <a:buChar char="»"/>
            </a:pPr>
            <a:r>
              <a:rPr b="0" lang="en-US" sz="1350" spc="-1" strike="noStrike">
                <a:solidFill>
                  <a:srgbClr val="808080"/>
                </a:solidFill>
                <a:latin typeface="Arial"/>
              </a:rPr>
              <a:t>Fifth level</a:t>
            </a:r>
            <a:endParaRPr b="0" lang="en-US" sz="1350" spc="-1" strike="noStrike">
              <a:solidFill>
                <a:srgbClr val="808080"/>
              </a:solidFill>
              <a:latin typeface="Arial"/>
            </a:endParaRPr>
          </a:p>
        </p:txBody>
      </p:sp>
      <p:sp>
        <p:nvSpPr>
          <p:cNvPr id="267" name="PlaceHolder 3"/>
          <p:cNvSpPr>
            <a:spLocks noGrp="1"/>
          </p:cNvSpPr>
          <p:nvPr>
            <p:ph type="body"/>
          </p:nvPr>
        </p:nvSpPr>
        <p:spPr>
          <a:xfrm>
            <a:off x="4727520" y="1200240"/>
            <a:ext cx="3958920" cy="33940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spcBef>
                <a:spcPts val="420"/>
              </a:spcBef>
            </a:pPr>
            <a:r>
              <a:rPr b="0" lang="en-US" sz="2100" spc="-1" strike="noStrike">
                <a:solidFill>
                  <a:srgbClr val="000000"/>
                </a:solidFill>
                <a:latin typeface="Arial"/>
              </a:rPr>
              <a:t>Click to edit Master text styles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34272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971640" indent="-2854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Courier New"/>
              <a:buChar char="o"/>
            </a:pP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Third level</a:t>
            </a:r>
            <a:endParaRPr b="0" lang="en-US" sz="1500" spc="-1" strike="noStrike">
              <a:solidFill>
                <a:srgbClr val="808080"/>
              </a:solidFill>
              <a:latin typeface="Arial"/>
            </a:endParaRPr>
          </a:p>
          <a:p>
            <a:pPr lvl="3" marL="1200240" indent="-171000">
              <a:lnSpc>
                <a:spcPct val="100000"/>
              </a:lnSpc>
              <a:spcBef>
                <a:spcPts val="269"/>
              </a:spcBef>
              <a:buClr>
                <a:srgbClr val="808080"/>
              </a:buClr>
              <a:buFont typeface="Arial"/>
              <a:buChar char="–"/>
            </a:pPr>
            <a:r>
              <a:rPr b="0" lang="en-US" sz="1350" spc="-1" strike="noStrike">
                <a:solidFill>
                  <a:srgbClr val="808080"/>
                </a:solidFill>
                <a:latin typeface="Arial"/>
              </a:rPr>
              <a:t>Fourth level</a:t>
            </a:r>
            <a:endParaRPr b="0" lang="en-US" sz="1350" spc="-1" strike="noStrike">
              <a:solidFill>
                <a:srgbClr val="808080"/>
              </a:solidFill>
              <a:latin typeface="Arial"/>
            </a:endParaRPr>
          </a:p>
          <a:p>
            <a:pPr lvl="4" marL="1542960" indent="-171000">
              <a:lnSpc>
                <a:spcPct val="100000"/>
              </a:lnSpc>
              <a:spcBef>
                <a:spcPts val="269"/>
              </a:spcBef>
              <a:buClr>
                <a:srgbClr val="808080"/>
              </a:buClr>
              <a:buFont typeface="Arial"/>
              <a:buChar char="»"/>
            </a:pPr>
            <a:r>
              <a:rPr b="0" lang="en-US" sz="1350" spc="-1" strike="noStrike">
                <a:solidFill>
                  <a:srgbClr val="808080"/>
                </a:solidFill>
                <a:latin typeface="Arial"/>
              </a:rPr>
              <a:t>Fifth level</a:t>
            </a:r>
            <a:endParaRPr b="0" lang="en-US" sz="1350" spc="-1" strike="noStrike">
              <a:solidFill>
                <a:srgbClr val="808080"/>
              </a:solidFill>
              <a:latin typeface="Arial"/>
            </a:endParaRPr>
          </a:p>
        </p:txBody>
      </p:sp>
      <p:sp>
        <p:nvSpPr>
          <p:cNvPr id="268" name="PlaceHolder 4"/>
          <p:cNvSpPr>
            <a:spLocks noGrp="1"/>
          </p:cNvSpPr>
          <p:nvPr>
            <p:ph type="sldNum"/>
          </p:nvPr>
        </p:nvSpPr>
        <p:spPr>
          <a:xfrm>
            <a:off x="6975720" y="4826160"/>
            <a:ext cx="2133360" cy="27360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2C5DB01D-59DD-4A5F-8BFB-2BA73E60BB48}" type="slidenum">
              <a:rPr b="0" lang="en-US" sz="9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269" name="PlaceHolder 5"/>
          <p:cNvSpPr>
            <a:spLocks noGrp="1"/>
          </p:cNvSpPr>
          <p:nvPr>
            <p:ph type="title"/>
          </p:nvPr>
        </p:nvSpPr>
        <p:spPr>
          <a:xfrm>
            <a:off x="536400" y="237600"/>
            <a:ext cx="8140320" cy="85680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1" lang="en-US" sz="2200" spc="-1" strike="noStrike">
                <a:solidFill>
                  <a:srgbClr val="000000"/>
                </a:solidFill>
                <a:latin typeface="Arial"/>
              </a:rPr>
              <a:t>CLICK TO EDIT MASTER TITLE STYLE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70" name="Picture 8" descr=""/>
          <p:cNvPicPr/>
          <p:nvPr/>
        </p:nvPicPr>
        <p:blipFill>
          <a:blip r:embed="rId3"/>
          <a:srcRect l="0" t="0" r="0" b="-4194"/>
          <a:stretch/>
        </p:blipFill>
        <p:spPr>
          <a:xfrm>
            <a:off x="0" y="0"/>
            <a:ext cx="876240" cy="795960"/>
          </a:xfrm>
          <a:prstGeom prst="rect">
            <a:avLst/>
          </a:prstGeom>
          <a:ln>
            <a:noFill/>
          </a:ln>
        </p:spPr>
      </p:pic>
      <p:grpSp>
        <p:nvGrpSpPr>
          <p:cNvPr id="271" name="Group 6"/>
          <p:cNvGrpSpPr/>
          <p:nvPr/>
        </p:nvGrpSpPr>
        <p:grpSpPr>
          <a:xfrm>
            <a:off x="182520" y="104400"/>
            <a:ext cx="569520" cy="4473360"/>
            <a:chOff x="182520" y="104400"/>
            <a:chExt cx="569520" cy="4473360"/>
          </a:xfrm>
        </p:grpSpPr>
        <p:pic>
          <p:nvPicPr>
            <p:cNvPr id="272" name="Picture 12" descr=""/>
            <p:cNvPicPr/>
            <p:nvPr/>
          </p:nvPicPr>
          <p:blipFill>
            <a:blip r:embed="rId4"/>
            <a:stretch/>
          </p:blipFill>
          <p:spPr>
            <a:xfrm>
              <a:off x="182520" y="104400"/>
              <a:ext cx="569520" cy="538200"/>
            </a:xfrm>
            <a:prstGeom prst="rect">
              <a:avLst/>
            </a:prstGeom>
            <a:ln>
              <a:noFill/>
            </a:ln>
          </p:spPr>
        </p:pic>
        <p:sp>
          <p:nvSpPr>
            <p:cNvPr id="273" name="CustomShape 7"/>
            <p:cNvSpPr/>
            <p:nvPr/>
          </p:nvSpPr>
          <p:spPr>
            <a:xfrm rot="5400000">
              <a:off x="-1801440" y="2539080"/>
              <a:ext cx="4023000" cy="54360"/>
            </a:xfrm>
            <a:prstGeom prst="rect">
              <a:avLst/>
            </a:prstGeom>
            <a:solidFill>
              <a:srgbClr val="fcc90a"/>
            </a:solidFill>
            <a:ln>
              <a:noFill/>
            </a:ln>
            <a:effectLst>
              <a:outerShdw blurRad="40000" dir="5400000" dist="23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  <p:sldLayoutId id="2147483737" r:id="rId15"/>
    <p:sldLayoutId id="2147483738" r:id="rId16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" name="Picture 7" descr=""/>
          <p:cNvPicPr/>
          <p:nvPr/>
        </p:nvPicPr>
        <p:blipFill>
          <a:blip r:embed="rId2"/>
          <a:stretch/>
        </p:blipFill>
        <p:spPr>
          <a:xfrm>
            <a:off x="80640" y="4719960"/>
            <a:ext cx="320040" cy="340560"/>
          </a:xfrm>
          <a:prstGeom prst="rect">
            <a:avLst/>
          </a:prstGeom>
          <a:ln>
            <a:noFill/>
          </a:ln>
        </p:spPr>
      </p:pic>
      <p:sp>
        <p:nvSpPr>
          <p:cNvPr id="311" name="CustomShape 1"/>
          <p:cNvSpPr/>
          <p:nvPr/>
        </p:nvSpPr>
        <p:spPr>
          <a:xfrm>
            <a:off x="357120" y="4806000"/>
            <a:ext cx="2673000" cy="181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600" spc="97" strike="noStrike">
                <a:solidFill>
                  <a:srgbClr val="000000"/>
                </a:solidFill>
                <a:latin typeface="Arial"/>
              </a:rPr>
              <a:t>CAL STATE LA </a:t>
            </a:r>
            <a:r>
              <a:rPr b="0" lang="en-US" sz="600" spc="97" strike="noStrike">
                <a:solidFill>
                  <a:srgbClr val="fcc90a"/>
                </a:solidFill>
                <a:latin typeface="Arial"/>
              </a:rPr>
              <a:t> |   </a:t>
            </a:r>
            <a:r>
              <a:rPr b="0" lang="en-US" sz="600" spc="97" strike="noStrike">
                <a:solidFill>
                  <a:srgbClr val="000000"/>
                </a:solidFill>
                <a:latin typeface="Arial"/>
              </a:rPr>
              <a:t>Department of Computer Science</a:t>
            </a:r>
            <a:endParaRPr b="0" lang="en-US" sz="600" spc="-1" strike="noStrike">
              <a:latin typeface="Arial"/>
            </a:endParaRPr>
          </a:p>
        </p:txBody>
      </p:sp>
      <p:sp>
        <p:nvSpPr>
          <p:cNvPr id="312" name="PlaceHolder 2"/>
          <p:cNvSpPr>
            <a:spLocks noGrp="1"/>
          </p:cNvSpPr>
          <p:nvPr>
            <p:ph type="title"/>
          </p:nvPr>
        </p:nvSpPr>
        <p:spPr>
          <a:xfrm>
            <a:off x="536400" y="237600"/>
            <a:ext cx="8140320" cy="85680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1" lang="en-US" sz="2200" spc="-1" strike="noStrike">
                <a:solidFill>
                  <a:srgbClr val="000000"/>
                </a:solidFill>
                <a:latin typeface="Arial"/>
              </a:rPr>
              <a:t>CLICK </a:t>
            </a:r>
            <a:r>
              <a:rPr b="1" lang="en-US" sz="2200" spc="-1" strike="noStrike">
                <a:solidFill>
                  <a:srgbClr val="000000"/>
                </a:solidFill>
                <a:latin typeface="Arial"/>
              </a:rPr>
              <a:t>TO </a:t>
            </a:r>
            <a:r>
              <a:rPr b="1" lang="en-US" sz="2200" spc="-1" strike="noStrike">
                <a:solidFill>
                  <a:srgbClr val="000000"/>
                </a:solidFill>
                <a:latin typeface="Arial"/>
              </a:rPr>
              <a:t>EDIT </a:t>
            </a:r>
            <a:r>
              <a:rPr b="1" lang="en-US" sz="2200" spc="-1" strike="noStrike">
                <a:solidFill>
                  <a:srgbClr val="000000"/>
                </a:solidFill>
                <a:latin typeface="Arial"/>
              </a:rPr>
              <a:t>MASTE</a:t>
            </a:r>
            <a:r>
              <a:rPr b="1" lang="en-US" sz="2200" spc="-1" strike="noStrike">
                <a:solidFill>
                  <a:srgbClr val="000000"/>
                </a:solidFill>
                <a:latin typeface="Arial"/>
              </a:rPr>
              <a:t>R </a:t>
            </a:r>
            <a:r>
              <a:rPr b="1" lang="en-US" sz="2200" spc="-1" strike="noStrike">
                <a:solidFill>
                  <a:srgbClr val="000000"/>
                </a:solidFill>
                <a:latin typeface="Arial"/>
              </a:rPr>
              <a:t>TITLE </a:t>
            </a:r>
            <a:r>
              <a:rPr b="1" lang="en-US" sz="2200" spc="-1" strike="noStrike">
                <a:solidFill>
                  <a:srgbClr val="000000"/>
                </a:solidFill>
                <a:latin typeface="Arial"/>
              </a:rPr>
              <a:t>STYLE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3" name="PlaceHolder 3"/>
          <p:cNvSpPr>
            <a:spLocks noGrp="1"/>
          </p:cNvSpPr>
          <p:nvPr>
            <p:ph type="body"/>
          </p:nvPr>
        </p:nvSpPr>
        <p:spPr>
          <a:xfrm>
            <a:off x="536400" y="1177920"/>
            <a:ext cx="8140320" cy="33940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spcBef>
                <a:spcPts val="340"/>
              </a:spcBef>
            </a:pPr>
            <a:r>
              <a:rPr b="0" lang="en-US" sz="1700" spc="-1" strike="noStrike">
                <a:solidFill>
                  <a:srgbClr val="000000"/>
                </a:solidFill>
                <a:latin typeface="Arial"/>
              </a:rPr>
              <a:t>Click to edit Master text styles</a:t>
            </a:r>
            <a:endParaRPr b="0" lang="en-US" sz="17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3427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Second level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  <a:p>
            <a:pPr lvl="2" marL="971640" indent="-28548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Courier New"/>
              <a:buChar char="o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level</a:t>
            </a:r>
            <a:endParaRPr b="0" lang="en-US" sz="1400" spc="-1" strike="noStrike">
              <a:solidFill>
                <a:srgbClr val="808080"/>
              </a:solidFill>
              <a:latin typeface="Arial"/>
            </a:endParaRPr>
          </a:p>
          <a:p>
            <a:pPr lvl="3" marL="1200240" indent="-171000">
              <a:lnSpc>
                <a:spcPct val="100000"/>
              </a:lnSpc>
              <a:spcBef>
                <a:spcPts val="241"/>
              </a:spcBef>
              <a:buClr>
                <a:srgbClr val="808080"/>
              </a:buClr>
              <a:buFont typeface="Arial"/>
              <a:buChar char="–"/>
            </a:pPr>
            <a:r>
              <a:rPr b="0" lang="en-US" sz="1200" spc="-1" strike="noStrike">
                <a:solidFill>
                  <a:srgbClr val="808080"/>
                </a:solidFill>
                <a:latin typeface="Arial"/>
              </a:rPr>
              <a:t>Fourth level</a:t>
            </a:r>
            <a:endParaRPr b="0" lang="en-US" sz="1200" spc="-1" strike="noStrike">
              <a:solidFill>
                <a:srgbClr val="808080"/>
              </a:solidFill>
              <a:latin typeface="Arial"/>
            </a:endParaRPr>
          </a:p>
          <a:p>
            <a:pPr lvl="4" marL="1542960" indent="-171000">
              <a:lnSpc>
                <a:spcPct val="100000"/>
              </a:lnSpc>
              <a:spcBef>
                <a:spcPts val="201"/>
              </a:spcBef>
              <a:buClr>
                <a:srgbClr val="808080"/>
              </a:buClr>
              <a:buFont typeface="Arial"/>
              <a:buChar char="»"/>
            </a:pPr>
            <a:r>
              <a:rPr b="0" lang="en-US" sz="1000" spc="-1" strike="noStrike">
                <a:solidFill>
                  <a:srgbClr val="808080"/>
                </a:solidFill>
                <a:latin typeface="Arial"/>
              </a:rPr>
              <a:t>Fifth level</a:t>
            </a:r>
            <a:endParaRPr b="0" lang="en-US" sz="1000" spc="-1" strike="noStrike">
              <a:solidFill>
                <a:srgbClr val="808080"/>
              </a:solidFill>
              <a:latin typeface="Arial"/>
            </a:endParaRPr>
          </a:p>
        </p:txBody>
      </p:sp>
      <p:pic>
        <p:nvPicPr>
          <p:cNvPr id="314" name="Picture 3" descr=""/>
          <p:cNvPicPr/>
          <p:nvPr/>
        </p:nvPicPr>
        <p:blipFill>
          <a:blip r:embed="rId3"/>
          <a:srcRect l="0" t="0" r="0" b="-4194"/>
          <a:stretch/>
        </p:blipFill>
        <p:spPr>
          <a:xfrm>
            <a:off x="0" y="0"/>
            <a:ext cx="876240" cy="795960"/>
          </a:xfrm>
          <a:prstGeom prst="rect">
            <a:avLst/>
          </a:prstGeom>
          <a:ln>
            <a:noFill/>
          </a:ln>
        </p:spPr>
      </p:pic>
      <p:grpSp>
        <p:nvGrpSpPr>
          <p:cNvPr id="315" name="Group 4"/>
          <p:cNvGrpSpPr/>
          <p:nvPr/>
        </p:nvGrpSpPr>
        <p:grpSpPr>
          <a:xfrm>
            <a:off x="182520" y="104400"/>
            <a:ext cx="569520" cy="4473360"/>
            <a:chOff x="182520" y="104400"/>
            <a:chExt cx="569520" cy="4473360"/>
          </a:xfrm>
        </p:grpSpPr>
        <p:pic>
          <p:nvPicPr>
            <p:cNvPr id="316" name="Picture 8" descr=""/>
            <p:cNvPicPr/>
            <p:nvPr/>
          </p:nvPicPr>
          <p:blipFill>
            <a:blip r:embed="rId4"/>
            <a:stretch/>
          </p:blipFill>
          <p:spPr>
            <a:xfrm>
              <a:off x="182520" y="104400"/>
              <a:ext cx="569520" cy="538200"/>
            </a:xfrm>
            <a:prstGeom prst="rect">
              <a:avLst/>
            </a:prstGeom>
            <a:ln>
              <a:noFill/>
            </a:ln>
          </p:spPr>
        </p:pic>
        <p:sp>
          <p:nvSpPr>
            <p:cNvPr id="317" name="CustomShape 5"/>
            <p:cNvSpPr/>
            <p:nvPr/>
          </p:nvSpPr>
          <p:spPr>
            <a:xfrm rot="5400000">
              <a:off x="-1801440" y="2539080"/>
              <a:ext cx="4023000" cy="54360"/>
            </a:xfrm>
            <a:prstGeom prst="rect">
              <a:avLst/>
            </a:prstGeom>
            <a:solidFill>
              <a:srgbClr val="fcc90a"/>
            </a:solidFill>
            <a:ln>
              <a:noFill/>
            </a:ln>
            <a:effectLst>
              <a:outerShdw blurRad="40000" dir="5400000" dist="23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s://www.calstatela.edu/ecst/c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<Relationship Id="rId2" Type="http://schemas.openxmlformats.org/officeDocument/2006/relationships/notesSlide" Target="../notesSlides/notesSlide1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4.jpeg"/><Relationship Id="rId2" Type="http://schemas.openxmlformats.org/officeDocument/2006/relationships/image" Target="../media/image25.jpeg"/><Relationship Id="rId3" Type="http://schemas.openxmlformats.org/officeDocument/2006/relationships/image" Target="../media/image26.jpeg"/><Relationship Id="rId4" Type="http://schemas.openxmlformats.org/officeDocument/2006/relationships/hyperlink" Target="mailto:rpamula@calstatela.edu" TargetMode="External"/><Relationship Id="rId5" Type="http://schemas.openxmlformats.org/officeDocument/2006/relationships/image" Target="../media/image27.jpeg"/><Relationship Id="rId6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s://www.calstatela.edu/ecst/cs" TargetMode="External"/><Relationship Id="rId2" Type="http://schemas.openxmlformats.org/officeDocument/2006/relationships/hyperlink" Target="https://www.calstatela.edu/ecst/cs" TargetMode="External"/><Relationship Id="rId3" Type="http://schemas.openxmlformats.org/officeDocument/2006/relationships/hyperlink" Target="https://www.calstatela.edu/ecst/cs/curriculum-requirements" TargetMode="External"/><Relationship Id="rId4" Type="http://schemas.openxmlformats.org/officeDocument/2006/relationships/image" Target="../media/image28.png"/><Relationship Id="rId5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hyperlink" Target="https://www.calstatela.edu/ecst/cs" TargetMode="External"/><Relationship Id="rId2" Type="http://schemas.openxmlformats.org/officeDocument/2006/relationships/hyperlink" Target="https://www.calstatela.edu/ecst/cs" TargetMode="External"/><Relationship Id="rId3" Type="http://schemas.openxmlformats.org/officeDocument/2006/relationships/hyperlink" Target="https://www.calstatela.edu/ecst/cs/advisement-resources" TargetMode="External"/><Relationship Id="rId4" Type="http://schemas.openxmlformats.org/officeDocument/2006/relationships/hyperlink" Target="https://www.calstatela.edu/ecst/cs/advisement-resources" TargetMode="External"/><Relationship Id="rId5" Type="http://schemas.openxmlformats.org/officeDocument/2006/relationships/hyperlink" Target="https://www.calstatela.edu/ecst/cs/advisement-resources" TargetMode="External"/><Relationship Id="rId6" Type="http://schemas.openxmlformats.org/officeDocument/2006/relationships/hyperlink" Target="https://www.calstatela.edu/ecst/cs/cs-faculty-advising-and-office-hours" TargetMode="External"/><Relationship Id="rId7" Type="http://schemas.openxmlformats.org/officeDocument/2006/relationships/hyperlink" Target="https://www.calstatela.edu/ecst/cs/cs-faculty-advising-and-office-hours" TargetMode="External"/><Relationship Id="rId8" Type="http://schemas.openxmlformats.org/officeDocument/2006/relationships/hyperlink" Target="https://www.calstatela.edu/ecst/cs/cs-faculty-advising-and-office-hours" TargetMode="External"/><Relationship Id="rId9" Type="http://schemas.openxmlformats.org/officeDocument/2006/relationships/hyperlink" Target="https://www.calstatela.edu/ecst/cs/forms" TargetMode="External"/><Relationship Id="rId10" Type="http://schemas.openxmlformats.org/officeDocument/2006/relationships/hyperlink" Target="https://www.calstatela.edu/ecst/cs/forms" TargetMode="External"/><Relationship Id="rId11" Type="http://schemas.openxmlformats.org/officeDocument/2006/relationships/hyperlink" Target="https://www.calstatela.edu/ecst/cs/forms" TargetMode="External"/><Relationship Id="rId12" Type="http://schemas.openxmlformats.org/officeDocument/2006/relationships/hyperlink" Target="https://www.calstatela.edu/ecst/cs/resources" TargetMode="External"/><Relationship Id="rId13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slideLayout" Target="../slideLayouts/slideLayout49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CustomShape 1"/>
          <p:cNvSpPr/>
          <p:nvPr/>
        </p:nvSpPr>
        <p:spPr>
          <a:xfrm>
            <a:off x="2000160" y="1542960"/>
            <a:ext cx="7065720" cy="1086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Computer Science</a:t>
            </a:r>
            <a:br/>
            <a:r>
              <a:rPr b="1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Meet and Greet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361" name="CustomShape 2"/>
          <p:cNvSpPr/>
          <p:nvPr/>
        </p:nvSpPr>
        <p:spPr>
          <a:xfrm>
            <a:off x="1942920" y="2800440"/>
            <a:ext cx="6813360" cy="1915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Spring 2021</a:t>
            </a:r>
            <a:endParaRPr b="0" lang="en-US" sz="1800" spc="-1" strike="noStrike">
              <a:latin typeface="Arial"/>
            </a:endParaRPr>
          </a:p>
          <a:p>
            <a:pPr lvl="1" marL="743040" indent="-28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Introduction of CS Principal Faculty Advisors</a:t>
            </a:r>
            <a:endParaRPr b="0" lang="en-US" sz="1800" spc="-1" strike="noStrike">
              <a:latin typeface="Arial"/>
            </a:endParaRPr>
          </a:p>
          <a:p>
            <a:pPr lvl="1" marL="743040" indent="-28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Introduction to the CS Department</a:t>
            </a:r>
            <a:endParaRPr b="0" lang="en-US" sz="1800" spc="-1" strike="noStrike">
              <a:latin typeface="Arial"/>
            </a:endParaRPr>
          </a:p>
          <a:p>
            <a:pPr lvl="2" marL="1428840" indent="-28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How is Advising conducted in the CS Dept.?</a:t>
            </a:r>
            <a:endParaRPr b="0" lang="en-US" sz="1600" spc="-1" strike="noStrike">
              <a:latin typeface="Arial"/>
            </a:endParaRPr>
          </a:p>
          <a:p>
            <a:pPr lvl="2" marL="1428840" indent="-28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CS website and Resources: </a:t>
            </a:r>
            <a:r>
              <a:rPr b="0" lang="en-US" sz="1600" spc="-1" strike="noStrike" u="sng">
                <a:solidFill>
                  <a:srgbClr val="0000ff"/>
                </a:solidFill>
                <a:uFillTx/>
                <a:latin typeface="Calibri"/>
                <a:ea typeface="DejaVu Sans"/>
                <a:hlinkClick r:id="rId1"/>
              </a:rPr>
              <a:t>https://www.calstatela.edu/ecst/cs</a:t>
            </a:r>
            <a:endParaRPr b="0" lang="en-US" sz="1600" spc="-1" strike="noStrike">
              <a:latin typeface="Arial"/>
            </a:endParaRPr>
          </a:p>
          <a:p>
            <a:pPr lvl="1" marL="743040" indent="-28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What now?</a:t>
            </a:r>
            <a:endParaRPr b="0" lang="en-US" sz="18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TextShape 1"/>
          <p:cNvSpPr txBox="1"/>
          <p:nvPr/>
        </p:nvSpPr>
        <p:spPr>
          <a:xfrm>
            <a:off x="536400" y="237600"/>
            <a:ext cx="8140320" cy="8568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1" lang="en-US" sz="2200" spc="-1" strike="noStrike">
                <a:solidFill>
                  <a:srgbClr val="000000"/>
                </a:solidFill>
                <a:latin typeface="Arial"/>
              </a:rPr>
              <a:t>Summary of Changes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95" name="Table 2"/>
          <p:cNvGraphicFramePr/>
          <p:nvPr/>
        </p:nvGraphicFramePr>
        <p:xfrm>
          <a:off x="1148760" y="1554120"/>
          <a:ext cx="6479280" cy="1933920"/>
        </p:xfrm>
        <a:graphic>
          <a:graphicData uri="http://schemas.openxmlformats.org/drawingml/2006/table">
            <a:tbl>
              <a:tblPr/>
              <a:tblGrid>
                <a:gridCol w="6479640"/>
              </a:tblGrid>
              <a:tr h="386640">
                <a:tc>
                  <a:txBody>
                    <a:bodyPr lIns="68400" rIns="68400" tIns="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Changes 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86640">
                <a:tc>
                  <a:txBody>
                    <a:bodyPr lIns="68400" rIns="68400" tIns="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Phys2200, Math Elective, EE 3445 are </a:t>
                      </a:r>
                      <a:r>
                        <a:rPr b="0" i="1" lang="en-US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no longer requirements</a:t>
                      </a: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. 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86640">
                <a:tc>
                  <a:txBody>
                    <a:bodyPr lIns="68400" rIns="68400" tIns="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CS 2470, CS 2445 are </a:t>
                      </a:r>
                      <a:r>
                        <a:rPr b="0" i="1" lang="en-US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new required courses</a:t>
                      </a: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. 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774000">
                <a:tc>
                  <a:txBody>
                    <a:bodyPr lIns="68400" rIns="68400" tIns="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i="1" lang="en-US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unit increase</a:t>
                      </a: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for each of these classes: CS 2011, CS 2012, CS 2013, CS 2148, CS 3220 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96" name="TextShape 3"/>
          <p:cNvSpPr txBox="1"/>
          <p:nvPr/>
        </p:nvSpPr>
        <p:spPr>
          <a:xfrm>
            <a:off x="7010280" y="4826160"/>
            <a:ext cx="2133360" cy="2743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fld id="{D0B36558-3B3F-4DAB-B014-EE3B8C7C6F3A}" type="slidenum">
              <a:rPr b="0" lang="en-US" sz="9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n-US" sz="900" spc="-1" strike="noStrike">
              <a:latin typeface="Times New Roman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CustomShape 1"/>
          <p:cNvSpPr/>
          <p:nvPr/>
        </p:nvSpPr>
        <p:spPr>
          <a:xfrm>
            <a:off x="536400" y="237600"/>
            <a:ext cx="8139240" cy="8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Critical Course Sequences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398" name="CustomShape 2"/>
          <p:cNvSpPr/>
          <p:nvPr/>
        </p:nvSpPr>
        <p:spPr>
          <a:xfrm>
            <a:off x="536400" y="1177920"/>
            <a:ext cx="8139240" cy="339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90000"/>
              </a:lnSpc>
              <a:spcBef>
                <a:spcPts val="420"/>
              </a:spcBef>
            </a:pPr>
            <a:r>
              <a:rPr b="0" lang="en-US" sz="2100" spc="-1" strike="noStrike">
                <a:solidFill>
                  <a:srgbClr val="000000"/>
                </a:solidFill>
                <a:latin typeface="Calibri"/>
                <a:ea typeface="PMingLiU"/>
              </a:rPr>
              <a:t>CS2011-CS2012-CS2013</a:t>
            </a:r>
            <a:endParaRPr b="0" lang="en-US" sz="2100" spc="-1" strike="noStrike">
              <a:latin typeface="Arial"/>
            </a:endParaRPr>
          </a:p>
          <a:p>
            <a:pPr lvl="1" marL="685800" indent="-34164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PMingLiU"/>
              </a:rPr>
              <a:t>Come up with a logic to solve a problem</a:t>
            </a:r>
            <a:endParaRPr b="0" lang="en-US" sz="1600" spc="-1" strike="noStrike">
              <a:latin typeface="Arial"/>
            </a:endParaRPr>
          </a:p>
          <a:p>
            <a:pPr lvl="1" marL="685800" indent="-34164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PMingLiU"/>
              </a:rPr>
              <a:t>Programming – step by step logical instructions (code) in a language.</a:t>
            </a:r>
            <a:endParaRPr b="0" lang="en-US" sz="1600" spc="-1" strike="noStrike">
              <a:latin typeface="Arial"/>
            </a:endParaRPr>
          </a:p>
          <a:p>
            <a:pPr lvl="1" marL="685800" indent="-34164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1600" spc="-1" strike="noStrike">
                <a:solidFill>
                  <a:srgbClr val="000000"/>
                </a:solidFill>
                <a:latin typeface="Calibri"/>
                <a:ea typeface="PMingLiU"/>
              </a:rPr>
              <a:t>This is the foundation of everything CS</a:t>
            </a:r>
            <a:endParaRPr b="0" lang="en-US" sz="1600" spc="-1" strike="noStrike">
              <a:latin typeface="Arial"/>
            </a:endParaRPr>
          </a:p>
          <a:p>
            <a:pPr lvl="1" marL="685800" indent="-34164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1600" spc="-1" strike="noStrike">
                <a:solidFill>
                  <a:srgbClr val="000000"/>
                </a:solidFill>
                <a:latin typeface="Calibri"/>
                <a:ea typeface="PMingLiU"/>
              </a:rPr>
              <a:t>Bread and Butter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420"/>
              </a:spcBef>
            </a:pPr>
            <a:r>
              <a:rPr b="0" lang="en-US" sz="2100" spc="-1" strike="noStrike">
                <a:solidFill>
                  <a:srgbClr val="000000"/>
                </a:solidFill>
                <a:latin typeface="Calibri"/>
                <a:ea typeface="PMingLiU"/>
              </a:rPr>
              <a:t>CS 3XXX</a:t>
            </a:r>
            <a:endParaRPr b="0" lang="en-US" sz="2100" spc="-1" strike="noStrike">
              <a:latin typeface="Arial"/>
            </a:endParaRPr>
          </a:p>
          <a:p>
            <a:pPr marL="685800" indent="-341640">
              <a:lnSpc>
                <a:spcPct val="90000"/>
              </a:lnSpc>
              <a:spcBef>
                <a:spcPts val="4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100" spc="-1" strike="noStrike">
                <a:solidFill>
                  <a:srgbClr val="000000"/>
                </a:solidFill>
                <a:latin typeface="Calibri"/>
                <a:ea typeface="PMingLiU"/>
              </a:rPr>
              <a:t>Intermediate level courses to develop your CS skills</a:t>
            </a:r>
            <a:endParaRPr b="0" lang="en-US" sz="21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420"/>
              </a:spcBef>
            </a:pPr>
            <a:r>
              <a:rPr b="0" lang="en-US" sz="2100" spc="-1" strike="noStrike">
                <a:solidFill>
                  <a:srgbClr val="000000"/>
                </a:solidFill>
                <a:latin typeface="Calibri"/>
                <a:ea typeface="PMingLiU"/>
              </a:rPr>
              <a:t>CS4961-CS4962 (Fall-Spring) </a:t>
            </a:r>
            <a:endParaRPr b="0" lang="en-US" sz="2100" spc="-1" strike="noStrike">
              <a:latin typeface="Arial"/>
            </a:endParaRPr>
          </a:p>
          <a:p>
            <a:pPr lvl="1" marL="685800" indent="-34164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PMingLiU"/>
              </a:rPr>
              <a:t>Big projects</a:t>
            </a:r>
            <a:endParaRPr b="0" lang="en-US" sz="1600" spc="-1" strike="noStrike">
              <a:latin typeface="Arial"/>
            </a:endParaRPr>
          </a:p>
          <a:p>
            <a:pPr lvl="1" marL="685800" indent="-3416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1600" spc="-1" strike="noStrike">
                <a:solidFill>
                  <a:srgbClr val="000000"/>
                </a:solidFill>
                <a:latin typeface="Calibri"/>
                <a:ea typeface="PMingLiU"/>
              </a:rPr>
              <a:t>Icing on the Cake</a:t>
            </a:r>
            <a:r>
              <a:rPr b="1" lang="en-US" sz="2000" spc="-1" strike="noStrike">
                <a:solidFill>
                  <a:srgbClr val="000000"/>
                </a:solidFill>
                <a:latin typeface="Calibri"/>
                <a:ea typeface="PMingLiU"/>
              </a:rPr>
              <a:t>	</a:t>
            </a:r>
            <a:endParaRPr b="0" lang="en-US" sz="2000" spc="-1" strike="noStrike">
              <a:latin typeface="Arial"/>
            </a:endParaRPr>
          </a:p>
          <a:p>
            <a:pPr marL="685800">
              <a:lnSpc>
                <a:spcPct val="90000"/>
              </a:lnSpc>
              <a:spcBef>
                <a:spcPts val="281"/>
              </a:spcBef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PMingLiU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PMingLiU"/>
              </a:rPr>
              <a:t>	</a:t>
            </a: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PMingLiU"/>
              </a:rPr>
              <a:t>        </a:t>
            </a:r>
            <a:endParaRPr b="0" lang="en-US" sz="1400" spc="-1" strike="noStrike">
              <a:latin typeface="Arial"/>
            </a:endParaRPr>
          </a:p>
          <a:p>
            <a:pPr marL="685800">
              <a:lnSpc>
                <a:spcPct val="90000"/>
              </a:lnSpc>
              <a:spcBef>
                <a:spcPts val="281"/>
              </a:spcBef>
            </a:pPr>
            <a:endParaRPr b="0" lang="en-US" sz="1400" spc="-1" strike="noStrike">
              <a:latin typeface="Arial"/>
            </a:endParaRPr>
          </a:p>
          <a:p>
            <a:pPr marL="685800">
              <a:lnSpc>
                <a:spcPct val="100000"/>
              </a:lnSpc>
            </a:pPr>
            <a:endParaRPr b="0" lang="en-US" sz="1400" spc="-1" strike="noStrike">
              <a:latin typeface="Arial"/>
            </a:endParaRPr>
          </a:p>
          <a:p>
            <a:pPr marL="685800">
              <a:lnSpc>
                <a:spcPct val="90000"/>
              </a:lnSpc>
              <a:spcBef>
                <a:spcPts val="281"/>
              </a:spcBef>
            </a:pPr>
            <a:endParaRPr b="0" lang="en-US" sz="1400" spc="-1" strike="noStrike">
              <a:latin typeface="Arial"/>
            </a:endParaRPr>
          </a:p>
          <a:p>
            <a:pPr marL="685800">
              <a:lnSpc>
                <a:spcPct val="90000"/>
              </a:lnSpc>
              <a:spcBef>
                <a:spcPts val="281"/>
              </a:spcBef>
            </a:pPr>
            <a:endParaRPr b="0" lang="en-US" sz="1400" spc="-1" strike="noStrike">
              <a:latin typeface="Arial"/>
            </a:endParaRPr>
          </a:p>
          <a:p>
            <a:pPr marL="685800">
              <a:lnSpc>
                <a:spcPct val="100000"/>
              </a:lnSpc>
            </a:pPr>
            <a:endParaRPr b="0" lang="en-US" sz="1400" spc="-1" strike="noStrike">
              <a:latin typeface="Arial"/>
            </a:endParaRPr>
          </a:p>
          <a:p>
            <a:pPr marL="685800">
              <a:lnSpc>
                <a:spcPct val="100000"/>
              </a:lnSpc>
            </a:pPr>
            <a:endParaRPr b="0" lang="en-US" sz="1400" spc="-1" strike="noStrike">
              <a:latin typeface="Arial"/>
            </a:endParaRPr>
          </a:p>
          <a:p>
            <a:pPr marL="685800">
              <a:lnSpc>
                <a:spcPct val="100000"/>
              </a:lnSpc>
            </a:pPr>
            <a:endParaRPr b="0" lang="en-US" sz="1400" spc="-1" strike="noStrike"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CustomShape 1"/>
          <p:cNvSpPr/>
          <p:nvPr/>
        </p:nvSpPr>
        <p:spPr>
          <a:xfrm>
            <a:off x="536400" y="237600"/>
            <a:ext cx="8139240" cy="8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US" sz="2200" spc="-1" strike="noStrike">
                <a:solidFill>
                  <a:srgbClr val="000000"/>
                </a:solidFill>
                <a:latin typeface="Arial"/>
                <a:ea typeface="DejaVu Sans"/>
              </a:rPr>
              <a:t>Degree Planner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(Fall 2021 and beyond)</a:t>
            </a:r>
            <a:endParaRPr b="0" lang="en-US" sz="2400" spc="-1" strike="noStrike">
              <a:latin typeface="Arial"/>
            </a:endParaRPr>
          </a:p>
        </p:txBody>
      </p:sp>
      <p:graphicFrame>
        <p:nvGraphicFramePr>
          <p:cNvPr id="400" name="Table 2"/>
          <p:cNvGraphicFramePr/>
          <p:nvPr/>
        </p:nvGraphicFramePr>
        <p:xfrm>
          <a:off x="3874680" y="1246320"/>
          <a:ext cx="4628520" cy="1978920"/>
        </p:xfrm>
        <a:graphic>
          <a:graphicData uri="http://schemas.openxmlformats.org/drawingml/2006/table">
            <a:tbl>
              <a:tblPr/>
              <a:tblGrid>
                <a:gridCol w="1157040"/>
                <a:gridCol w="1157040"/>
                <a:gridCol w="1157040"/>
                <a:gridCol w="1157760"/>
              </a:tblGrid>
              <a:tr h="448920">
                <a:tc rowSpan="6"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noStrike" cap="small">
                          <a:solidFill>
                            <a:srgbClr val="000000"/>
                          </a:solidFill>
                          <a:latin typeface="Calibri"/>
                        </a:rPr>
                        <a:t>year</a:t>
                      </a:r>
                      <a:endParaRPr b="0" lang="en-US" sz="1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2020-2021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noStrike" cap="small">
                          <a:solidFill>
                            <a:srgbClr val="000000"/>
                          </a:solidFill>
                          <a:latin typeface="Calibri"/>
                        </a:rPr>
                        <a:t>Summer 2020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98989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noStrike" cap="small">
                          <a:solidFill>
                            <a:srgbClr val="000000"/>
                          </a:solidFill>
                          <a:latin typeface="Calibri"/>
                        </a:rPr>
                        <a:t>fall 2020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98989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noStrike" cap="small">
                          <a:solidFill>
                            <a:srgbClr val="000000"/>
                          </a:solidFill>
                          <a:latin typeface="Calibri"/>
                        </a:rPr>
                        <a:t>spring 2021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0360">
                <a:tc vMerge="1">
                  <a:tcPr>
                    <a:solidFill>
                      <a:srgbClr val="729fcf"/>
                    </a:solidFill>
                  </a:tcPr>
                </a:tc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98989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98989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0360">
                <a:tc vMerge="1">
                  <a:tcPr>
                    <a:solidFill>
                      <a:srgbClr val="729fcf"/>
                    </a:solidFill>
                  </a:tcPr>
                </a:tc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98989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98989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0360">
                <a:tc vMerge="1">
                  <a:tcPr>
                    <a:solidFill>
                      <a:srgbClr val="729fcf"/>
                    </a:solidFill>
                  </a:tcPr>
                </a:tc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98989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98989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0360">
                <a:tc vMerge="1">
                  <a:tcPr>
                    <a:solidFill>
                      <a:srgbClr val="729fcf"/>
                    </a:solidFill>
                  </a:tcPr>
                </a:tc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98989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98989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48920">
                <a:tc vMerge="1">
                  <a:tcPr>
                    <a:solidFill>
                      <a:srgbClr val="729fcf"/>
                    </a:solidFill>
                  </a:tcPr>
                </a:tc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98989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898989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01" name="CustomShape 3"/>
          <p:cNvSpPr/>
          <p:nvPr/>
        </p:nvSpPr>
        <p:spPr>
          <a:xfrm>
            <a:off x="7010280" y="4869000"/>
            <a:ext cx="2132280" cy="273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402" name="Table 4"/>
          <p:cNvGraphicFramePr/>
          <p:nvPr/>
        </p:nvGraphicFramePr>
        <p:xfrm>
          <a:off x="3874680" y="2863440"/>
          <a:ext cx="4628520" cy="1978920"/>
        </p:xfrm>
        <a:graphic>
          <a:graphicData uri="http://schemas.openxmlformats.org/drawingml/2006/table">
            <a:tbl>
              <a:tblPr/>
              <a:tblGrid>
                <a:gridCol w="1157040"/>
                <a:gridCol w="1157040"/>
                <a:gridCol w="1157040"/>
                <a:gridCol w="1157760"/>
              </a:tblGrid>
              <a:tr h="448920">
                <a:tc rowSpan="6"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noStrike" cap="small">
                          <a:solidFill>
                            <a:srgbClr val="000000"/>
                          </a:solidFill>
                          <a:latin typeface="Calibri"/>
                        </a:rPr>
                        <a:t>year</a:t>
                      </a:r>
                      <a:endParaRPr b="0" lang="en-US" sz="1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2021-2022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noStrike" cap="small">
                          <a:solidFill>
                            <a:srgbClr val="000000"/>
                          </a:solidFill>
                          <a:latin typeface="Calibri"/>
                        </a:rPr>
                        <a:t>Summer 2020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noStrike" cap="small">
                          <a:solidFill>
                            <a:srgbClr val="000000"/>
                          </a:solidFill>
                          <a:latin typeface="Calibri"/>
                        </a:rPr>
                        <a:t>fall 2021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200" spc="-1" strike="noStrike" cap="small">
                          <a:solidFill>
                            <a:srgbClr val="000000"/>
                          </a:solidFill>
                          <a:latin typeface="Calibri"/>
                        </a:rPr>
                        <a:t>spring 2022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0360">
                <a:tc vMerge="1">
                  <a:tcPr>
                    <a:solidFill>
                      <a:srgbClr val="729fcf"/>
                    </a:solidFill>
                  </a:tcPr>
                </a:tc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0360">
                <a:tc vMerge="1">
                  <a:tcPr>
                    <a:solidFill>
                      <a:srgbClr val="729fcf"/>
                    </a:solidFill>
                  </a:tcPr>
                </a:tc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0360">
                <a:tc vMerge="1">
                  <a:tcPr>
                    <a:solidFill>
                      <a:srgbClr val="729fcf"/>
                    </a:solidFill>
                  </a:tcPr>
                </a:tc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0360">
                <a:tc vMerge="1">
                  <a:tcPr>
                    <a:solidFill>
                      <a:srgbClr val="729fcf"/>
                    </a:solidFill>
                  </a:tcPr>
                </a:tc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48920">
                <a:tc vMerge="1">
                  <a:tcPr>
                    <a:solidFill>
                      <a:srgbClr val="729fcf"/>
                    </a:solidFill>
                  </a:tcPr>
                </a:tc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03" name="CustomShape 5"/>
          <p:cNvSpPr/>
          <p:nvPr/>
        </p:nvSpPr>
        <p:spPr>
          <a:xfrm>
            <a:off x="380520" y="1246320"/>
            <a:ext cx="3378240" cy="431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By Spring 2022, plan to complete all the prerequisite courses to CS 4961 so that you can take CS 4961 in Fall 2022.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Recommended courses to complete by Spring 2022:</a:t>
            </a:r>
            <a:endParaRPr b="0" lang="en-US" sz="1400" spc="-1" strike="noStrike">
              <a:latin typeface="Arial"/>
            </a:endParaRPr>
          </a:p>
          <a:p>
            <a:pPr marL="171360" indent="-1699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GE</a:t>
            </a:r>
            <a:endParaRPr b="0" lang="en-US" sz="1200" spc="-1" strike="noStrike">
              <a:latin typeface="Arial"/>
            </a:endParaRPr>
          </a:p>
          <a:p>
            <a:pPr marL="171360" indent="-1699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CS LD requirements </a:t>
            </a:r>
            <a:endParaRPr b="0" lang="en-US" sz="1200" spc="-1" strike="noStrike">
              <a:latin typeface="Arial"/>
            </a:endParaRPr>
          </a:p>
          <a:p>
            <a:pPr marL="171360" indent="-1699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CS 3035 - Programming Language Paradigms</a:t>
            </a:r>
            <a:endParaRPr b="0" lang="en-US" sz="1200" spc="-1" strike="noStrike">
              <a:latin typeface="Arial"/>
            </a:endParaRPr>
          </a:p>
          <a:p>
            <a:pPr marL="171360" indent="-1699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CS 3112 - Analysis of Algorithms</a:t>
            </a:r>
            <a:endParaRPr b="0" lang="en-US" sz="1200" spc="-1" strike="noStrike">
              <a:latin typeface="Arial"/>
            </a:endParaRPr>
          </a:p>
          <a:p>
            <a:pPr marL="171360" indent="-1699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CS 3186 - Introduction to Automata Theory</a:t>
            </a:r>
            <a:endParaRPr b="0" lang="en-US" sz="1200" spc="-1" strike="noStrike">
              <a:latin typeface="Arial"/>
            </a:endParaRPr>
          </a:p>
          <a:p>
            <a:pPr marL="171360" indent="-1699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CS 3220 - Web and Internet Programming</a:t>
            </a:r>
            <a:endParaRPr b="0" lang="en-US" sz="1200" spc="-1" strike="noStrike">
              <a:latin typeface="Arial"/>
            </a:endParaRPr>
          </a:p>
          <a:p>
            <a:pPr marL="171360" indent="-1699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CS 3337 - Software Engineering</a:t>
            </a:r>
            <a:endParaRPr b="0" lang="en-US" sz="1200" spc="-1" strike="noStrike">
              <a:latin typeface="Arial"/>
            </a:endParaRPr>
          </a:p>
          <a:p>
            <a:pPr marL="171360" indent="-1699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CS 3801 - Societal and Ethical Issues in Computing</a:t>
            </a:r>
            <a:endParaRPr b="0" lang="en-US" sz="1200" spc="-1" strike="noStrike">
              <a:latin typeface="Arial"/>
            </a:endParaRPr>
          </a:p>
          <a:p>
            <a:pPr marL="171360" indent="-1699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CS 4440 - Introduction to Operating Systems</a:t>
            </a:r>
            <a:endParaRPr b="0" lang="en-US" sz="1200" spc="-1" strike="noStrike">
              <a:latin typeface="Arial"/>
            </a:endParaRPr>
          </a:p>
          <a:p>
            <a:pPr marL="171360" indent="-1699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EE 3445 - Computer Organization</a:t>
            </a:r>
            <a:endParaRPr b="0" lang="en-US" sz="1200" spc="-1" strike="noStrike">
              <a:latin typeface="Arial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CustomShape 1"/>
          <p:cNvSpPr/>
          <p:nvPr/>
        </p:nvSpPr>
        <p:spPr>
          <a:xfrm>
            <a:off x="536400" y="237600"/>
            <a:ext cx="8139240" cy="8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Course Planning and Time Management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405" name="CustomShape 2"/>
          <p:cNvSpPr/>
          <p:nvPr/>
        </p:nvSpPr>
        <p:spPr>
          <a:xfrm>
            <a:off x="536400" y="1177920"/>
            <a:ext cx="8139240" cy="339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85840" indent="-28440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Full time student = Full time job</a:t>
            </a:r>
            <a:endParaRPr b="0" lang="en-US" sz="1600" spc="-1" strike="noStrike">
              <a:latin typeface="Arial"/>
            </a:endParaRPr>
          </a:p>
          <a:p>
            <a:pPr marL="285840" indent="-28440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15 units (5 courses) = 40 hours (or more)/week</a:t>
            </a:r>
            <a:endParaRPr b="0" lang="en-US" sz="1600" spc="-1" strike="noStrike">
              <a:latin typeface="Arial"/>
            </a:endParaRPr>
          </a:p>
          <a:p>
            <a:pPr marL="285840" indent="-28440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Minimum course commitment = 40/5 = 8 hours/week</a:t>
            </a:r>
            <a:endParaRPr b="0" lang="en-US" sz="1600" spc="-1" strike="noStrike">
              <a:latin typeface="Arial"/>
            </a:endParaRPr>
          </a:p>
          <a:p>
            <a:pPr marL="285840" indent="-28440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Each course scheduled time:</a:t>
            </a:r>
            <a:endParaRPr b="0" lang="en-US" sz="1600" spc="-1" strike="noStrike">
              <a:latin typeface="Arial"/>
            </a:endParaRPr>
          </a:p>
          <a:p>
            <a:pPr lvl="1" marL="971640" indent="-28440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Lecture only – Scheduled for 3 hours/week</a:t>
            </a:r>
            <a:endParaRPr b="0" lang="en-US" sz="1600" spc="-1" strike="noStrike">
              <a:latin typeface="Arial"/>
            </a:endParaRPr>
          </a:p>
          <a:p>
            <a:pPr lvl="1" marL="971640" indent="-28440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Lecture/Lab – Scheduled for 5 hours/week</a:t>
            </a:r>
            <a:endParaRPr b="0" lang="en-US" sz="1600" spc="-1" strike="noStrike">
              <a:latin typeface="Arial"/>
            </a:endParaRPr>
          </a:p>
          <a:p>
            <a:pPr marL="285840" indent="-28440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Each course extra study time</a:t>
            </a:r>
            <a:endParaRPr b="0" lang="en-US" sz="1600" spc="-1" strike="noStrike">
              <a:latin typeface="Arial"/>
            </a:endParaRPr>
          </a:p>
          <a:p>
            <a:pPr lvl="1" marL="971640" indent="-28440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5 hours/week</a:t>
            </a:r>
            <a:endParaRPr b="0" lang="en-US" sz="1600" spc="-1" strike="noStrike">
              <a:latin typeface="Arial"/>
            </a:endParaRPr>
          </a:p>
          <a:p>
            <a:pPr marL="685800">
              <a:lnSpc>
                <a:spcPct val="90000"/>
              </a:lnSpc>
              <a:spcBef>
                <a:spcPts val="320"/>
              </a:spcBef>
            </a:pPr>
            <a:endParaRPr b="0" lang="en-US" sz="1600" spc="-1" strike="noStrike">
              <a:latin typeface="Arial"/>
            </a:endParaRPr>
          </a:p>
          <a:p>
            <a:pPr marL="285840" indent="-28440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Fall 2021 Registration</a:t>
            </a:r>
            <a:endParaRPr b="0" lang="en-US" sz="1600" spc="-1" strike="noStrike">
              <a:latin typeface="Arial"/>
            </a:endParaRPr>
          </a:p>
          <a:p>
            <a:pPr lvl="1" marL="971640" indent="-28440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Check enrollment date on GET</a:t>
            </a:r>
            <a:endParaRPr b="0" lang="en-US" sz="1600" spc="-1" strike="noStrike">
              <a:latin typeface="Arial"/>
            </a:endParaRPr>
          </a:p>
          <a:p>
            <a:pPr lvl="1" marL="971640" indent="-284400">
              <a:lnSpc>
                <a:spcPct val="9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Any issues? Contact a faculty advisor.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600" spc="-1" strike="noStrike">
              <a:latin typeface="Arial"/>
            </a:endParaRPr>
          </a:p>
        </p:txBody>
      </p:sp>
    </p:spTree>
  </p:cSld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CustomShape 1"/>
          <p:cNvSpPr/>
          <p:nvPr/>
        </p:nvSpPr>
        <p:spPr>
          <a:xfrm>
            <a:off x="4520520" y="2612160"/>
            <a:ext cx="3591000" cy="1020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2400" spc="-1" strike="noStrike" cap="all">
                <a:solidFill>
                  <a:srgbClr val="000000"/>
                </a:solidFill>
                <a:latin typeface="Arial"/>
                <a:ea typeface="DejaVu Sans"/>
              </a:rPr>
              <a:t>Q&amp;A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07" name="CustomShape 2"/>
          <p:cNvSpPr/>
          <p:nvPr/>
        </p:nvSpPr>
        <p:spPr>
          <a:xfrm>
            <a:off x="4520520" y="3371400"/>
            <a:ext cx="3591000" cy="60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  <a:spcBef>
                <a:spcPts val="479"/>
              </a:spcBef>
            </a:pPr>
            <a:r>
              <a:rPr b="0" lang="en-US" sz="2400" spc="-1" strike="noStrike">
                <a:solidFill>
                  <a:srgbClr val="4a4f55"/>
                </a:solidFill>
                <a:latin typeface="Arial"/>
                <a:ea typeface="DejaVu Sans"/>
              </a:rPr>
              <a:t>www.calstatela.edu/cs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08" name="CustomShape 3"/>
          <p:cNvSpPr/>
          <p:nvPr/>
        </p:nvSpPr>
        <p:spPr>
          <a:xfrm>
            <a:off x="6975720" y="4826160"/>
            <a:ext cx="213228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27" dur="indefinite" restart="never" nodeType="tmRoot">
          <p:childTnLst>
            <p:seq>
              <p:cTn id="2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CustomShape 1"/>
          <p:cNvSpPr/>
          <p:nvPr/>
        </p:nvSpPr>
        <p:spPr>
          <a:xfrm>
            <a:off x="356760" y="1094760"/>
            <a:ext cx="4310280" cy="3341880"/>
          </a:xfrm>
          <a:prstGeom prst="rect">
            <a:avLst/>
          </a:prstGeom>
          <a:ln>
            <a:solidFill>
              <a:srgbClr val="4a7ebb"/>
            </a:solidFill>
            <a:round/>
          </a:ln>
          <a:effectLst>
            <a:outerShdw blurRad="40000" dir="5400000" dist="23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363" name="CustomShape 2"/>
          <p:cNvSpPr/>
          <p:nvPr/>
        </p:nvSpPr>
        <p:spPr>
          <a:xfrm>
            <a:off x="536400" y="237600"/>
            <a:ext cx="8139240" cy="8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US" sz="2200" spc="-1" strike="noStrike">
                <a:solidFill>
                  <a:srgbClr val="000000"/>
                </a:solidFill>
                <a:latin typeface="Arial"/>
                <a:ea typeface="DejaVu Sans"/>
              </a:rPr>
              <a:t>Meet CS Undergraduate Faculty Advisors</a:t>
            </a:r>
            <a:endParaRPr b="0" lang="en-US" sz="2200" spc="-1" strike="noStrike">
              <a:latin typeface="Arial"/>
            </a:endParaRPr>
          </a:p>
        </p:txBody>
      </p:sp>
      <p:pic>
        <p:nvPicPr>
          <p:cNvPr id="364" name="Picture 2" descr=""/>
          <p:cNvPicPr/>
          <p:nvPr/>
        </p:nvPicPr>
        <p:blipFill>
          <a:blip r:embed="rId1"/>
          <a:stretch/>
        </p:blipFill>
        <p:spPr>
          <a:xfrm>
            <a:off x="536400" y="1274400"/>
            <a:ext cx="1730160" cy="2158920"/>
          </a:xfrm>
          <a:prstGeom prst="rect">
            <a:avLst/>
          </a:prstGeom>
          <a:ln>
            <a:noFill/>
          </a:ln>
        </p:spPr>
      </p:pic>
      <p:pic>
        <p:nvPicPr>
          <p:cNvPr id="365" name="Picture 4" descr=""/>
          <p:cNvPicPr/>
          <p:nvPr/>
        </p:nvPicPr>
        <p:blipFill>
          <a:blip r:embed="rId2"/>
          <a:stretch/>
        </p:blipFill>
        <p:spPr>
          <a:xfrm>
            <a:off x="2646720" y="1259640"/>
            <a:ext cx="1741680" cy="2173320"/>
          </a:xfrm>
          <a:prstGeom prst="rect">
            <a:avLst/>
          </a:prstGeom>
          <a:ln>
            <a:noFill/>
          </a:ln>
        </p:spPr>
      </p:pic>
      <p:pic>
        <p:nvPicPr>
          <p:cNvPr id="366" name="Picture 6" descr=""/>
          <p:cNvPicPr/>
          <p:nvPr/>
        </p:nvPicPr>
        <p:blipFill>
          <a:blip r:embed="rId3"/>
          <a:stretch/>
        </p:blipFill>
        <p:spPr>
          <a:xfrm>
            <a:off x="4964760" y="1274400"/>
            <a:ext cx="1746000" cy="2178720"/>
          </a:xfrm>
          <a:prstGeom prst="rect">
            <a:avLst/>
          </a:prstGeom>
          <a:ln>
            <a:noFill/>
          </a:ln>
        </p:spPr>
      </p:pic>
      <p:sp>
        <p:nvSpPr>
          <p:cNvPr id="367" name="CustomShape 3"/>
          <p:cNvSpPr/>
          <p:nvPr/>
        </p:nvSpPr>
        <p:spPr>
          <a:xfrm>
            <a:off x="1042920" y="3925080"/>
            <a:ext cx="183240" cy="36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68" name="CustomShape 4"/>
          <p:cNvSpPr/>
          <p:nvPr/>
        </p:nvSpPr>
        <p:spPr>
          <a:xfrm>
            <a:off x="410040" y="3453480"/>
            <a:ext cx="1872360" cy="91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  <a:spcAft>
                <a:spcPts val="300"/>
              </a:spcAft>
            </a:pPr>
            <a:r>
              <a:rPr b="1" lang="en-US" sz="1600" spc="-1" strike="noStrike">
                <a:solidFill>
                  <a:srgbClr val="222222"/>
                </a:solidFill>
                <a:latin typeface="Calibri"/>
                <a:ea typeface="DejaVu Sans"/>
              </a:rPr>
              <a:t>Raj S. Pamula</a:t>
            </a: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300"/>
              </a:spcAft>
            </a:pPr>
            <a:r>
              <a:rPr b="1" lang="en-US" sz="1100" spc="-1" strike="noStrike">
                <a:solidFill>
                  <a:srgbClr val="222222"/>
                </a:solidFill>
                <a:latin typeface="Calibri"/>
                <a:ea typeface="DejaVu Sans"/>
              </a:rPr>
              <a:t>Undergraduate Advisor</a:t>
            </a:r>
            <a:endParaRPr b="0" lang="en-US" sz="1100" spc="-1" strike="noStrike"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300"/>
              </a:spcAft>
            </a:pPr>
            <a:r>
              <a:rPr b="1" lang="en-US" sz="1100" spc="-1" strike="noStrike" u="sng">
                <a:solidFill>
                  <a:srgbClr val="0000ff"/>
                </a:solidFill>
                <a:uFillTx/>
                <a:latin typeface="Calibri"/>
                <a:ea typeface="DejaVu Sans"/>
                <a:hlinkClick r:id="rId4"/>
              </a:rPr>
              <a:t>rpamula@calstatela.edu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369" name="CustomShape 5"/>
          <p:cNvSpPr/>
          <p:nvPr/>
        </p:nvSpPr>
        <p:spPr>
          <a:xfrm>
            <a:off x="2634480" y="3369600"/>
            <a:ext cx="1811520" cy="1078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  <a:spcAft>
                <a:spcPts val="300"/>
              </a:spcAft>
            </a:pPr>
            <a:r>
              <a:rPr b="1" lang="en-US" sz="1600" spc="-1" strike="noStrike">
                <a:solidFill>
                  <a:srgbClr val="222222"/>
                </a:solidFill>
                <a:latin typeface="Calibri"/>
                <a:ea typeface="DejaVu Sans"/>
              </a:rPr>
              <a:t>Zilong Ye</a:t>
            </a: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300"/>
              </a:spcAft>
            </a:pPr>
            <a:r>
              <a:rPr b="1" lang="en-US" sz="1100" spc="-1" strike="noStrike">
                <a:solidFill>
                  <a:srgbClr val="222222"/>
                </a:solidFill>
                <a:latin typeface="Calibri"/>
                <a:ea typeface="DejaVu Sans"/>
              </a:rPr>
              <a:t>Undergraduate Advisor</a:t>
            </a:r>
            <a:endParaRPr b="0" lang="en-US" sz="1100" spc="-1" strike="noStrike"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300"/>
              </a:spcAft>
            </a:pPr>
            <a:r>
              <a:rPr b="1" lang="en-US" sz="1100" spc="-1" strike="noStrike" u="sng">
                <a:solidFill>
                  <a:srgbClr val="0000cc"/>
                </a:solidFill>
                <a:uFillTx/>
                <a:latin typeface="Calibri"/>
                <a:ea typeface="DejaVu Sans"/>
              </a:rPr>
              <a:t>zye5@calstatela.edu</a:t>
            </a:r>
            <a:endParaRPr b="0" lang="en-US" sz="1100" spc="-1" strike="noStrike">
              <a:latin typeface="Arial"/>
            </a:endParaRPr>
          </a:p>
        </p:txBody>
      </p:sp>
      <p:sp>
        <p:nvSpPr>
          <p:cNvPr id="370" name="CustomShape 6"/>
          <p:cNvSpPr/>
          <p:nvPr/>
        </p:nvSpPr>
        <p:spPr>
          <a:xfrm>
            <a:off x="4964760" y="3453480"/>
            <a:ext cx="1746000" cy="91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  <a:spcAft>
                <a:spcPts val="300"/>
              </a:spcAft>
            </a:pPr>
            <a:r>
              <a:rPr b="1" lang="en-US" sz="1600" spc="-1" strike="noStrike">
                <a:solidFill>
                  <a:srgbClr val="222222"/>
                </a:solidFill>
                <a:latin typeface="Calibri"/>
                <a:ea typeface="DejaVu Sans"/>
              </a:rPr>
              <a:t>Elaine Kang</a:t>
            </a: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300"/>
              </a:spcAft>
            </a:pPr>
            <a:r>
              <a:rPr b="1" lang="en-US" sz="1100" spc="-1" strike="noStrike">
                <a:solidFill>
                  <a:srgbClr val="222222"/>
                </a:solidFill>
                <a:latin typeface="Calibri"/>
                <a:ea typeface="DejaVu Sans"/>
              </a:rPr>
              <a:t>Chair</a:t>
            </a:r>
            <a:endParaRPr b="0" lang="en-US" sz="1100" spc="-1" strike="noStrike"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300"/>
              </a:spcAft>
            </a:pPr>
            <a:r>
              <a:rPr b="1" lang="en-US" sz="1100" spc="-1" strike="noStrike" u="sng">
                <a:solidFill>
                  <a:srgbClr val="0000cc"/>
                </a:solidFill>
                <a:uFillTx/>
                <a:latin typeface="Calibri"/>
                <a:ea typeface="DejaVu Sans"/>
              </a:rPr>
              <a:t>eykang@calstatela.edu</a:t>
            </a:r>
            <a:endParaRPr b="0" lang="en-US" sz="1100" spc="-1" strike="noStrike">
              <a:latin typeface="Arial"/>
            </a:endParaRPr>
          </a:p>
        </p:txBody>
      </p:sp>
      <p:pic>
        <p:nvPicPr>
          <p:cNvPr id="371" name="Picture 13" descr=""/>
          <p:cNvPicPr/>
          <p:nvPr/>
        </p:nvPicPr>
        <p:blipFill>
          <a:blip r:embed="rId5"/>
          <a:stretch/>
        </p:blipFill>
        <p:spPr>
          <a:xfrm>
            <a:off x="6977880" y="1256040"/>
            <a:ext cx="1562760" cy="2173320"/>
          </a:xfrm>
          <a:prstGeom prst="rect">
            <a:avLst/>
          </a:prstGeom>
          <a:ln>
            <a:noFill/>
          </a:ln>
        </p:spPr>
      </p:pic>
      <p:sp>
        <p:nvSpPr>
          <p:cNvPr id="372" name="CustomShape 7"/>
          <p:cNvSpPr/>
          <p:nvPr/>
        </p:nvSpPr>
        <p:spPr>
          <a:xfrm>
            <a:off x="6832080" y="3532680"/>
            <a:ext cx="2020680" cy="1321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  <a:spcAft>
                <a:spcPts val="300"/>
              </a:spcAft>
            </a:pPr>
            <a:r>
              <a:rPr b="1" lang="en-US" sz="1600" spc="-1" strike="noStrike">
                <a:solidFill>
                  <a:srgbClr val="000000"/>
                </a:solidFill>
                <a:latin typeface="Calibri"/>
                <a:ea typeface="Open Sans"/>
              </a:rPr>
              <a:t>Valentina Ovasapyan</a:t>
            </a: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300"/>
              </a:spcAft>
            </a:pPr>
            <a:r>
              <a:rPr b="1" lang="en-US" sz="1100" spc="-1" strike="noStrike">
                <a:solidFill>
                  <a:srgbClr val="000000"/>
                </a:solidFill>
                <a:latin typeface="Calibri"/>
                <a:ea typeface="Open Sans"/>
              </a:rPr>
              <a:t>Administrative Coordinator</a:t>
            </a:r>
            <a:endParaRPr b="0" lang="en-US" sz="1100" spc="-1" strike="noStrike"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300"/>
              </a:spcAft>
            </a:pPr>
            <a:r>
              <a:rPr b="1" lang="en-US" sz="1100" spc="-1" strike="noStrike">
                <a:solidFill>
                  <a:srgbClr val="0000cc"/>
                </a:solidFill>
                <a:latin typeface="Calibri"/>
                <a:ea typeface="Open Sans"/>
              </a:rPr>
              <a:t>vovasapyan@calstatela.edu</a:t>
            </a:r>
            <a:endParaRPr b="0" lang="en-US" sz="1100" spc="-1" strike="noStrike"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CustomShape 1"/>
          <p:cNvSpPr/>
          <p:nvPr/>
        </p:nvSpPr>
        <p:spPr>
          <a:xfrm>
            <a:off x="536400" y="237600"/>
            <a:ext cx="2607480" cy="8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en-US" sz="2200" spc="-1" strike="noStrike">
                <a:solidFill>
                  <a:srgbClr val="000000"/>
                </a:solidFill>
                <a:latin typeface="Arial"/>
                <a:ea typeface="DejaVu Sans"/>
              </a:rPr>
              <a:t>Computer Science Department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374" name="CustomShape 2"/>
          <p:cNvSpPr/>
          <p:nvPr/>
        </p:nvSpPr>
        <p:spPr>
          <a:xfrm>
            <a:off x="536400" y="1177920"/>
            <a:ext cx="2339280" cy="339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85840" indent="-2844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Department website: </a:t>
            </a:r>
            <a:r>
              <a:rPr b="0" lang="en-US" sz="14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1"/>
              </a:rPr>
              <a:t>https://</a:t>
            </a:r>
            <a:r>
              <a:rPr b="0" lang="en-US" sz="14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2"/>
              </a:rPr>
              <a:t>www.calstatela.edu/ecst/cs</a:t>
            </a:r>
            <a:endParaRPr b="0" lang="en-US" sz="14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Check </a:t>
            </a:r>
            <a:r>
              <a:rPr b="1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undergraduate curriculum requirement </a:t>
            </a:r>
            <a:r>
              <a:rPr b="0" lang="en-US" sz="14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3"/>
              </a:rPr>
              <a:t>https://www.calstatela.edu/ecst/cs/curriculum-requirements</a:t>
            </a:r>
            <a:endParaRPr b="0" lang="en-US" sz="14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Check </a:t>
            </a:r>
            <a:r>
              <a:rPr b="1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student handbook</a:t>
            </a:r>
            <a:endParaRPr b="0" lang="en-US" sz="14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Check </a:t>
            </a:r>
            <a:r>
              <a:rPr b="1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research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 opportunities</a:t>
            </a:r>
            <a:endParaRPr b="0" lang="en-US" sz="14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Check </a:t>
            </a:r>
            <a:r>
              <a:rPr b="1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faculty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 webpages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1"/>
              </a:spcBef>
            </a:pPr>
            <a:endParaRPr b="0" lang="en-US" sz="1400" spc="-1" strike="noStrike">
              <a:latin typeface="Arial"/>
            </a:endParaRPr>
          </a:p>
        </p:txBody>
      </p:sp>
      <p:sp>
        <p:nvSpPr>
          <p:cNvPr id="375" name="CustomShape 3"/>
          <p:cNvSpPr/>
          <p:nvPr/>
        </p:nvSpPr>
        <p:spPr>
          <a:xfrm>
            <a:off x="7010280" y="4826160"/>
            <a:ext cx="2132280" cy="273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376" name="Picture 4" descr=""/>
          <p:cNvPicPr/>
          <p:nvPr/>
        </p:nvPicPr>
        <p:blipFill>
          <a:blip r:embed="rId4"/>
          <a:stretch/>
        </p:blipFill>
        <p:spPr>
          <a:xfrm>
            <a:off x="3054600" y="237600"/>
            <a:ext cx="5802480" cy="46566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CustomShape 1"/>
          <p:cNvSpPr/>
          <p:nvPr/>
        </p:nvSpPr>
        <p:spPr>
          <a:xfrm>
            <a:off x="536400" y="237600"/>
            <a:ext cx="8139240" cy="8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US" sz="2200" spc="-1" strike="noStrike">
                <a:solidFill>
                  <a:srgbClr val="000000"/>
                </a:solidFill>
                <a:latin typeface="Arial"/>
                <a:ea typeface="DejaVu Sans"/>
              </a:rPr>
              <a:t>Computer Science Department Advisement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378" name="CustomShape 2"/>
          <p:cNvSpPr/>
          <p:nvPr/>
        </p:nvSpPr>
        <p:spPr>
          <a:xfrm>
            <a:off x="536400" y="1177920"/>
            <a:ext cx="8139240" cy="339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85840" indent="-28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Department website: </a:t>
            </a:r>
            <a:r>
              <a:rPr b="0" lang="en-US" sz="18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1"/>
              </a:rPr>
              <a:t>https://</a:t>
            </a:r>
            <a:r>
              <a:rPr b="0" lang="en-US" sz="18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2"/>
              </a:rPr>
              <a:t>www.calstatela.edu/ecst/cs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en-US" sz="18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Advisement information - </a:t>
            </a:r>
            <a:r>
              <a:rPr b="0" lang="en-US" sz="18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3"/>
              </a:rPr>
              <a:t>https</a:t>
            </a:r>
            <a:r>
              <a:rPr b="0" lang="en-US" sz="18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4"/>
              </a:rPr>
              <a:t>://</a:t>
            </a:r>
            <a:r>
              <a:rPr b="0" lang="en-US" sz="18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5"/>
              </a:rPr>
              <a:t>www.calstatela.edu/ecst/cs/advisement-resources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en-US" sz="1800" spc="-1" strike="noStrike">
              <a:latin typeface="Arial"/>
            </a:endParaRPr>
          </a:p>
          <a:p>
            <a:pPr lvl="1" marL="971640" indent="-28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Arial"/>
                <a:ea typeface="DejaVu Sans"/>
              </a:rPr>
              <a:t>Check </a:t>
            </a:r>
            <a:r>
              <a:rPr b="1" lang="en-US" sz="1600" spc="-1" strike="noStrike">
                <a:solidFill>
                  <a:srgbClr val="000000"/>
                </a:solidFill>
                <a:latin typeface="Arial"/>
                <a:ea typeface="DejaVu Sans"/>
              </a:rPr>
              <a:t>group advisement sessions</a:t>
            </a:r>
            <a:endParaRPr b="0" lang="en-US" sz="1600" spc="-1" strike="noStrike">
              <a:latin typeface="Arial"/>
            </a:endParaRPr>
          </a:p>
          <a:p>
            <a:pPr lvl="1" marL="971640" indent="-28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Arial"/>
                <a:ea typeface="DejaVu Sans"/>
              </a:rPr>
              <a:t>Check </a:t>
            </a:r>
            <a:r>
              <a:rPr b="1" lang="en-US" sz="1600" spc="-1" strike="noStrike">
                <a:solidFill>
                  <a:srgbClr val="000000"/>
                </a:solidFill>
                <a:latin typeface="Arial"/>
                <a:ea typeface="DejaVu Sans"/>
              </a:rPr>
              <a:t>faculty advisor office hours </a:t>
            </a:r>
            <a:r>
              <a:rPr b="0" lang="en-US" sz="1600" spc="-1" strike="noStrike">
                <a:solidFill>
                  <a:srgbClr val="000000"/>
                </a:solidFill>
                <a:latin typeface="Arial"/>
                <a:ea typeface="DejaVu Sans"/>
              </a:rPr>
              <a:t>and zoom links -  </a:t>
            </a:r>
            <a:r>
              <a:rPr b="0" lang="en-US" sz="16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6"/>
              </a:rPr>
              <a:t>https</a:t>
            </a:r>
            <a:r>
              <a:rPr b="0" lang="en-US" sz="16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7"/>
              </a:rPr>
              <a:t>://</a:t>
            </a:r>
            <a:r>
              <a:rPr b="0" lang="en-US" sz="16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8"/>
              </a:rPr>
              <a:t>www.calstatela.edu/ecst/cs/cs-faculty-advising-and-office-hours</a:t>
            </a:r>
            <a:endParaRPr b="0" lang="en-US" sz="1600" spc="-1" strike="noStrike">
              <a:latin typeface="Arial"/>
            </a:endParaRPr>
          </a:p>
          <a:p>
            <a:pPr lvl="1" marL="971640" indent="-28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Arial"/>
                <a:ea typeface="DejaVu Sans"/>
              </a:rPr>
              <a:t>Check </a:t>
            </a:r>
            <a:r>
              <a:rPr b="1" lang="en-US" sz="1600" spc="-1" strike="noStrike">
                <a:solidFill>
                  <a:srgbClr val="000000"/>
                </a:solidFill>
                <a:latin typeface="Arial"/>
                <a:ea typeface="DejaVu Sans"/>
              </a:rPr>
              <a:t>forms</a:t>
            </a:r>
            <a:r>
              <a:rPr b="0" lang="en-US" sz="1600" spc="-1" strike="noStrike">
                <a:solidFill>
                  <a:srgbClr val="000000"/>
                </a:solidFill>
                <a:latin typeface="Arial"/>
                <a:ea typeface="DejaVu Sans"/>
              </a:rPr>
              <a:t> - </a:t>
            </a:r>
            <a:r>
              <a:rPr b="0" lang="en-US" sz="16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9"/>
              </a:rPr>
              <a:t>https</a:t>
            </a:r>
            <a:r>
              <a:rPr b="0" lang="en-US" sz="16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10"/>
              </a:rPr>
              <a:t>://</a:t>
            </a:r>
            <a:r>
              <a:rPr b="0" lang="en-US" sz="16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11"/>
              </a:rPr>
              <a:t>www.calstatela.edu/ecst/cs/forms</a:t>
            </a:r>
            <a:endParaRPr b="0" lang="en-US" sz="1600" spc="-1" strike="noStrike">
              <a:latin typeface="Arial"/>
            </a:endParaRPr>
          </a:p>
          <a:p>
            <a:pPr lvl="1" marL="971640" indent="-28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Arial"/>
                <a:ea typeface="DejaVu Sans"/>
              </a:rPr>
              <a:t>Check other </a:t>
            </a:r>
            <a:r>
              <a:rPr b="1" lang="en-US" sz="1600" spc="-1" strike="noStrike">
                <a:solidFill>
                  <a:srgbClr val="000000"/>
                </a:solidFill>
                <a:latin typeface="Arial"/>
                <a:ea typeface="DejaVu Sans"/>
              </a:rPr>
              <a:t>resources</a:t>
            </a:r>
            <a:r>
              <a:rPr b="0" lang="en-US" sz="1600" spc="-1" strike="noStrike">
                <a:solidFill>
                  <a:srgbClr val="000000"/>
                </a:solidFill>
                <a:latin typeface="Arial"/>
                <a:ea typeface="DejaVu Sans"/>
              </a:rPr>
              <a:t> - </a:t>
            </a:r>
            <a:r>
              <a:rPr b="0" lang="en-US" sz="16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12"/>
              </a:rPr>
              <a:t>https://www.calstatela.edu/ecst/cs/resources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379" name="CustomShape 3"/>
          <p:cNvSpPr/>
          <p:nvPr/>
        </p:nvSpPr>
        <p:spPr>
          <a:xfrm>
            <a:off x="7010280" y="4826160"/>
            <a:ext cx="2132280" cy="273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CustomShape 1"/>
          <p:cNvSpPr/>
          <p:nvPr/>
        </p:nvSpPr>
        <p:spPr>
          <a:xfrm>
            <a:off x="536400" y="237600"/>
            <a:ext cx="8139240" cy="8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PMingLiU"/>
              </a:rPr>
              <a:t>BS CS Curriculum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81" name="CustomShape 2"/>
          <p:cNvSpPr/>
          <p:nvPr/>
        </p:nvSpPr>
        <p:spPr>
          <a:xfrm>
            <a:off x="536400" y="1177920"/>
            <a:ext cx="8139240" cy="339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57240" indent="-284400">
              <a:lnSpc>
                <a:spcPct val="100000"/>
              </a:lnSpc>
              <a:spcBef>
                <a:spcPts val="400"/>
              </a:spcBef>
              <a:buClr>
                <a:srgbClr val="b2b2b2"/>
              </a:buClr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PMingLiU"/>
              </a:rPr>
              <a:t>General Education</a:t>
            </a:r>
            <a:endParaRPr b="0" lang="en-US" sz="2000" spc="-1" strike="noStrike">
              <a:latin typeface="Arial"/>
            </a:endParaRPr>
          </a:p>
          <a:p>
            <a:pPr marL="57240" indent="-284400">
              <a:lnSpc>
                <a:spcPct val="100000"/>
              </a:lnSpc>
              <a:spcBef>
                <a:spcPts val="400"/>
              </a:spcBef>
              <a:buClr>
                <a:srgbClr val="b2b2b2"/>
              </a:buClr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PMingLiU"/>
              </a:rPr>
              <a:t>CS (Core and Electives) 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en-US" sz="2000" spc="-1" strike="noStrike">
              <a:latin typeface="Arial"/>
            </a:endParaRPr>
          </a:p>
          <a:p>
            <a:pPr marL="57240" indent="-284400">
              <a:lnSpc>
                <a:spcPct val="100000"/>
              </a:lnSpc>
              <a:spcBef>
                <a:spcPts val="400"/>
              </a:spcBef>
              <a:buClr>
                <a:srgbClr val="b2b2b2"/>
              </a:buClr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PMingLiU"/>
              </a:rPr>
              <a:t>120 units</a:t>
            </a:r>
            <a:endParaRPr b="0" lang="en-US" sz="2000" spc="-1" strike="noStrike">
              <a:latin typeface="Arial"/>
            </a:endParaRPr>
          </a:p>
          <a:p>
            <a:pPr lvl="1" marL="685800" indent="-3416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PMingLiU"/>
              </a:rPr>
              <a:t>(39+9) + 72 = 120 units (Univ.)</a:t>
            </a:r>
            <a:endParaRPr b="0" lang="en-US" sz="2000" spc="-1" strike="noStrike">
              <a:latin typeface="Arial"/>
            </a:endParaRPr>
          </a:p>
          <a:p>
            <a:pPr lvl="1" marL="685800" indent="-3416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PMingLiU"/>
              </a:rPr>
              <a:t>(24+0) + 96 = 120 units (CS)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b="0" lang="en-US" sz="2000" spc="-1" strike="noStrike"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CustomShape 1"/>
          <p:cNvSpPr/>
          <p:nvPr/>
        </p:nvSpPr>
        <p:spPr>
          <a:xfrm>
            <a:off x="536400" y="1200240"/>
            <a:ext cx="3957840" cy="339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1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Lower Division Required Courses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1222 - Introduction to Relational Databases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2011 - Introduction to Programming I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2012 - Introduction to Programming II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2013 - Programming with Data Structures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2148 - Discrete Structures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ENGL 2030 - Introduction to Technical Writing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MATH 2110 - Calculus I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MATH 2120 - Calculus II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MATH 2550 - Introduction to Linear Algebra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PHYS 2100 - General Physics I: Mechanics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PHYS 2200 - General Physics II: Electromagnetism and Circuits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83" name="CustomShape 2"/>
          <p:cNvSpPr/>
          <p:nvPr/>
        </p:nvSpPr>
        <p:spPr>
          <a:xfrm>
            <a:off x="4727520" y="1200240"/>
            <a:ext cx="3957840" cy="339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1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Upper Division Required Courses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3035 - Programming Language Paradigms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3112 - Analysis of Algorithms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3186 - Introduction to Automata Theory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3220 - Web and Internet Programming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3337 - Software Engineering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3801 - Societal and Ethical Issues in Computing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4440 - Introduction to Operating Systems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4961 - Software Design Laboratory I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4962 - Software Design Laboratory II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4963 - Computer Science Recapitulation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EE 3445 - Computer Organization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1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Electives (18 units)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1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Math Elective (3 units)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en-US" sz="1200" spc="-1" strike="noStrike">
              <a:latin typeface="Arial"/>
            </a:endParaRPr>
          </a:p>
        </p:txBody>
      </p:sp>
      <p:sp>
        <p:nvSpPr>
          <p:cNvPr id="384" name="CustomShape 3"/>
          <p:cNvSpPr/>
          <p:nvPr/>
        </p:nvSpPr>
        <p:spPr>
          <a:xfrm>
            <a:off x="536400" y="237600"/>
            <a:ext cx="8139240" cy="8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PMingLiU"/>
              </a:rPr>
              <a:t>BS Curriculum (current)</a:t>
            </a:r>
            <a:endParaRPr b="0" lang="en-US" sz="2000" spc="-1" strike="noStrike"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CustomShape 1"/>
          <p:cNvSpPr/>
          <p:nvPr/>
        </p:nvSpPr>
        <p:spPr>
          <a:xfrm>
            <a:off x="536400" y="237600"/>
            <a:ext cx="8139240" cy="8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PMingLiU"/>
              </a:rPr>
              <a:t>BS CS Curriculum (current)</a:t>
            </a:r>
            <a:endParaRPr b="0" lang="en-US" sz="2400" spc="-1" strike="noStrike">
              <a:latin typeface="Arial"/>
            </a:endParaRPr>
          </a:p>
        </p:txBody>
      </p:sp>
      <p:pic>
        <p:nvPicPr>
          <p:cNvPr id="386" name="Picture 7" descr=""/>
          <p:cNvPicPr/>
          <p:nvPr/>
        </p:nvPicPr>
        <p:blipFill>
          <a:blip r:embed="rId1"/>
          <a:stretch/>
        </p:blipFill>
        <p:spPr>
          <a:xfrm>
            <a:off x="1026720" y="786240"/>
            <a:ext cx="6891120" cy="39556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CustomShape 1"/>
          <p:cNvSpPr/>
          <p:nvPr/>
        </p:nvSpPr>
        <p:spPr>
          <a:xfrm>
            <a:off x="536400" y="1200240"/>
            <a:ext cx="3957840" cy="339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3034 - Widely-used Programming Languages</a:t>
            </a:r>
            <a:endParaRPr b="0" lang="en-US" sz="12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3660 - Complex Social and Economic Systems</a:t>
            </a:r>
            <a:endParaRPr b="0" lang="en-US" sz="12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4075 - Concurrent and Distributed Programming</a:t>
            </a:r>
            <a:endParaRPr b="0" lang="en-US" sz="12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4112 - Competitive Programming</a:t>
            </a:r>
            <a:endParaRPr b="0" lang="en-US" sz="12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4188 - Compilers</a:t>
            </a:r>
            <a:endParaRPr b="0" lang="en-US" sz="12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4220 - Current Trends in Web Design and Development</a:t>
            </a:r>
            <a:endParaRPr b="0" lang="en-US" sz="12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4222 - Principles of Data Base Systems</a:t>
            </a:r>
            <a:endParaRPr b="0" lang="en-US" sz="12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4470 - Computer Networking Protocols</a:t>
            </a:r>
            <a:endParaRPr b="0" lang="en-US" sz="12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4471 - Computer Networks Configuration and Management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88" name="CustomShape 2"/>
          <p:cNvSpPr/>
          <p:nvPr/>
        </p:nvSpPr>
        <p:spPr>
          <a:xfrm>
            <a:off x="4727520" y="1200240"/>
            <a:ext cx="3957840" cy="339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4540 - Topics in Advanced Computer Science (Data Visualization, Mobile Computing, Cybersecurity, Robotics, Human Centered Computing)</a:t>
            </a:r>
            <a:endParaRPr b="0" lang="en-US" sz="12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4550 - Computer Graphics</a:t>
            </a:r>
            <a:endParaRPr b="0" lang="en-US" sz="12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4551 - Multimedia Software Systems</a:t>
            </a:r>
            <a:endParaRPr b="0" lang="en-US" sz="12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4555 - Introduction to 3D Computer Game Programming</a:t>
            </a:r>
            <a:endParaRPr b="0" lang="en-US" sz="12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4556 - Multiplayer Online Game Design and Development </a:t>
            </a:r>
            <a:endParaRPr b="0" lang="en-US" sz="12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4635 - Modeling and Simulation</a:t>
            </a:r>
            <a:endParaRPr b="0" lang="en-US" sz="12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4660 - Artificial Intelligence </a:t>
            </a:r>
            <a:endParaRPr b="0" lang="en-US" sz="12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4661 - Introduction to Data Science </a:t>
            </a:r>
            <a:endParaRPr b="0" lang="en-US" sz="12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4662 - Advanced Machine Learning</a:t>
            </a:r>
            <a:endParaRPr b="0" lang="en-US" sz="1200" spc="-1" strike="noStrike">
              <a:latin typeface="Arial"/>
            </a:endParaRPr>
          </a:p>
          <a:p>
            <a:pPr marL="285840" indent="-28440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CS 4780 - Cryptography and Information Security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en-US" sz="1200" spc="-1" strike="noStrike">
              <a:latin typeface="Arial"/>
            </a:endParaRPr>
          </a:p>
        </p:txBody>
      </p:sp>
      <p:sp>
        <p:nvSpPr>
          <p:cNvPr id="389" name="CustomShape 3"/>
          <p:cNvSpPr/>
          <p:nvPr/>
        </p:nvSpPr>
        <p:spPr>
          <a:xfrm>
            <a:off x="6975720" y="4826160"/>
            <a:ext cx="2132280" cy="272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0" name="CustomShape 4"/>
          <p:cNvSpPr/>
          <p:nvPr/>
        </p:nvSpPr>
        <p:spPr>
          <a:xfrm>
            <a:off x="536400" y="237600"/>
            <a:ext cx="8139240" cy="8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US" sz="2200" spc="-1" strike="noStrike">
                <a:solidFill>
                  <a:srgbClr val="000000"/>
                </a:solidFill>
                <a:latin typeface="Arial"/>
                <a:ea typeface="DejaVu Sans"/>
              </a:rPr>
              <a:t>CS Electives - Wide range of courses </a:t>
            </a:r>
            <a:endParaRPr b="0" lang="en-US" sz="2200" spc="-1" strike="noStrike"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TextShape 1"/>
          <p:cNvSpPr txBox="1"/>
          <p:nvPr/>
        </p:nvSpPr>
        <p:spPr>
          <a:xfrm>
            <a:off x="536400" y="1200240"/>
            <a:ext cx="3958920" cy="339408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1" lang="en-US" sz="1200" spc="-1" strike="noStrike">
                <a:solidFill>
                  <a:srgbClr val="000000"/>
                </a:solidFill>
                <a:latin typeface="Arial"/>
              </a:rPr>
              <a:t>Lower Division Required Courses (</a:t>
            </a:r>
            <a:r>
              <a:rPr b="1" lang="en-US" sz="1200" spc="-1" strike="noStrike">
                <a:solidFill>
                  <a:srgbClr val="ff0000"/>
                </a:solidFill>
                <a:latin typeface="Arial"/>
              </a:rPr>
              <a:t>44 </a:t>
            </a:r>
            <a:r>
              <a:rPr b="1" lang="en-US" sz="1200" spc="-1" strike="noStrike">
                <a:solidFill>
                  <a:srgbClr val="000000"/>
                </a:solidFill>
                <a:latin typeface="Arial"/>
              </a:rPr>
              <a:t>units)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CS 1222 - Introduction to Relational Databases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CS 2011 - Introduction to Programming I (</a:t>
            </a:r>
            <a:r>
              <a:rPr b="1" lang="en-US" sz="1200" spc="-1" strike="noStrike">
                <a:solidFill>
                  <a:srgbClr val="ff0000"/>
                </a:solidFill>
                <a:latin typeface="Arial"/>
              </a:rPr>
              <a:t>4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CS 2012 - Introduction to Programming II (</a:t>
            </a:r>
            <a:r>
              <a:rPr b="0" lang="en-US" sz="1200" spc="-1" strike="noStrike">
                <a:solidFill>
                  <a:srgbClr val="ff0000"/>
                </a:solidFill>
                <a:latin typeface="Arial"/>
              </a:rPr>
              <a:t>4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CS 2013 - Programming with Data Structures (</a:t>
            </a:r>
            <a:r>
              <a:rPr b="0" lang="en-US" sz="1200" spc="-1" strike="noStrike">
                <a:solidFill>
                  <a:srgbClr val="ff0000"/>
                </a:solidFill>
                <a:latin typeface="Arial"/>
              </a:rPr>
              <a:t>4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CS 2148 - Discrete Structures (</a:t>
            </a:r>
            <a:r>
              <a:rPr b="0" lang="en-US" sz="1200" spc="-1" strike="noStrike">
                <a:solidFill>
                  <a:srgbClr val="ff0000"/>
                </a:solidFill>
                <a:latin typeface="Arial"/>
              </a:rPr>
              <a:t>4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ff0000"/>
                </a:solidFill>
                <a:latin typeface="Arial"/>
              </a:rPr>
              <a:t>CS 2445 – Intro to Computer Systems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ff0000"/>
                </a:solidFill>
                <a:latin typeface="Arial"/>
              </a:rPr>
              <a:t>CS 2470 – Network Systems and Cybersecurity 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ENGL 2030 - Introduction to Technical Writing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MATH 2110 - Calculus I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MATH 2120 - Calculus II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MATH 2550 - Introduction to Linear Algebra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PHYS 2100 - General Physics I: Mechanics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sngStrike">
                <a:solidFill>
                  <a:srgbClr val="ff0000"/>
                </a:solidFill>
                <a:latin typeface="Arial"/>
              </a:rPr>
              <a:t>PHYS 2200 - General Physics II: Electromagnetism and Circuits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2" name="TextShape 2"/>
          <p:cNvSpPr txBox="1"/>
          <p:nvPr/>
        </p:nvSpPr>
        <p:spPr>
          <a:xfrm>
            <a:off x="4727520" y="1200240"/>
            <a:ext cx="3958920" cy="339408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/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1" lang="en-US" sz="1200" spc="-1" strike="noStrike">
                <a:solidFill>
                  <a:srgbClr val="000000"/>
                </a:solidFill>
                <a:latin typeface="Arial"/>
              </a:rPr>
              <a:t>Upper Division Required Courses (</a:t>
            </a:r>
            <a:r>
              <a:rPr b="1" lang="en-US" sz="1200" spc="-1" strike="noStrike">
                <a:solidFill>
                  <a:srgbClr val="ff0000"/>
                </a:solidFill>
                <a:latin typeface="Arial"/>
              </a:rPr>
              <a:t>31</a:t>
            </a:r>
            <a:r>
              <a:rPr b="1" lang="en-US" sz="1200" spc="-1" strike="noStrike">
                <a:solidFill>
                  <a:srgbClr val="000000"/>
                </a:solidFill>
                <a:latin typeface="Arial"/>
              </a:rPr>
              <a:t> units)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CS 3035 - Programming Language Paradigms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CS 3112 - Analysis of Algorithms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CS 3186 - Introduction to Automata Theory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CS 3220 - Web and Internet Programming (</a:t>
            </a:r>
            <a:r>
              <a:rPr b="1" lang="en-US" sz="1200" spc="-1" strike="noStrike">
                <a:solidFill>
                  <a:srgbClr val="ff0000"/>
                </a:solidFill>
                <a:latin typeface="Arial"/>
              </a:rPr>
              <a:t>4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CS 3337 - Software Engineering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CS 3801 - Societal and Ethical Issues in Computing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CS 4440 - Introduction to Operating Systems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CS 4961 - Software Design Laboratory I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CS 4962 - Software Design Laboratory II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CS 4963 - Computer Science Recapitulation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sngStrike">
                <a:solidFill>
                  <a:srgbClr val="ff0000"/>
                </a:solidFill>
                <a:latin typeface="Arial"/>
              </a:rPr>
              <a:t>EE 3445 - Computer Organization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--------------------------------------------------------------------------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1" lang="en-US" sz="1200" spc="-1" strike="noStrike">
                <a:solidFill>
                  <a:srgbClr val="000000"/>
                </a:solidFill>
                <a:latin typeface="Arial"/>
              </a:rPr>
              <a:t>CS Electives (18 units)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r>
              <a:rPr b="1" lang="en-US" sz="1200" spc="-1" strike="sngStrike">
                <a:solidFill>
                  <a:srgbClr val="ff0000"/>
                </a:solidFill>
                <a:latin typeface="Arial"/>
              </a:rPr>
              <a:t>Math Elective (3 units)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3" name="TextShape 3"/>
          <p:cNvSpPr txBox="1"/>
          <p:nvPr/>
        </p:nvSpPr>
        <p:spPr>
          <a:xfrm>
            <a:off x="536400" y="237600"/>
            <a:ext cx="8140320" cy="8568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latin typeface="Arial"/>
                <a:ea typeface="PMingLiU"/>
              </a:rPr>
              <a:t>New</a:t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PMingLiU"/>
              </a:rPr>
              <a:t> BS Curriculum (</a:t>
            </a:r>
            <a:r>
              <a:rPr b="1" lang="en-US" sz="1800" spc="-1" strike="noStrike">
                <a:solidFill>
                  <a:srgbClr val="ff0000"/>
                </a:solidFill>
                <a:latin typeface="Arial"/>
                <a:ea typeface="PMingLiU"/>
              </a:rPr>
              <a:t>effective Fall 2021</a:t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PMingLiU"/>
              </a:rPr>
              <a:t>) – Major Requirements (93 units)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2588</TotalTime>
  <Application>LibreOffice/6.0.7.3$Linux_X86_64 LibreOffice_project/00m0$Build-3</Application>
  <Words>775</Words>
  <Paragraphs>171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2020-04-22T18:12:43Z</dcterms:created>
  <dc:creator>Lim, Jung S</dc:creator>
  <dc:description/>
  <dc:language>en-US</dc:language>
  <cp:lastModifiedBy/>
  <dcterms:modified xsi:type="dcterms:W3CDTF">2021-04-27T16:40:54Z</dcterms:modified>
  <cp:revision>92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7</vt:i4>
  </property>
  <property fmtid="{D5CDD505-2E9C-101B-9397-08002B2CF9AE}" pid="8" name="PresentationFormat">
    <vt:lpwstr>On-screen Show (16:9)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12</vt:i4>
  </property>
</Properties>
</file>