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56" r:id="rId2"/>
    <p:sldId id="701" r:id="rId3"/>
    <p:sldId id="685" r:id="rId4"/>
    <p:sldId id="687" r:id="rId5"/>
    <p:sldId id="698" r:id="rId6"/>
    <p:sldId id="697" r:id="rId7"/>
    <p:sldId id="702" r:id="rId8"/>
    <p:sldId id="699" r:id="rId9"/>
    <p:sldId id="626" r:id="rId10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2" autoAdjust="0"/>
    <p:restoredTop sz="86412" autoAdjust="0"/>
  </p:normalViewPr>
  <p:slideViewPr>
    <p:cSldViewPr snapToGrid="0" snapToObjects="1">
      <p:cViewPr varScale="1">
        <p:scale>
          <a:sx n="118" d="100"/>
          <a:sy n="118" d="100"/>
        </p:scale>
        <p:origin x="114" y="3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la.edu/registrar/dates-deadlines" TargetMode="External"/><Relationship Id="rId2" Type="http://schemas.openxmlformats.org/officeDocument/2006/relationships/hyperlink" Target="https://www.calstatela.edu/academicresources/academic-calendar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Wednesday, October 12, 2022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Announcements</a:t>
            </a:r>
          </a:p>
          <a:p>
            <a:pPr marL="971550" lvl="1" indent="-285750"/>
            <a:r>
              <a:rPr lang="en-US" dirty="0" smtClean="0"/>
              <a:t>Upcoming meetings and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Planning IAB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Faculty </a:t>
            </a:r>
            <a:r>
              <a:rPr lang="en-US" dirty="0"/>
              <a:t>Search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Thesis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 exam scheduling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Program Assessment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proposal on transfer 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/>
            <a:endParaRPr lang="en-US" dirty="0" smtClean="0"/>
          </a:p>
          <a:p>
            <a:pPr marL="971550" lvl="1" indent="-285750"/>
            <a:endParaRPr lang="en-US" dirty="0" smtClean="0"/>
          </a:p>
          <a:p>
            <a:pPr marL="971550" lvl="1" indent="-285750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Calendars and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Academic Calendar: 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://www.calstatela.edu/academicresources/academic-calendar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Dates </a:t>
            </a:r>
            <a:r>
              <a:rPr lang="en-US" sz="1800" dirty="0"/>
              <a:t>and deadlines</a:t>
            </a:r>
            <a:r>
              <a:rPr lang="en-US" sz="1800" dirty="0" smtClean="0"/>
              <a:t>: </a:t>
            </a: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www.calstatela.edu/registrar/dates-deadlines</a:t>
            </a:r>
            <a:endParaRPr lang="en-US" sz="1800" dirty="0" smtClean="0"/>
          </a:p>
          <a:p>
            <a:pPr marL="971550" lvl="1" indent="-285750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Department meeting: Wednesdays 10AM-11:30AM (</a:t>
            </a:r>
            <a:r>
              <a:rPr lang="en-US" sz="1600" b="1" dirty="0"/>
              <a:t>Calendar invites were sent</a:t>
            </a:r>
            <a:r>
              <a:rPr lang="en-US" sz="1600" dirty="0"/>
              <a:t>.)</a:t>
            </a:r>
          </a:p>
          <a:p>
            <a:pPr marL="971550" lvl="1" indent="-285750"/>
            <a:r>
              <a:rPr lang="en-US" sz="1600" dirty="0"/>
              <a:t>9/7, </a:t>
            </a:r>
            <a:r>
              <a:rPr lang="en-US" sz="1600" b="1" dirty="0"/>
              <a:t>9/21 (in-person), </a:t>
            </a:r>
            <a:r>
              <a:rPr lang="en-US" sz="1600" dirty="0"/>
              <a:t>10/12, 10/26, </a:t>
            </a:r>
            <a:r>
              <a:rPr lang="en-US" sz="1600" b="1" dirty="0"/>
              <a:t>11/9 (in-person), </a:t>
            </a:r>
            <a:r>
              <a:rPr lang="en-US" sz="1600" dirty="0"/>
              <a:t>11/30, 12/14</a:t>
            </a:r>
            <a:endParaRPr lang="en-US" sz="1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69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College/</a:t>
            </a:r>
            <a:r>
              <a:rPr lang="en-US" dirty="0" err="1" smtClean="0"/>
              <a:t>Univ</a:t>
            </a:r>
            <a:r>
              <a:rPr lang="en-US" dirty="0" smtClean="0"/>
              <a:t> Meetings and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ECST Friends and Family gathering</a:t>
            </a:r>
          </a:p>
          <a:p>
            <a:pPr marL="971550" lvl="1" indent="-285750"/>
            <a:r>
              <a:rPr lang="en-US" sz="1600" dirty="0" smtClean="0"/>
              <a:t>Oct 15 (Arcadia Park), Saturday, 10AM-2PM</a:t>
            </a:r>
          </a:p>
          <a:p>
            <a:pPr marL="971550" lvl="1" indent="-285750"/>
            <a:r>
              <a:rPr lang="en-US" sz="1600" dirty="0" smtClean="0"/>
              <a:t>RSVP</a:t>
            </a:r>
          </a:p>
          <a:p>
            <a:pPr marL="971550" lvl="1" indent="-285750"/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EagleFest</a:t>
            </a:r>
            <a:endParaRPr lang="en-US" sz="1800" dirty="0"/>
          </a:p>
          <a:p>
            <a:pPr marL="971550" lvl="1" indent="-285750"/>
            <a:r>
              <a:rPr lang="en-US" sz="1600" dirty="0"/>
              <a:t>Prospective students for Fall 2023 </a:t>
            </a:r>
          </a:p>
          <a:p>
            <a:pPr marL="971550" lvl="1" indent="-285750"/>
            <a:r>
              <a:rPr lang="en-US" sz="1600" dirty="0"/>
              <a:t>Nov. 5, Saturday, 9AM-1PM</a:t>
            </a:r>
          </a:p>
          <a:p>
            <a:pPr marL="971550" lvl="1" indent="-285750"/>
            <a:r>
              <a:rPr lang="en-US" sz="1600" dirty="0"/>
              <a:t>Tables – </a:t>
            </a:r>
            <a:r>
              <a:rPr lang="en-US" sz="1600" dirty="0" err="1" smtClean="0"/>
              <a:t>Zilong</a:t>
            </a:r>
            <a:r>
              <a:rPr lang="en-US" sz="1600" dirty="0" smtClean="0"/>
              <a:t> </a:t>
            </a:r>
            <a:endParaRPr lang="en-US" sz="1400" dirty="0"/>
          </a:p>
          <a:p>
            <a:pPr marL="971550" lvl="1" indent="-285750"/>
            <a:r>
              <a:rPr lang="en-US" sz="1600" dirty="0"/>
              <a:t>Tours </a:t>
            </a:r>
            <a:r>
              <a:rPr lang="en-US" sz="1600" dirty="0" smtClean="0"/>
              <a:t>–</a:t>
            </a:r>
            <a:r>
              <a:rPr lang="en-US" sz="1600" dirty="0" err="1" smtClean="0"/>
              <a:t>Yuqing</a:t>
            </a:r>
            <a:r>
              <a:rPr lang="en-US" sz="1600" dirty="0"/>
              <a:t> </a:t>
            </a:r>
            <a:r>
              <a:rPr lang="en-US" sz="1600" dirty="0" smtClean="0"/>
              <a:t>and</a:t>
            </a:r>
            <a:r>
              <a:rPr lang="en-US" sz="1600" dirty="0" smtClean="0"/>
              <a:t> </a:t>
            </a:r>
            <a:r>
              <a:rPr lang="en-US" sz="1600" dirty="0" err="1" smtClean="0"/>
              <a:t>Huiping</a:t>
            </a:r>
            <a:endParaRPr lang="en-US" sz="1600" dirty="0" smtClean="0"/>
          </a:p>
          <a:p>
            <a:pPr marL="971550" lvl="1" indent="-285750"/>
            <a:endParaRPr lang="en-US" sz="1600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833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Upcoming Department Meetings and </a:t>
            </a:r>
            <a:r>
              <a:rPr lang="en-US" sz="2400" dirty="0" smtClean="0"/>
              <a:t>Events - </a:t>
            </a:r>
            <a:br>
              <a:rPr lang="en-US" sz="2400" dirty="0" smtClean="0"/>
            </a:br>
            <a:r>
              <a:rPr lang="en-US" sz="2400" dirty="0" smtClean="0"/>
              <a:t>Google </a:t>
            </a:r>
            <a:r>
              <a:rPr lang="en-US" sz="2400" dirty="0"/>
              <a:t>Visit to CS </a:t>
            </a:r>
            <a:r>
              <a:rPr lang="en-US" sz="2400" dirty="0" smtClean="0"/>
              <a:t>1010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10/17, Monday, 9AM - 1:30PM</a:t>
            </a:r>
          </a:p>
          <a:p>
            <a:endParaRPr lang="en-US" sz="1400" dirty="0" smtClean="0"/>
          </a:p>
          <a:p>
            <a:pPr lvl="1" indent="0">
              <a:buNone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Visitors </a:t>
            </a:r>
          </a:p>
          <a:p>
            <a:pPr marL="971550" lvl="1" indent="-285750"/>
            <a:r>
              <a:rPr lang="en-US" sz="1200" dirty="0" smtClean="0"/>
              <a:t>Michael </a:t>
            </a:r>
            <a:r>
              <a:rPr lang="en-US" sz="1200" dirty="0"/>
              <a:t>Shulman (Technical Program Manager, </a:t>
            </a:r>
            <a:r>
              <a:rPr lang="en-US" sz="1200" dirty="0" smtClean="0"/>
              <a:t>Fuchsia)</a:t>
            </a:r>
          </a:p>
          <a:p>
            <a:pPr marL="971550" lvl="1" indent="-285750"/>
            <a:r>
              <a:rPr lang="en-US" sz="1200" dirty="0" smtClean="0"/>
              <a:t>Jeremy </a:t>
            </a:r>
            <a:r>
              <a:rPr lang="en-US" sz="1200" dirty="0"/>
              <a:t>Ong (Program Manager, Campus </a:t>
            </a:r>
            <a:r>
              <a:rPr lang="en-US" sz="1200" dirty="0" smtClean="0"/>
              <a:t>Outreach)</a:t>
            </a:r>
          </a:p>
          <a:p>
            <a:pPr marL="971550" lvl="1" indent="-285750"/>
            <a:r>
              <a:rPr lang="en-US" sz="1200" dirty="0" smtClean="0"/>
              <a:t>Jake </a:t>
            </a:r>
            <a:r>
              <a:rPr lang="en-US" sz="1200" dirty="0"/>
              <a:t>Pacheco (Software Engineer</a:t>
            </a:r>
            <a:r>
              <a:rPr lang="en-US" sz="1200" dirty="0" smtClean="0"/>
              <a:t>) – our alum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302755"/>
              </p:ext>
            </p:extLst>
          </p:nvPr>
        </p:nvGraphicFramePr>
        <p:xfrm>
          <a:off x="1687901" y="1586182"/>
          <a:ext cx="6096000" cy="1569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21125">
                  <a:extLst>
                    <a:ext uri="{9D8B030D-6E8A-4147-A177-3AD203B41FA5}">
                      <a16:colId xmlns:a16="http://schemas.microsoft.com/office/drawing/2014/main" val="3609547158"/>
                    </a:ext>
                  </a:extLst>
                </a:gridCol>
                <a:gridCol w="4574875">
                  <a:extLst>
                    <a:ext uri="{9D8B030D-6E8A-4147-A177-3AD203B41FA5}">
                      <a16:colId xmlns:a16="http://schemas.microsoft.com/office/drawing/2014/main" val="3347380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9-9:50 AM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Visit CS 1010 section 1 (Room - KH LH2)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674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10-10:50 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Meet Cal State LA faculty/staff (Room - ET A322 - CS </a:t>
                      </a:r>
                      <a:r>
                        <a:rPr lang="en-US" sz="1200" dirty="0" err="1" smtClean="0"/>
                        <a:t>dept</a:t>
                      </a:r>
                      <a:r>
                        <a:rPr lang="en-US" sz="1200" dirty="0" smtClean="0"/>
                        <a:t> office</a:t>
                      </a:r>
                      <a:r>
                        <a:rPr lang="en-US" sz="1200" dirty="0" smtClean="0"/>
                        <a:t>) – Richard, Soo</a:t>
                      </a:r>
                      <a:endParaRPr lang="en-US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732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11-11:50 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CS 1010 section 5 (Room - KH LH2)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544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12-1:30 PM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Lunch </a:t>
                      </a:r>
                      <a:r>
                        <a:rPr lang="en-US" sz="1200" baseline="0" dirty="0" smtClean="0"/>
                        <a:t>at </a:t>
                      </a:r>
                      <a:r>
                        <a:rPr lang="en-US" sz="1200" baseline="0" dirty="0" err="1" smtClean="0"/>
                        <a:t>UClub</a:t>
                      </a:r>
                      <a:r>
                        <a:rPr lang="en-US" sz="1200" baseline="0" dirty="0" smtClean="0"/>
                        <a:t> Patio (D. Galvan, C. Sorel</a:t>
                      </a:r>
                      <a:r>
                        <a:rPr lang="en-US" sz="1200" baseline="0" dirty="0" smtClean="0"/>
                        <a:t>), 2 people J. </a:t>
                      </a:r>
                      <a:r>
                        <a:rPr lang="en-US" sz="1200" baseline="0" dirty="0" err="1" smtClean="0"/>
                        <a:t>Guo</a:t>
                      </a:r>
                      <a:r>
                        <a:rPr lang="en-US" sz="1200" baseline="0" dirty="0" smtClean="0"/>
                        <a:t>, </a:t>
                      </a:r>
                      <a:r>
                        <a:rPr lang="en-US" sz="1200" dirty="0" err="1" smtClean="0"/>
                        <a:t>Chengyu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5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4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Department Meetings and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CS Senior Design Final Presentations</a:t>
            </a:r>
          </a:p>
          <a:p>
            <a:pPr marL="971550" lvl="1" indent="-285750"/>
            <a:r>
              <a:rPr lang="en-US" sz="1600" dirty="0"/>
              <a:t>18 teams (5 parallel sessions)</a:t>
            </a:r>
          </a:p>
          <a:p>
            <a:pPr marL="971550" lvl="1" indent="-285750"/>
            <a:r>
              <a:rPr lang="en-US" sz="1600" b="1" dirty="0"/>
              <a:t>Dec. </a:t>
            </a:r>
            <a:r>
              <a:rPr lang="en-US" sz="1600" b="1" dirty="0" smtClean="0"/>
              <a:t>2</a:t>
            </a:r>
            <a:r>
              <a:rPr lang="en-US" sz="1600" b="1" baseline="30000" dirty="0" smtClean="0"/>
              <a:t>nd</a:t>
            </a:r>
            <a:r>
              <a:rPr lang="en-US" sz="1600" dirty="0" smtClean="0"/>
              <a:t>, </a:t>
            </a:r>
            <a:r>
              <a:rPr lang="en-US" sz="1600" dirty="0"/>
              <a:t>Friday, </a:t>
            </a:r>
            <a:r>
              <a:rPr lang="en-US" sz="1600" dirty="0" smtClean="0"/>
              <a:t>8:30-10:30</a:t>
            </a:r>
          </a:p>
          <a:p>
            <a:pPr marL="971550" lvl="1" indent="-285750"/>
            <a:endParaRPr lang="en-US" sz="1600" dirty="0"/>
          </a:p>
          <a:p>
            <a:pPr marL="971550" lvl="1" indent="-285750"/>
            <a:r>
              <a:rPr lang="en-US" sz="1600" b="1" i="1" dirty="0" smtClean="0"/>
              <a:t>ME/EE Senior Design pilot sequence : offer “Spring -&gt; Fall” sequence starting this Spring 2023</a:t>
            </a:r>
            <a:endParaRPr lang="en-US" sz="16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CS IAB meeting</a:t>
            </a:r>
          </a:p>
          <a:p>
            <a:pPr marL="971550" lvl="1" indent="-285750"/>
            <a:r>
              <a:rPr lang="en-US" sz="1600" dirty="0" smtClean="0"/>
              <a:t>Nov.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Friday, 11-1PM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86184" y="1177748"/>
            <a:ext cx="424977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342900" algn="l" defTabSz="3429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71550" indent="-285750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285750"/>
            <a:endParaRPr lang="en-US" sz="14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15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Faculty Search</a:t>
            </a:r>
          </a:p>
          <a:p>
            <a:pPr lvl="1"/>
            <a:r>
              <a:rPr lang="en-US" sz="1600" dirty="0" smtClean="0"/>
              <a:t>Position Announcement</a:t>
            </a:r>
          </a:p>
          <a:p>
            <a:pPr lvl="1"/>
            <a:r>
              <a:rPr lang="en-US" sz="1600" dirty="0" smtClean="0"/>
              <a:t>Recruitment Questionnaire</a:t>
            </a:r>
          </a:p>
          <a:p>
            <a:pPr lvl="1"/>
            <a:r>
              <a:rPr lang="en-US" sz="1600" dirty="0" smtClean="0"/>
              <a:t>Update </a:t>
            </a:r>
            <a:r>
              <a:rPr lang="en-US" sz="1600" dirty="0"/>
              <a:t>your webpage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MSCS </a:t>
            </a:r>
            <a:r>
              <a:rPr lang="en-US" sz="1600" dirty="0"/>
              <a:t>Thesis </a:t>
            </a:r>
            <a:r>
              <a:rPr lang="en-US" sz="1600" dirty="0" smtClean="0"/>
              <a:t>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 </a:t>
            </a:r>
            <a:r>
              <a:rPr lang="en-US" sz="1600" dirty="0"/>
              <a:t>exam scheduling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Assessment </a:t>
            </a:r>
            <a:r>
              <a:rPr lang="en-US" sz="1600" dirty="0"/>
              <a:t>– C. Sun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New </a:t>
            </a:r>
            <a:r>
              <a:rPr lang="en-US" sz="1600" dirty="0"/>
              <a:t>proposal on transfer 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80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MSCS Comp Exam for Fall </a:t>
            </a:r>
            <a:r>
              <a:rPr lang="en-US" sz="2400" dirty="0" smtClean="0"/>
              <a:t>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9 </a:t>
            </a:r>
            <a:r>
              <a:rPr lang="en-US" sz="1400" dirty="0"/>
              <a:t>students registered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Individual oral exam on Zoom during </a:t>
            </a:r>
            <a:r>
              <a:rPr lang="en-US" sz="1400" b="1" i="1" dirty="0" smtClean="0"/>
              <a:t>Nov</a:t>
            </a:r>
            <a:r>
              <a:rPr lang="en-US" sz="1400" b="1" i="1" dirty="0"/>
              <a:t>. 28 – Dec 9,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CS 5035 (1) – E. Kang, M. Kaur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CS 5112 (3) – N. </a:t>
            </a:r>
            <a:r>
              <a:rPr lang="en-US" sz="1400" dirty="0" err="1"/>
              <a:t>Forouzesh</a:t>
            </a:r>
            <a:r>
              <a:rPr lang="en-US" sz="1400" dirty="0"/>
              <a:t>, </a:t>
            </a:r>
            <a:r>
              <a:rPr lang="en-US" sz="1400" dirty="0" smtClean="0"/>
              <a:t>Y. Zhu, </a:t>
            </a:r>
            <a:r>
              <a:rPr lang="en-US" sz="1400" dirty="0"/>
              <a:t>B. </a:t>
            </a:r>
            <a:r>
              <a:rPr lang="en-US" sz="1400" dirty="0" err="1"/>
              <a:t>Parviz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CS 5220 (3) – C. Sun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CS 5337 (7) – J. Lim, J. </a:t>
            </a:r>
            <a:r>
              <a:rPr lang="en-US" sz="1400" dirty="0" err="1"/>
              <a:t>Guo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CS 5440 (4) – J. </a:t>
            </a:r>
            <a:r>
              <a:rPr lang="en-US" sz="1400" dirty="0" err="1"/>
              <a:t>Guo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CS 5660 (1) – M. </a:t>
            </a:r>
            <a:r>
              <a:rPr lang="en-US" sz="1400" dirty="0" err="1"/>
              <a:t>Pourhomayoun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CS 5661 (4) – M. </a:t>
            </a:r>
            <a:r>
              <a:rPr lang="en-US" sz="1400" dirty="0" err="1"/>
              <a:t>Pourhomayoun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CS 5781 (1) – </a:t>
            </a:r>
            <a:r>
              <a:rPr lang="en-US" sz="1400" dirty="0" smtClean="0"/>
              <a:t>Z. Ye, M</a:t>
            </a:r>
            <a:r>
              <a:rPr lang="en-US" sz="1400" dirty="0"/>
              <a:t>. Kaur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08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Successful Fall 2022 semester!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30581</TotalTime>
  <Words>430</Words>
  <Application>Microsoft Office PowerPoint</Application>
  <PresentationFormat>On-screen Show (16:9)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Office Theme</vt:lpstr>
      <vt:lpstr>Department Meeting</vt:lpstr>
      <vt:lpstr>Agenda</vt:lpstr>
      <vt:lpstr>Important Calendars and Dates</vt:lpstr>
      <vt:lpstr>Upcoming College/Univ Meetings and Events</vt:lpstr>
      <vt:lpstr>Upcoming Department Meetings and Events -  Google Visit to CS 1010</vt:lpstr>
      <vt:lpstr>Upcoming Department Meetings and Events</vt:lpstr>
      <vt:lpstr>ITEMS</vt:lpstr>
      <vt:lpstr>MSCS Comp Exam for Fall 2022</vt:lpstr>
      <vt:lpstr>Have Successful Fall 2022 semester!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Kang, EunYoung</cp:lastModifiedBy>
  <cp:revision>1333</cp:revision>
  <dcterms:created xsi:type="dcterms:W3CDTF">2020-04-22T18:12:43Z</dcterms:created>
  <dcterms:modified xsi:type="dcterms:W3CDTF">2022-10-12T20:26:40Z</dcterms:modified>
</cp:coreProperties>
</file>