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56" r:id="rId2"/>
    <p:sldId id="701" r:id="rId3"/>
    <p:sldId id="685" r:id="rId4"/>
    <p:sldId id="687" r:id="rId5"/>
    <p:sldId id="697" r:id="rId6"/>
    <p:sldId id="699" r:id="rId7"/>
    <p:sldId id="702" r:id="rId8"/>
    <p:sldId id="626" r:id="rId9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86412" autoAdjust="0"/>
  </p:normalViewPr>
  <p:slideViewPr>
    <p:cSldViewPr snapToGrid="0" snapToObjects="1">
      <p:cViewPr varScale="1">
        <p:scale>
          <a:sx n="94" d="100"/>
          <a:sy n="94" d="100"/>
        </p:scale>
        <p:origin x="84" y="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dates-deadlines" TargetMode="External"/><Relationship Id="rId2" Type="http://schemas.openxmlformats.org/officeDocument/2006/relationships/hyperlink" Target="https://www.calstatela.edu/academicresources/academic-calendar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Wednesday, October 26,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Announcements</a:t>
            </a:r>
          </a:p>
          <a:p>
            <a:pPr marL="971550" lvl="1" indent="-285750"/>
            <a:r>
              <a:rPr lang="en-US" dirty="0" smtClean="0"/>
              <a:t>Upcoming meetings and events</a:t>
            </a:r>
          </a:p>
          <a:p>
            <a:pPr marL="971550" lvl="1" indent="-285750"/>
            <a:r>
              <a:rPr lang="en-US" dirty="0"/>
              <a:t>Updates on</a:t>
            </a:r>
          </a:p>
          <a:p>
            <a:pPr marL="1257300" lvl="2"/>
            <a:r>
              <a:rPr lang="en-US" dirty="0"/>
              <a:t>Planning IAB </a:t>
            </a:r>
          </a:p>
          <a:p>
            <a:pPr marL="1257300" lvl="2"/>
            <a:r>
              <a:rPr lang="en-US" dirty="0"/>
              <a:t>Faculty Search </a:t>
            </a:r>
          </a:p>
          <a:p>
            <a:pPr marL="1257300" lvl="2"/>
            <a:r>
              <a:rPr lang="en-US" dirty="0"/>
              <a:t>Thesis presentation</a:t>
            </a:r>
          </a:p>
          <a:p>
            <a:pPr marL="1257300" lvl="2"/>
            <a:r>
              <a:rPr lang="en-US" dirty="0"/>
              <a:t>Comp exam </a:t>
            </a:r>
            <a:r>
              <a:rPr lang="en-US" dirty="0" smtClean="0"/>
              <a:t>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proposal on transfer </a:t>
            </a:r>
            <a:r>
              <a:rPr lang="en-US" dirty="0" smtClean="0"/>
              <a:t>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2011~CS2013 for transfer students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/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Calendars and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Academic Calendar: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://www.calstatela.edu/academicresources/academic-calendar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Dates </a:t>
            </a:r>
            <a:r>
              <a:rPr lang="en-US" sz="1800" dirty="0"/>
              <a:t>and deadlines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www.calstatela.edu/registrar/dates-deadlines</a:t>
            </a:r>
            <a:endParaRPr lang="en-US" sz="1800" dirty="0" smtClean="0"/>
          </a:p>
          <a:p>
            <a:pPr marL="971550" lvl="1" indent="-28575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Department meeting: Wednesdays 10AM-11:30AM (</a:t>
            </a:r>
            <a:r>
              <a:rPr lang="en-US" sz="1600" b="1" dirty="0"/>
              <a:t>Calendar invites were sent</a:t>
            </a:r>
            <a:r>
              <a:rPr lang="en-US" sz="1600" dirty="0"/>
              <a:t>.)</a:t>
            </a:r>
          </a:p>
          <a:p>
            <a:pPr marL="971550" lvl="1" indent="-285750"/>
            <a:r>
              <a:rPr lang="en-US" sz="1600" dirty="0"/>
              <a:t>9/7, </a:t>
            </a:r>
            <a:r>
              <a:rPr lang="en-US" sz="1600" b="1" dirty="0"/>
              <a:t>9/21 (in-person), </a:t>
            </a:r>
            <a:r>
              <a:rPr lang="en-US" sz="1600" dirty="0"/>
              <a:t>10/12, 10/26, </a:t>
            </a:r>
            <a:r>
              <a:rPr lang="en-US" sz="1600" b="1" dirty="0"/>
              <a:t>11/9 (in-person), </a:t>
            </a:r>
            <a:r>
              <a:rPr lang="en-US" sz="1600" dirty="0"/>
              <a:t>11/30, 12/14</a:t>
            </a:r>
            <a:endParaRPr lang="en-US" sz="1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College/</a:t>
            </a:r>
            <a:r>
              <a:rPr lang="en-US" dirty="0" err="1" smtClean="0"/>
              <a:t>Univ</a:t>
            </a:r>
            <a:r>
              <a:rPr lang="en-US" dirty="0" smtClean="0"/>
              <a:t>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EagleFest</a:t>
            </a:r>
            <a:endParaRPr lang="en-US" sz="1800" dirty="0"/>
          </a:p>
          <a:p>
            <a:pPr marL="971550" lvl="1" indent="-285750"/>
            <a:r>
              <a:rPr lang="en-US" sz="1600" dirty="0"/>
              <a:t>Prospective students for Fall 2023 </a:t>
            </a:r>
          </a:p>
          <a:p>
            <a:pPr marL="971550" lvl="1" indent="-285750"/>
            <a:r>
              <a:rPr lang="en-US" sz="1600" dirty="0"/>
              <a:t>Nov. 5, Saturday, 9AM-1PM</a:t>
            </a:r>
          </a:p>
          <a:p>
            <a:pPr marL="971550" lvl="1" indent="-285750"/>
            <a:r>
              <a:rPr lang="en-US" sz="1600" dirty="0"/>
              <a:t>Tables – </a:t>
            </a:r>
            <a:r>
              <a:rPr lang="en-US" sz="1600" dirty="0" err="1" smtClean="0"/>
              <a:t>Zilong</a:t>
            </a:r>
            <a:r>
              <a:rPr lang="en-US" sz="1600" dirty="0" smtClean="0"/>
              <a:t> </a:t>
            </a:r>
            <a:endParaRPr lang="en-US" sz="1400" dirty="0"/>
          </a:p>
          <a:p>
            <a:pPr marL="971550" lvl="1" indent="-285750"/>
            <a:r>
              <a:rPr lang="en-US" sz="1600" dirty="0"/>
              <a:t>Tours </a:t>
            </a:r>
            <a:r>
              <a:rPr lang="en-US" sz="1600" dirty="0" smtClean="0"/>
              <a:t>–</a:t>
            </a:r>
            <a:r>
              <a:rPr lang="en-US" sz="1600" dirty="0" err="1" smtClean="0"/>
              <a:t>Yuqing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 err="1" smtClean="0"/>
              <a:t>Huiping</a:t>
            </a:r>
            <a:endParaRPr lang="en-US" sz="1600" dirty="0" smtClean="0"/>
          </a:p>
          <a:p>
            <a:pPr marL="971550" lvl="1" indent="-285750"/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833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Department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CS Senior Design Final Presentations</a:t>
            </a:r>
          </a:p>
          <a:p>
            <a:pPr marL="971550" lvl="1" indent="-285750"/>
            <a:r>
              <a:rPr lang="en-US" sz="1600" dirty="0"/>
              <a:t>18 teams (5 parallel sessions)</a:t>
            </a:r>
          </a:p>
          <a:p>
            <a:pPr marL="971550" lvl="1" indent="-285750"/>
            <a:r>
              <a:rPr lang="en-US" sz="1600" b="1" dirty="0"/>
              <a:t>Dec. </a:t>
            </a:r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dirty="0" smtClean="0"/>
              <a:t>, </a:t>
            </a:r>
            <a:r>
              <a:rPr lang="en-US" sz="1600" dirty="0"/>
              <a:t>Friday, </a:t>
            </a:r>
            <a:r>
              <a:rPr lang="en-US" sz="1600" dirty="0" smtClean="0"/>
              <a:t>8:30-10:30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IAB meeting</a:t>
            </a:r>
          </a:p>
          <a:p>
            <a:pPr marL="971550" lvl="1" indent="-285750"/>
            <a:r>
              <a:rPr lang="en-US" sz="1600" dirty="0" smtClean="0"/>
              <a:t>Nov.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Friday, 11-1PM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Update on faculty Search </a:t>
            </a:r>
            <a:endParaRPr lang="en-US" sz="1600" dirty="0"/>
          </a:p>
          <a:p>
            <a:pPr lvl="1"/>
            <a:r>
              <a:rPr lang="en-US" sz="1600" dirty="0"/>
              <a:t>Position </a:t>
            </a:r>
            <a:r>
              <a:rPr lang="en-US" sz="1600" dirty="0" smtClean="0"/>
              <a:t>Announcement, Recruitment Questionnaire, Update </a:t>
            </a:r>
            <a:r>
              <a:rPr lang="en-US" sz="1600" dirty="0"/>
              <a:t>your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MSCS Thesis </a:t>
            </a:r>
            <a:r>
              <a:rPr lang="en-US" sz="1600" dirty="0" smtClean="0"/>
              <a:t>Presentations: </a:t>
            </a:r>
            <a:r>
              <a:rPr lang="en-US" sz="1600" b="1" i="1" dirty="0"/>
              <a:t>Nov. 28 – Dec 9, 2022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 exam </a:t>
            </a:r>
            <a:r>
              <a:rPr lang="en-US" sz="1600" dirty="0" smtClean="0"/>
              <a:t>scheduling: </a:t>
            </a:r>
            <a:r>
              <a:rPr lang="en-US" sz="1600" b="1" i="1" dirty="0"/>
              <a:t>Nov. 28 – Dec 9,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6184" y="1177748"/>
            <a:ext cx="424977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14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1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MSCS Comp Exam for Fall </a:t>
            </a:r>
            <a:r>
              <a:rPr lang="en-US" sz="2400" dirty="0" smtClean="0"/>
              <a:t>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9 </a:t>
            </a:r>
            <a:r>
              <a:rPr lang="en-US" sz="1400" dirty="0"/>
              <a:t>students registered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Individual oral exam on Zoom during </a:t>
            </a:r>
            <a:r>
              <a:rPr lang="en-US" sz="1400" b="1" i="1" dirty="0" smtClean="0"/>
              <a:t>Nov</a:t>
            </a:r>
            <a:r>
              <a:rPr lang="en-US" sz="1400" b="1" i="1" dirty="0"/>
              <a:t>. 28 – Dec 9,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5035 (1) – E. </a:t>
            </a:r>
            <a:r>
              <a:rPr lang="en-US" sz="1400" dirty="0" smtClean="0"/>
              <a:t>Kang (</a:t>
            </a:r>
            <a:r>
              <a:rPr lang="en-US" sz="1400" dirty="0" err="1" smtClean="0"/>
              <a:t>altenarte</a:t>
            </a:r>
            <a:r>
              <a:rPr lang="en-US" sz="1400" dirty="0" smtClean="0"/>
              <a:t>: M</a:t>
            </a:r>
            <a:r>
              <a:rPr lang="en-US" sz="1400" dirty="0"/>
              <a:t>. </a:t>
            </a:r>
            <a:r>
              <a:rPr lang="en-US" sz="1400" dirty="0" smtClean="0"/>
              <a:t>Kaur)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5112 (3) </a:t>
            </a:r>
            <a:r>
              <a:rPr lang="en-US" sz="1400" dirty="0" smtClean="0"/>
              <a:t>– B</a:t>
            </a:r>
            <a:r>
              <a:rPr lang="en-US" sz="1400" dirty="0"/>
              <a:t>. </a:t>
            </a:r>
            <a:r>
              <a:rPr lang="en-US" sz="1400" dirty="0" err="1" smtClean="0"/>
              <a:t>Parviz</a:t>
            </a:r>
            <a:r>
              <a:rPr lang="en-US" sz="1400" dirty="0" smtClean="0"/>
              <a:t> </a:t>
            </a:r>
            <a:r>
              <a:rPr lang="en-US" sz="1400" dirty="0"/>
              <a:t>(alternates: N. </a:t>
            </a:r>
            <a:r>
              <a:rPr lang="en-US" sz="1400" dirty="0" err="1"/>
              <a:t>Forouzesh</a:t>
            </a:r>
            <a:r>
              <a:rPr lang="en-US" sz="1400" dirty="0"/>
              <a:t>, Y. </a:t>
            </a:r>
            <a:r>
              <a:rPr lang="en-US" sz="1400" dirty="0" smtClean="0"/>
              <a:t>Zhu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5220 (3) – C.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5337 (7) – J. </a:t>
            </a:r>
            <a:r>
              <a:rPr lang="en-US" sz="1400" dirty="0" smtClean="0"/>
              <a:t>Lim (alternate: J</a:t>
            </a:r>
            <a:r>
              <a:rPr lang="en-US" sz="1400" dirty="0"/>
              <a:t>. </a:t>
            </a:r>
            <a:r>
              <a:rPr lang="en-US" sz="1400" dirty="0" err="1" smtClean="0"/>
              <a:t>Guo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5440 (4) – J. </a:t>
            </a:r>
            <a:r>
              <a:rPr lang="en-US" sz="1400" dirty="0" err="1"/>
              <a:t>Guo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5660 (1) – M. </a:t>
            </a:r>
            <a:r>
              <a:rPr lang="en-US" sz="1400" dirty="0" err="1"/>
              <a:t>Pourhomayoun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5661 (4) – M. </a:t>
            </a:r>
            <a:r>
              <a:rPr lang="en-US" sz="1400" dirty="0" err="1"/>
              <a:t>Pourhomayoun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5781 (1) – </a:t>
            </a:r>
            <a:r>
              <a:rPr lang="en-US" sz="1400" dirty="0" smtClean="0"/>
              <a:t>Z. Ye (alternate: M</a:t>
            </a:r>
            <a:r>
              <a:rPr lang="en-US" sz="1400" dirty="0"/>
              <a:t>. </a:t>
            </a:r>
            <a:r>
              <a:rPr lang="en-US" sz="1400" dirty="0" smtClean="0"/>
              <a:t>Kaur)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08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Assessment </a:t>
            </a:r>
            <a:r>
              <a:rPr lang="en-US" sz="1600" dirty="0"/>
              <a:t>– C.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/>
              <a:t>proposal on transfer 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0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Successful Fall 2022 semester!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30649</TotalTime>
  <Words>324</Words>
  <Application>Microsoft Office PowerPoint</Application>
  <PresentationFormat>On-screen Show (16:9)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Office Theme</vt:lpstr>
      <vt:lpstr>Department Meeting</vt:lpstr>
      <vt:lpstr>Agenda</vt:lpstr>
      <vt:lpstr>Important Calendars and Dates</vt:lpstr>
      <vt:lpstr>Upcoming College/Univ Meetings and Events</vt:lpstr>
      <vt:lpstr>Upcoming Department Meetings and Events</vt:lpstr>
      <vt:lpstr>MSCS Comp Exam for Fall 2022</vt:lpstr>
      <vt:lpstr>ITEMS</vt:lpstr>
      <vt:lpstr>Have Successful Fall 2022 semester!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1341</cp:revision>
  <dcterms:created xsi:type="dcterms:W3CDTF">2020-04-22T18:12:43Z</dcterms:created>
  <dcterms:modified xsi:type="dcterms:W3CDTF">2022-10-26T20:49:07Z</dcterms:modified>
</cp:coreProperties>
</file>