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0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D2F7-F8B0-4D58-B57D-EFD3B281559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1E6-C0AA-4422-8AC2-DE7C204F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3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D2F7-F8B0-4D58-B57D-EFD3B281559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1E6-C0AA-4422-8AC2-DE7C204F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3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D2F7-F8B0-4D58-B57D-EFD3B281559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1E6-C0AA-4422-8AC2-DE7C204F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6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D2F7-F8B0-4D58-B57D-EFD3B281559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1E6-C0AA-4422-8AC2-DE7C204F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3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D2F7-F8B0-4D58-B57D-EFD3B281559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1E6-C0AA-4422-8AC2-DE7C204F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1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D2F7-F8B0-4D58-B57D-EFD3B281559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1E6-C0AA-4422-8AC2-DE7C204F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D2F7-F8B0-4D58-B57D-EFD3B281559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1E6-C0AA-4422-8AC2-DE7C204F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5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D2F7-F8B0-4D58-B57D-EFD3B281559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1E6-C0AA-4422-8AC2-DE7C204F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7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D2F7-F8B0-4D58-B57D-EFD3B281559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1E6-C0AA-4422-8AC2-DE7C204F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D2F7-F8B0-4D58-B57D-EFD3B281559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1E6-C0AA-4422-8AC2-DE7C204F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9D2F7-F8B0-4D58-B57D-EFD3B281559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91E6-C0AA-4422-8AC2-DE7C204F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3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9D2F7-F8B0-4D58-B57D-EFD3B281559B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91E6-C0AA-4422-8AC2-DE7C204F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la.edu/sites/default/files/users/u50136/gs_8_re._8.21.19.pdf" TargetMode="External"/><Relationship Id="rId2" Type="http://schemas.openxmlformats.org/officeDocument/2006/relationships/hyperlink" Target="https://www.calstatela.edu/smartstart/wp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lstatela.edu/sites/default/files/groups/Graduation/Docs/grad_app_grad.pdf" TargetMode="External"/><Relationship Id="rId4" Type="http://schemas.openxmlformats.org/officeDocument/2006/relationships/hyperlink" Target="https://www.calstatela.edu/sites/default/files/users/u50136/gs-10_application_for_advancement_to_candidacy_-06-202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207" y="171449"/>
            <a:ext cx="9144000" cy="8402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Funding Opportunity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11690"/>
            <a:ext cx="6858000" cy="58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66257"/>
              </p:ext>
            </p:extLst>
          </p:nvPr>
        </p:nvGraphicFramePr>
        <p:xfrm>
          <a:off x="2245179" y="946738"/>
          <a:ext cx="7388678" cy="5634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8678">
                  <a:extLst>
                    <a:ext uri="{9D8B030D-6E8A-4147-A177-3AD203B41FA5}">
                      <a16:colId xmlns:a16="http://schemas.microsoft.com/office/drawing/2014/main" val="1310475382"/>
                    </a:ext>
                  </a:extLst>
                </a:gridCol>
              </a:tblGrid>
              <a:tr h="3327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063950"/>
                  </a:ext>
                </a:extLst>
              </a:tr>
              <a:tr h="405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CS4440 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Operating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691961"/>
                  </a:ext>
                </a:extLst>
              </a:tr>
              <a:tr h="405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CS4471 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Networks Configuration and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909101"/>
                  </a:ext>
                </a:extLst>
              </a:tr>
              <a:tr h="4053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CS4540  Mobile Computing, Data Visualization, HCI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686713"/>
                  </a:ext>
                </a:extLst>
              </a:tr>
              <a:tr h="405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CS4551 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Multimedia Software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761094"/>
                  </a:ext>
                </a:extLst>
              </a:tr>
              <a:tr h="405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CS4635 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Modeling and Simulation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88392"/>
                  </a:ext>
                </a:extLst>
              </a:tr>
              <a:tr h="405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CS4662 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Science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067085"/>
                  </a:ext>
                </a:extLst>
              </a:tr>
              <a:tr h="405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CS5112 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and Analysis of Algorithms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805181"/>
                  </a:ext>
                </a:extLst>
              </a:tr>
              <a:tr h="405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CS5035 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Topics in Functional Programming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391011"/>
                  </a:ext>
                </a:extLst>
              </a:tr>
              <a:tr h="405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CS5440 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Database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0635"/>
                  </a:ext>
                </a:extLst>
              </a:tr>
              <a:tr h="405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CS5540 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Graduate Topics in Computer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15555"/>
                  </a:ext>
                </a:extLst>
              </a:tr>
              <a:tr h="405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CS5661 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Topics in Data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739718"/>
                  </a:ext>
                </a:extLst>
              </a:tr>
              <a:tr h="405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CS5780 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Information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719332"/>
                  </a:ext>
                </a:extLst>
              </a:tr>
              <a:tr h="40531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35277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2322" y="93213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Tentative Spring 2021, 4000 and 5000 courses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93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5750"/>
            <a:ext cx="11715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Admission Prerequisite Requirement</a:t>
            </a:r>
          </a:p>
          <a:p>
            <a:r>
              <a:rPr lang="en-US" dirty="0" smtClean="0"/>
              <a:t>Students </a:t>
            </a:r>
            <a:r>
              <a:rPr lang="en-US" dirty="0"/>
              <a:t>admitted to “Conditionally Classified Graduate Standing” are given up to three prerequisites (based on the evaluation of their transcripts). These three fundamental Computer Science course areas are:</a:t>
            </a:r>
          </a:p>
          <a:p>
            <a:r>
              <a:rPr lang="en-US" dirty="0"/>
              <a:t>Programming (CS 3035)</a:t>
            </a:r>
          </a:p>
          <a:p>
            <a:r>
              <a:rPr lang="en-US" dirty="0"/>
              <a:t>Algorithms (CS 3112)</a:t>
            </a:r>
          </a:p>
          <a:p>
            <a:r>
              <a:rPr lang="en-US" dirty="0"/>
              <a:t>Web (CS 3220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865664"/>
            <a:ext cx="114626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GPA Requirement</a:t>
            </a:r>
          </a:p>
          <a:p>
            <a:r>
              <a:rPr lang="en-US" sz="3200" dirty="0" smtClean="0"/>
              <a:t>You must maintain 3.0 or above overall GPA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6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721" y="195943"/>
            <a:ext cx="11503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Some Forms and Requirements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492" y="903829"/>
            <a:ext cx="11609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WPE Requirement </a:t>
            </a:r>
            <a:r>
              <a:rPr lang="en-US" sz="4000" dirty="0" smtClean="0">
                <a:hlinkClick r:id="rId2"/>
              </a:rPr>
              <a:t>https://www.calstatela.edu/smartstart/wpe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85774" y="2547435"/>
            <a:ext cx="1129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Change from Conditional Classified to Classified Status (GS-8)</a:t>
            </a:r>
          </a:p>
          <a:p>
            <a:r>
              <a:rPr lang="en-US" sz="2400" dirty="0" smtClean="0">
                <a:hlinkClick r:id="rId3"/>
              </a:rPr>
              <a:t>https://www.calstatela.edu/sites/default/files/users/u50136/gs_8_re._8.21.19.pdf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1063" y="4098472"/>
            <a:ext cx="10956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Advance to Candidacy Form (GS-10)</a:t>
            </a:r>
          </a:p>
          <a:p>
            <a:r>
              <a:rPr lang="en-US" sz="1600" dirty="0" smtClean="0">
                <a:hlinkClick r:id="rId4"/>
              </a:rPr>
              <a:t>https://www.calstatela.edu/sites/default/files/users/u50136/gs-10_application_for_advancement_to_candidacy_-06-2020.pdf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85750" y="5249636"/>
            <a:ext cx="109401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Graduate Application Form</a:t>
            </a:r>
          </a:p>
          <a:p>
            <a:r>
              <a:rPr lang="en-US" sz="2000" dirty="0" smtClean="0">
                <a:hlinkClick r:id="rId5"/>
              </a:rPr>
              <a:t>https://www.calstatela.edu/sites/default/files/groups/Graduation/Docs/grad_app_grad.pdf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5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174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Funding Opportunity</vt:lpstr>
      <vt:lpstr>PowerPoint Presentation</vt:lpstr>
      <vt:lpstr>PowerPoint Presentation</vt:lpstr>
      <vt:lpstr>PowerPoint Presentation</vt:lpstr>
    </vt:vector>
  </TitlesOfParts>
  <Company>Cal State L.A.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Opportunity</dc:title>
  <dc:creator>Parviz, Behzad</dc:creator>
  <cp:lastModifiedBy>Parviz, Behzad</cp:lastModifiedBy>
  <cp:revision>18</cp:revision>
  <dcterms:created xsi:type="dcterms:W3CDTF">2020-09-24T03:25:58Z</dcterms:created>
  <dcterms:modified xsi:type="dcterms:W3CDTF">2020-09-25T18:11:49Z</dcterms:modified>
</cp:coreProperties>
</file>