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44" y="2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9843264f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9843264f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f9843264f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f9843264f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f9843264f9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f9843264f9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824225" y="5263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What is Computer Science?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595625" y="1256800"/>
            <a:ext cx="4116300" cy="3264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600" dirty="0">
                <a:solidFill>
                  <a:schemeClr val="dk1"/>
                </a:solidFill>
                <a:highlight>
                  <a:srgbClr val="FFFFFF"/>
                </a:highlight>
              </a:rPr>
              <a:t>The study of computer science involves programming, problems solving, and methodical processes (such as algorithms). </a:t>
            </a:r>
            <a:endParaRPr lang="en-US" sz="1600" dirty="0" smtClean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600" dirty="0">
                <a:solidFill>
                  <a:schemeClr val="dk1"/>
                </a:solidFill>
                <a:highlight>
                  <a:srgbClr val="FFFFFF"/>
                </a:highlight>
              </a:rPr>
              <a:t>S</a:t>
            </a:r>
            <a:r>
              <a:rPr lang="en-US" sz="1600" dirty="0" smtClean="0">
                <a:solidFill>
                  <a:schemeClr val="dk1"/>
                </a:solidFill>
                <a:highlight>
                  <a:srgbClr val="FFFFFF"/>
                </a:highlight>
              </a:rPr>
              <a:t>kills </a:t>
            </a:r>
            <a:r>
              <a:rPr lang="en-US" sz="1600" dirty="0">
                <a:solidFill>
                  <a:schemeClr val="dk1"/>
                </a:solidFill>
                <a:highlight>
                  <a:srgbClr val="FFFFFF"/>
                </a:highlight>
              </a:rPr>
              <a:t>to become software engineer, application developer, cyber security analyst, game developer, web developer, data analyst, information system manager, and etc</a:t>
            </a:r>
            <a:r>
              <a:rPr lang="en-US" sz="1600" dirty="0" smtClean="0">
                <a:solidFill>
                  <a:schemeClr val="dk1"/>
                </a:solidFill>
                <a:highlight>
                  <a:srgbClr val="FFFFFF"/>
                </a:highlight>
              </a:rPr>
              <a:t>.</a:t>
            </a:r>
            <a:endParaRPr lang="en-US" sz="16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 dirty="0">
              <a:solidFill>
                <a:schemeClr val="dk1"/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187926" y="0"/>
            <a:ext cx="401700" cy="51435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90679" y="106000"/>
            <a:ext cx="2708669" cy="5727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5651157" y="4647250"/>
            <a:ext cx="3209268" cy="3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/>
              <a:t>Department of Computer Science</a:t>
            </a:r>
            <a:endParaRPr sz="1400" b="1" dirty="0"/>
          </a:p>
        </p:txBody>
      </p:sp>
      <p:sp>
        <p:nvSpPr>
          <p:cNvPr id="60" name="Google Shape;60;p13"/>
          <p:cNvSpPr txBox="1"/>
          <p:nvPr/>
        </p:nvSpPr>
        <p:spPr>
          <a:xfrm>
            <a:off x="752275" y="4446250"/>
            <a:ext cx="4283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/>
              <a:t>To learn more: https://www.calstatela.edu/ecst/cs/undergraduate</a:t>
            </a:r>
            <a:endParaRPr sz="1200" b="1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1273" y="1172912"/>
            <a:ext cx="3648075" cy="34004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79761" y="867184"/>
            <a:ext cx="3062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Computers are Everywhere</a:t>
            </a:r>
            <a:endParaRPr lang="en-US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752275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Computer Science Program</a:t>
            </a:r>
            <a:endParaRPr dirty="0"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1"/>
          </p:nvPr>
        </p:nvSpPr>
        <p:spPr>
          <a:xfrm>
            <a:off x="835826" y="1017725"/>
            <a:ext cx="3616254" cy="3290664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600" dirty="0" smtClean="0">
                <a:solidFill>
                  <a:schemeClr val="dk1"/>
                </a:solidFill>
                <a:highlight>
                  <a:srgbClr val="FFFFFF"/>
                </a:highlight>
              </a:rPr>
              <a:t>The </a:t>
            </a:r>
            <a:r>
              <a:rPr lang="en-US" sz="1600" dirty="0">
                <a:solidFill>
                  <a:schemeClr val="dk1"/>
                </a:solidFill>
                <a:highlight>
                  <a:srgbClr val="FFFFFF"/>
                </a:highlight>
              </a:rPr>
              <a:t>Department of Computer Science bachelor's degree program provides you with an </a:t>
            </a:r>
            <a:r>
              <a:rPr lang="en-US" sz="1600" b="1" dirty="0">
                <a:solidFill>
                  <a:schemeClr val="dk1"/>
                </a:solidFill>
                <a:highlight>
                  <a:srgbClr val="FFFFFF"/>
                </a:highlight>
              </a:rPr>
              <a:t>excellent foundation</a:t>
            </a:r>
            <a:r>
              <a:rPr lang="en-US" sz="1600" dirty="0">
                <a:solidFill>
                  <a:schemeClr val="dk1"/>
                </a:solidFill>
                <a:highlight>
                  <a:srgbClr val="FFFFFF"/>
                </a:highlight>
              </a:rPr>
              <a:t> in all areas of computer science by stressing both </a:t>
            </a:r>
            <a:r>
              <a:rPr lang="en-US" sz="1600" b="1" dirty="0">
                <a:solidFill>
                  <a:schemeClr val="dk1"/>
                </a:solidFill>
                <a:highlight>
                  <a:srgbClr val="FFFFFF"/>
                </a:highlight>
              </a:rPr>
              <a:t>theory and </a:t>
            </a:r>
            <a:r>
              <a:rPr lang="en-US" sz="1600" b="1" dirty="0" smtClean="0">
                <a:solidFill>
                  <a:schemeClr val="dk1"/>
                </a:solidFill>
                <a:highlight>
                  <a:srgbClr val="FFFFFF"/>
                </a:highlight>
              </a:rPr>
              <a:t>practice.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600" dirty="0" smtClean="0">
                <a:solidFill>
                  <a:schemeClr val="dk1"/>
                </a:solidFill>
              </a:rPr>
              <a:t>We </a:t>
            </a:r>
            <a:r>
              <a:rPr lang="en-US" sz="1600" dirty="0">
                <a:solidFill>
                  <a:schemeClr val="dk1"/>
                </a:solidFill>
              </a:rPr>
              <a:t>offer on-demand industry courses such as Web Programming, Artificial Intelligence, Data Science, Cybersecurity, Virtual Reality, Game Programming, and many more.</a:t>
            </a:r>
          </a:p>
          <a:p>
            <a:pPr marL="127000" lvl="0" indent="0">
              <a:buClr>
                <a:schemeClr val="dk1"/>
              </a:buClr>
              <a:buSzPts val="1600"/>
              <a:buNone/>
            </a:pPr>
            <a:endParaRPr lang="en-US" sz="16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16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147350" y="0"/>
            <a:ext cx="401700" cy="51435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90679" y="106000"/>
            <a:ext cx="2708669" cy="5727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5717059" y="4647250"/>
            <a:ext cx="3143366" cy="3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/>
              <a:t>Department of Computer Science</a:t>
            </a:r>
            <a:endParaRPr sz="1400" b="1" dirty="0"/>
          </a:p>
        </p:txBody>
      </p:sp>
      <p:sp>
        <p:nvSpPr>
          <p:cNvPr id="71" name="Google Shape;71;p14"/>
          <p:cNvSpPr txBox="1"/>
          <p:nvPr/>
        </p:nvSpPr>
        <p:spPr>
          <a:xfrm>
            <a:off x="752275" y="4446250"/>
            <a:ext cx="4283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/>
              <a:t>To learn more: https://www.calstatela.edu/ecst/cs/undergraduate</a:t>
            </a:r>
            <a:endParaRPr sz="1200" b="1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8170" y="1017725"/>
            <a:ext cx="4267200" cy="3371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759575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Job Prospects</a:t>
            </a:r>
            <a:endParaRPr dirty="0"/>
          </a:p>
        </p:txBody>
      </p:sp>
      <p:sp>
        <p:nvSpPr>
          <p:cNvPr id="80" name="Google Shape;80;p15"/>
          <p:cNvSpPr/>
          <p:nvPr/>
        </p:nvSpPr>
        <p:spPr>
          <a:xfrm>
            <a:off x="147350" y="0"/>
            <a:ext cx="401700" cy="51435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1" name="Google Shape;8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90679" y="106000"/>
            <a:ext cx="2708669" cy="5727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5"/>
          <p:cNvSpPr txBox="1">
            <a:spLocks noGrp="1"/>
          </p:cNvSpPr>
          <p:nvPr>
            <p:ph type="title"/>
          </p:nvPr>
        </p:nvSpPr>
        <p:spPr>
          <a:xfrm>
            <a:off x="5807676" y="4647250"/>
            <a:ext cx="3052749" cy="3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/>
              <a:t>Department of Computer Science</a:t>
            </a:r>
            <a:endParaRPr sz="1400" b="1" dirty="0"/>
          </a:p>
        </p:txBody>
      </p:sp>
      <p:sp>
        <p:nvSpPr>
          <p:cNvPr id="83" name="Google Shape;83;p15"/>
          <p:cNvSpPr txBox="1"/>
          <p:nvPr/>
        </p:nvSpPr>
        <p:spPr>
          <a:xfrm>
            <a:off x="752275" y="4446250"/>
            <a:ext cx="4283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/>
              <a:t>To learn more: https://www.calstatela.edu/ecst/cs/undergraduate</a:t>
            </a:r>
            <a:endParaRPr sz="1200" b="1"/>
          </a:p>
        </p:txBody>
      </p:sp>
      <p:sp>
        <p:nvSpPr>
          <p:cNvPr id="2" name="Rectangle 1"/>
          <p:cNvSpPr/>
          <p:nvPr/>
        </p:nvSpPr>
        <p:spPr>
          <a:xfrm>
            <a:off x="742104" y="1160788"/>
            <a:ext cx="18149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ea typeface="PMingLiU" pitchFamily="18" charset="-120"/>
              </a:rPr>
              <a:t>Best Jobs </a:t>
            </a:r>
            <a:r>
              <a:rPr lang="en-US" altLang="zh-TW" dirty="0" smtClean="0">
                <a:ea typeface="PMingLiU" pitchFamily="18" charset="-120"/>
              </a:rPr>
              <a:t>2021 </a:t>
            </a:r>
            <a:r>
              <a:rPr lang="en-US" altLang="zh-TW" dirty="0">
                <a:ea typeface="PMingLiU" pitchFamily="18" charset="-120"/>
              </a:rPr>
              <a:t>(Based on Salary and Satisfaction</a:t>
            </a:r>
            <a:r>
              <a:rPr lang="en-US" altLang="zh-TW" dirty="0" smtClean="0">
                <a:ea typeface="PMingLiU" pitchFamily="18" charset="-120"/>
              </a:rPr>
              <a:t>) by </a:t>
            </a:r>
            <a:r>
              <a:rPr lang="en-US" altLang="zh-TW" b="1" dirty="0" err="1" smtClean="0">
                <a:solidFill>
                  <a:srgbClr val="00B050"/>
                </a:solidFill>
                <a:ea typeface="PMingLiU" pitchFamily="18" charset="-120"/>
              </a:rPr>
              <a:t>glassdoor</a:t>
            </a:r>
            <a:r>
              <a:rPr lang="en-US" altLang="zh-TW" b="1" dirty="0" smtClean="0">
                <a:solidFill>
                  <a:srgbClr val="00B050"/>
                </a:solidFill>
                <a:ea typeface="PMingLiU" pitchFamily="18" charset="-120"/>
              </a:rPr>
              <a:t>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38734" y="57940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Our Alumni</a:t>
            </a:r>
            <a:endParaRPr lang="en-US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6049" y="932500"/>
            <a:ext cx="3381375" cy="37147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1510" y="980434"/>
            <a:ext cx="1696656" cy="36668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163</Words>
  <Application>Microsoft Office PowerPoint</Application>
  <PresentationFormat>On-screen Show (16:9)</PresentationFormat>
  <Paragraphs>16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PMingLiU</vt:lpstr>
      <vt:lpstr>Arial</vt:lpstr>
      <vt:lpstr>Simple Light</vt:lpstr>
      <vt:lpstr>What is Computer Science?</vt:lpstr>
      <vt:lpstr>Computer Science Program</vt:lpstr>
      <vt:lpstr>Job Prospects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Overview</dc:title>
  <dc:creator>Kang, EunYoung</dc:creator>
  <cp:lastModifiedBy>Cal State L.A.</cp:lastModifiedBy>
  <cp:revision>27</cp:revision>
  <dcterms:modified xsi:type="dcterms:W3CDTF">2022-01-27T17:28:04Z</dcterms:modified>
</cp:coreProperties>
</file>