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handoutMasterIdLst>
    <p:handoutMasterId r:id="rId13"/>
  </p:handoutMasterIdLst>
  <p:sldIdLst>
    <p:sldId id="440" r:id="rId2"/>
    <p:sldId id="490" r:id="rId3"/>
    <p:sldId id="485" r:id="rId4"/>
    <p:sldId id="494" r:id="rId5"/>
    <p:sldId id="495" r:id="rId6"/>
    <p:sldId id="486" r:id="rId7"/>
    <p:sldId id="496" r:id="rId8"/>
    <p:sldId id="497" r:id="rId9"/>
    <p:sldId id="498" r:id="rId10"/>
    <p:sldId id="499" r:id="rId11"/>
    <p:sldId id="501" r:id="rId12"/>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71" autoAdjust="0"/>
    <p:restoredTop sz="97112" autoAdjust="0"/>
  </p:normalViewPr>
  <p:slideViewPr>
    <p:cSldViewPr>
      <p:cViewPr varScale="1">
        <p:scale>
          <a:sx n="144" d="100"/>
          <a:sy n="144" d="100"/>
        </p:scale>
        <p:origin x="654" y="126"/>
      </p:cViewPr>
      <p:guideLst>
        <p:guide orient="horz" pos="2160"/>
        <p:guide pos="2880"/>
      </p:guideLst>
    </p:cSldViewPr>
  </p:slideViewPr>
  <p:outlineViewPr>
    <p:cViewPr>
      <p:scale>
        <a:sx n="33" d="100"/>
        <a:sy n="33" d="100"/>
      </p:scale>
      <p:origin x="0" y="-30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8CD07219-E1A6-4CAD-8FDF-4D83F4228EFB}"/>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81923" name="Rectangle 3">
            <a:extLst>
              <a:ext uri="{FF2B5EF4-FFF2-40B4-BE49-F238E27FC236}">
                <a16:creationId xmlns:a16="http://schemas.microsoft.com/office/drawing/2014/main" id="{6EBE5FBF-F1E6-4579-A134-7695BE857188}"/>
              </a:ext>
            </a:extLst>
          </p:cNvPr>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81924" name="Rectangle 4">
            <a:extLst>
              <a:ext uri="{FF2B5EF4-FFF2-40B4-BE49-F238E27FC236}">
                <a16:creationId xmlns:a16="http://schemas.microsoft.com/office/drawing/2014/main" id="{4D895067-2368-4D3F-997D-1B702043D016}"/>
              </a:ext>
            </a:extLst>
          </p:cNvPr>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81925" name="Rectangle 5">
            <a:extLst>
              <a:ext uri="{FF2B5EF4-FFF2-40B4-BE49-F238E27FC236}">
                <a16:creationId xmlns:a16="http://schemas.microsoft.com/office/drawing/2014/main" id="{1D29F0C3-1C54-4D83-879C-79502FDDF8AD}"/>
              </a:ext>
            </a:extLst>
          </p:cNvPr>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2ECEFFE-C74C-4DE9-84E0-94C108A06A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7">
            <a:extLst>
              <a:ext uri="{FF2B5EF4-FFF2-40B4-BE49-F238E27FC236}">
                <a16:creationId xmlns:a16="http://schemas.microsoft.com/office/drawing/2014/main" id="{29C8DBCF-D019-40CD-BD28-3C208A3B69D0}"/>
              </a:ext>
            </a:extLst>
          </p:cNvPr>
          <p:cNvGrpSpPr>
            <a:grpSpLocks/>
          </p:cNvGrpSpPr>
          <p:nvPr/>
        </p:nvGrpSpPr>
        <p:grpSpPr bwMode="auto">
          <a:xfrm>
            <a:off x="0" y="0"/>
            <a:ext cx="9144000" cy="6858000"/>
            <a:chOff x="0" y="0"/>
            <a:chExt cx="5760" cy="4320"/>
          </a:xfrm>
        </p:grpSpPr>
        <p:grpSp>
          <p:nvGrpSpPr>
            <p:cNvPr id="5" name="Group 68">
              <a:extLst>
                <a:ext uri="{FF2B5EF4-FFF2-40B4-BE49-F238E27FC236}">
                  <a16:creationId xmlns:a16="http://schemas.microsoft.com/office/drawing/2014/main" id="{CC2080D6-D8A9-4236-88EE-754636C852A0}"/>
                </a:ext>
              </a:extLst>
            </p:cNvPr>
            <p:cNvGrpSpPr>
              <a:grpSpLocks/>
            </p:cNvGrpSpPr>
            <p:nvPr/>
          </p:nvGrpSpPr>
          <p:grpSpPr bwMode="auto">
            <a:xfrm>
              <a:off x="0" y="0"/>
              <a:ext cx="5760" cy="4320"/>
              <a:chOff x="0" y="0"/>
              <a:chExt cx="5760" cy="4320"/>
            </a:xfrm>
          </p:grpSpPr>
          <p:sp>
            <p:nvSpPr>
              <p:cNvPr id="15" name="Rectangle 3">
                <a:extLst>
                  <a:ext uri="{FF2B5EF4-FFF2-40B4-BE49-F238E27FC236}">
                    <a16:creationId xmlns:a16="http://schemas.microsoft.com/office/drawing/2014/main" id="{3CF23A8D-A92A-468F-B34E-17D32A109770}"/>
                  </a:ext>
                </a:extLst>
              </p:cNvPr>
              <p:cNvSpPr>
                <a:spLocks noChangeArrowheads="1"/>
              </p:cNvSpPr>
              <p:nvPr/>
            </p:nvSpPr>
            <p:spPr bwMode="ltGray">
              <a:xfrm>
                <a:off x="2112" y="0"/>
                <a:ext cx="3648" cy="96"/>
              </a:xfrm>
              <a:prstGeom prst="rect">
                <a:avLst/>
              </a:prstGeom>
              <a:solidFill>
                <a:schemeClr val="folHlink"/>
              </a:solidFill>
              <a:ln>
                <a:noFill/>
              </a:ln>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en-US" altLang="en-US" dirty="0"/>
              </a:p>
            </p:txBody>
          </p:sp>
          <p:grpSp>
            <p:nvGrpSpPr>
              <p:cNvPr id="16" name="Group 4">
                <a:extLst>
                  <a:ext uri="{FF2B5EF4-FFF2-40B4-BE49-F238E27FC236}">
                    <a16:creationId xmlns:a16="http://schemas.microsoft.com/office/drawing/2014/main" id="{19D9370D-BB62-4427-B397-261F97497B06}"/>
                  </a:ext>
                </a:extLst>
              </p:cNvPr>
              <p:cNvGrpSpPr>
                <a:grpSpLocks/>
              </p:cNvGrpSpPr>
              <p:nvPr userDrawn="1"/>
            </p:nvGrpSpPr>
            <p:grpSpPr bwMode="auto">
              <a:xfrm>
                <a:off x="0" y="0"/>
                <a:ext cx="5760" cy="4320"/>
                <a:chOff x="0" y="0"/>
                <a:chExt cx="5760" cy="4320"/>
              </a:xfrm>
            </p:grpSpPr>
            <p:sp>
              <p:nvSpPr>
                <p:cNvPr id="18" name="Line 5">
                  <a:extLst>
                    <a:ext uri="{FF2B5EF4-FFF2-40B4-BE49-F238E27FC236}">
                      <a16:creationId xmlns:a16="http://schemas.microsoft.com/office/drawing/2014/main" id="{3A516D64-CB3A-4ED3-B43D-62AEBEAE6A9B}"/>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6">
                  <a:extLst>
                    <a:ext uri="{FF2B5EF4-FFF2-40B4-BE49-F238E27FC236}">
                      <a16:creationId xmlns:a16="http://schemas.microsoft.com/office/drawing/2014/main" id="{D930A5FE-9827-450A-94F9-14E696BF0167}"/>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7">
                  <a:extLst>
                    <a:ext uri="{FF2B5EF4-FFF2-40B4-BE49-F238E27FC236}">
                      <a16:creationId xmlns:a16="http://schemas.microsoft.com/office/drawing/2014/main" id="{1F42E9CE-8809-4A66-BB94-ED5601A518C2}"/>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
                  <a:extLst>
                    <a:ext uri="{FF2B5EF4-FFF2-40B4-BE49-F238E27FC236}">
                      <a16:creationId xmlns:a16="http://schemas.microsoft.com/office/drawing/2014/main" id="{9F447627-CA01-4061-8469-06A12FFEEE91}"/>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9">
                  <a:extLst>
                    <a:ext uri="{FF2B5EF4-FFF2-40B4-BE49-F238E27FC236}">
                      <a16:creationId xmlns:a16="http://schemas.microsoft.com/office/drawing/2014/main" id="{E8C89E85-1C09-4AE6-A96D-7E3D20164A04}"/>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0">
                  <a:extLst>
                    <a:ext uri="{FF2B5EF4-FFF2-40B4-BE49-F238E27FC236}">
                      <a16:creationId xmlns:a16="http://schemas.microsoft.com/office/drawing/2014/main" id="{36458D86-CCAA-46A4-BAA2-CDA4228D0A82}"/>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11">
                  <a:extLst>
                    <a:ext uri="{FF2B5EF4-FFF2-40B4-BE49-F238E27FC236}">
                      <a16:creationId xmlns:a16="http://schemas.microsoft.com/office/drawing/2014/main" id="{0FB8902F-DFA5-4744-B789-A7CE73219E1D}"/>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2">
                  <a:extLst>
                    <a:ext uri="{FF2B5EF4-FFF2-40B4-BE49-F238E27FC236}">
                      <a16:creationId xmlns:a16="http://schemas.microsoft.com/office/drawing/2014/main" id="{835B00EA-8261-4C39-B621-73197CBB2E16}"/>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3">
                  <a:extLst>
                    <a:ext uri="{FF2B5EF4-FFF2-40B4-BE49-F238E27FC236}">
                      <a16:creationId xmlns:a16="http://schemas.microsoft.com/office/drawing/2014/main" id="{67280BCB-FD13-4FAA-99BE-35B3F919BAA6}"/>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14">
                  <a:extLst>
                    <a:ext uri="{FF2B5EF4-FFF2-40B4-BE49-F238E27FC236}">
                      <a16:creationId xmlns:a16="http://schemas.microsoft.com/office/drawing/2014/main" id="{0BF0B14A-B3A1-4655-AB50-C75020122848}"/>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15">
                  <a:extLst>
                    <a:ext uri="{FF2B5EF4-FFF2-40B4-BE49-F238E27FC236}">
                      <a16:creationId xmlns:a16="http://schemas.microsoft.com/office/drawing/2014/main" id="{A3F91450-F437-43FE-B1CA-B0AF0D8A2120}"/>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6">
                  <a:extLst>
                    <a:ext uri="{FF2B5EF4-FFF2-40B4-BE49-F238E27FC236}">
                      <a16:creationId xmlns:a16="http://schemas.microsoft.com/office/drawing/2014/main" id="{F7489EEB-447A-4A63-8B81-4F9C05427B62}"/>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7">
                  <a:extLst>
                    <a:ext uri="{FF2B5EF4-FFF2-40B4-BE49-F238E27FC236}">
                      <a16:creationId xmlns:a16="http://schemas.microsoft.com/office/drawing/2014/main" id="{0DF41A23-48A2-4FD5-AFB6-41D1DBBC51DE}"/>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8">
                  <a:extLst>
                    <a:ext uri="{FF2B5EF4-FFF2-40B4-BE49-F238E27FC236}">
                      <a16:creationId xmlns:a16="http://schemas.microsoft.com/office/drawing/2014/main" id="{BD0EC49E-9526-4540-8906-6C90B5AB6539}"/>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19">
                  <a:extLst>
                    <a:ext uri="{FF2B5EF4-FFF2-40B4-BE49-F238E27FC236}">
                      <a16:creationId xmlns:a16="http://schemas.microsoft.com/office/drawing/2014/main" id="{4C454353-EAC8-4D53-9A62-2F248A77CA8F}"/>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20">
                  <a:extLst>
                    <a:ext uri="{FF2B5EF4-FFF2-40B4-BE49-F238E27FC236}">
                      <a16:creationId xmlns:a16="http://schemas.microsoft.com/office/drawing/2014/main" id="{8FB1C98C-34C2-46BD-9267-DE360621C96B}"/>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1">
                  <a:extLst>
                    <a:ext uri="{FF2B5EF4-FFF2-40B4-BE49-F238E27FC236}">
                      <a16:creationId xmlns:a16="http://schemas.microsoft.com/office/drawing/2014/main" id="{03AA98AB-3DF7-4B33-9625-C9A13A43171C}"/>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2">
                  <a:extLst>
                    <a:ext uri="{FF2B5EF4-FFF2-40B4-BE49-F238E27FC236}">
                      <a16:creationId xmlns:a16="http://schemas.microsoft.com/office/drawing/2014/main" id="{674D0B26-63FE-4601-9DF3-B65F45EB81AC}"/>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3">
                  <a:extLst>
                    <a:ext uri="{FF2B5EF4-FFF2-40B4-BE49-F238E27FC236}">
                      <a16:creationId xmlns:a16="http://schemas.microsoft.com/office/drawing/2014/main" id="{58329A3E-DF07-47AA-9B6E-785B14C1ED90}"/>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24">
                  <a:extLst>
                    <a:ext uri="{FF2B5EF4-FFF2-40B4-BE49-F238E27FC236}">
                      <a16:creationId xmlns:a16="http://schemas.microsoft.com/office/drawing/2014/main" id="{C0680DA7-DBD8-4F9F-8C18-DC2C946D4092}"/>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25">
                  <a:extLst>
                    <a:ext uri="{FF2B5EF4-FFF2-40B4-BE49-F238E27FC236}">
                      <a16:creationId xmlns:a16="http://schemas.microsoft.com/office/drawing/2014/main" id="{4A9EB75E-CD04-4B51-80A7-A09D4B4F625F}"/>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26">
                  <a:extLst>
                    <a:ext uri="{FF2B5EF4-FFF2-40B4-BE49-F238E27FC236}">
                      <a16:creationId xmlns:a16="http://schemas.microsoft.com/office/drawing/2014/main" id="{57B376C3-FE1D-4634-A05F-98E2071CFEB3}"/>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27">
                  <a:extLst>
                    <a:ext uri="{FF2B5EF4-FFF2-40B4-BE49-F238E27FC236}">
                      <a16:creationId xmlns:a16="http://schemas.microsoft.com/office/drawing/2014/main" id="{351B096E-82D3-44D9-9A48-F3D593A99B1C}"/>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8">
                  <a:extLst>
                    <a:ext uri="{FF2B5EF4-FFF2-40B4-BE49-F238E27FC236}">
                      <a16:creationId xmlns:a16="http://schemas.microsoft.com/office/drawing/2014/main" id="{B9EE72C1-E7F3-4CC3-A3D0-045C48C3C96E}"/>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29">
                  <a:extLst>
                    <a:ext uri="{FF2B5EF4-FFF2-40B4-BE49-F238E27FC236}">
                      <a16:creationId xmlns:a16="http://schemas.microsoft.com/office/drawing/2014/main" id="{FC387FF5-42DE-4209-8A68-11276A393600}"/>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30">
                  <a:extLst>
                    <a:ext uri="{FF2B5EF4-FFF2-40B4-BE49-F238E27FC236}">
                      <a16:creationId xmlns:a16="http://schemas.microsoft.com/office/drawing/2014/main" id="{6FF95AD4-23B4-48F9-BE86-1DCC7E3B5091}"/>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31">
                  <a:extLst>
                    <a:ext uri="{FF2B5EF4-FFF2-40B4-BE49-F238E27FC236}">
                      <a16:creationId xmlns:a16="http://schemas.microsoft.com/office/drawing/2014/main" id="{71DCFEAA-FA35-49A7-B6B6-E668F41F9841}"/>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32">
                  <a:extLst>
                    <a:ext uri="{FF2B5EF4-FFF2-40B4-BE49-F238E27FC236}">
                      <a16:creationId xmlns:a16="http://schemas.microsoft.com/office/drawing/2014/main" id="{BF32DDF6-3548-42FC-B31D-30374472EAED}"/>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33">
                  <a:extLst>
                    <a:ext uri="{FF2B5EF4-FFF2-40B4-BE49-F238E27FC236}">
                      <a16:creationId xmlns:a16="http://schemas.microsoft.com/office/drawing/2014/main" id="{CB96A372-EA42-4E03-9256-8C7946E10CFB}"/>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34">
                  <a:extLst>
                    <a:ext uri="{FF2B5EF4-FFF2-40B4-BE49-F238E27FC236}">
                      <a16:creationId xmlns:a16="http://schemas.microsoft.com/office/drawing/2014/main" id="{27D48D3E-4E0C-442F-987C-A866F72673E7}"/>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35">
                  <a:extLst>
                    <a:ext uri="{FF2B5EF4-FFF2-40B4-BE49-F238E27FC236}">
                      <a16:creationId xmlns:a16="http://schemas.microsoft.com/office/drawing/2014/main" id="{1E796DC2-0219-47BF-862B-3732A4FCD835}"/>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36">
                  <a:extLst>
                    <a:ext uri="{FF2B5EF4-FFF2-40B4-BE49-F238E27FC236}">
                      <a16:creationId xmlns:a16="http://schemas.microsoft.com/office/drawing/2014/main" id="{F920B9DB-9630-4972-BAD7-E48BCF57B139}"/>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37">
                  <a:extLst>
                    <a:ext uri="{FF2B5EF4-FFF2-40B4-BE49-F238E27FC236}">
                      <a16:creationId xmlns:a16="http://schemas.microsoft.com/office/drawing/2014/main" id="{478383AD-156C-42C0-948F-4B80DAD3880F}"/>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38">
                  <a:extLst>
                    <a:ext uri="{FF2B5EF4-FFF2-40B4-BE49-F238E27FC236}">
                      <a16:creationId xmlns:a16="http://schemas.microsoft.com/office/drawing/2014/main" id="{32C13C9B-C7EE-4E54-8D7A-12F81C6765BB}"/>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39">
                  <a:extLst>
                    <a:ext uri="{FF2B5EF4-FFF2-40B4-BE49-F238E27FC236}">
                      <a16:creationId xmlns:a16="http://schemas.microsoft.com/office/drawing/2014/main" id="{FEF36AE9-560D-44A6-B499-E90BC54104E9}"/>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40">
                  <a:extLst>
                    <a:ext uri="{FF2B5EF4-FFF2-40B4-BE49-F238E27FC236}">
                      <a16:creationId xmlns:a16="http://schemas.microsoft.com/office/drawing/2014/main" id="{A44A2355-A999-4887-AE3D-EFE943224C32}"/>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41">
                  <a:extLst>
                    <a:ext uri="{FF2B5EF4-FFF2-40B4-BE49-F238E27FC236}">
                      <a16:creationId xmlns:a16="http://schemas.microsoft.com/office/drawing/2014/main" id="{25E28F25-6D47-40F9-8299-C614255B5ED9}"/>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42">
                  <a:extLst>
                    <a:ext uri="{FF2B5EF4-FFF2-40B4-BE49-F238E27FC236}">
                      <a16:creationId xmlns:a16="http://schemas.microsoft.com/office/drawing/2014/main" id="{1DBE263C-A442-427F-A38D-11FA4C1584A8}"/>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43">
                  <a:extLst>
                    <a:ext uri="{FF2B5EF4-FFF2-40B4-BE49-F238E27FC236}">
                      <a16:creationId xmlns:a16="http://schemas.microsoft.com/office/drawing/2014/main" id="{D39747FF-EA52-4C39-8FAC-31505EC3644B}"/>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44">
                  <a:extLst>
                    <a:ext uri="{FF2B5EF4-FFF2-40B4-BE49-F238E27FC236}">
                      <a16:creationId xmlns:a16="http://schemas.microsoft.com/office/drawing/2014/main" id="{3B090EF5-5EB8-4AFA-A143-05D645B1CFA3}"/>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45">
                  <a:extLst>
                    <a:ext uri="{FF2B5EF4-FFF2-40B4-BE49-F238E27FC236}">
                      <a16:creationId xmlns:a16="http://schemas.microsoft.com/office/drawing/2014/main" id="{07720136-926D-439C-A80C-1ABDECECAFE7}"/>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46">
                  <a:extLst>
                    <a:ext uri="{FF2B5EF4-FFF2-40B4-BE49-F238E27FC236}">
                      <a16:creationId xmlns:a16="http://schemas.microsoft.com/office/drawing/2014/main" id="{FE7CA70B-BB21-448C-BE41-A1EAC9877351}"/>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47">
                  <a:extLst>
                    <a:ext uri="{FF2B5EF4-FFF2-40B4-BE49-F238E27FC236}">
                      <a16:creationId xmlns:a16="http://schemas.microsoft.com/office/drawing/2014/main" id="{E4D0F273-AC11-4CB1-8D08-54B05B721D2F}"/>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48">
                  <a:extLst>
                    <a:ext uri="{FF2B5EF4-FFF2-40B4-BE49-F238E27FC236}">
                      <a16:creationId xmlns:a16="http://schemas.microsoft.com/office/drawing/2014/main" id="{6AA2F37C-FDFF-4D02-9C8F-B61471F7D9D6}"/>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49">
                  <a:extLst>
                    <a:ext uri="{FF2B5EF4-FFF2-40B4-BE49-F238E27FC236}">
                      <a16:creationId xmlns:a16="http://schemas.microsoft.com/office/drawing/2014/main" id="{0A85BFE6-7EEC-4C21-9172-2BC80B7E6CB9}"/>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50">
                  <a:extLst>
                    <a:ext uri="{FF2B5EF4-FFF2-40B4-BE49-F238E27FC236}">
                      <a16:creationId xmlns:a16="http://schemas.microsoft.com/office/drawing/2014/main" id="{92786C12-855E-4BA5-85C2-A22615960FDC}"/>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51">
                  <a:extLst>
                    <a:ext uri="{FF2B5EF4-FFF2-40B4-BE49-F238E27FC236}">
                      <a16:creationId xmlns:a16="http://schemas.microsoft.com/office/drawing/2014/main" id="{F2AFB380-D201-4540-BC16-C91497D74521}"/>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52">
                  <a:extLst>
                    <a:ext uri="{FF2B5EF4-FFF2-40B4-BE49-F238E27FC236}">
                      <a16:creationId xmlns:a16="http://schemas.microsoft.com/office/drawing/2014/main" id="{A4F59660-28A1-4EF5-ACF8-098706A565E0}"/>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53">
                  <a:extLst>
                    <a:ext uri="{FF2B5EF4-FFF2-40B4-BE49-F238E27FC236}">
                      <a16:creationId xmlns:a16="http://schemas.microsoft.com/office/drawing/2014/main" id="{71441BC0-1088-4B87-9367-03D1B23F326A}"/>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54">
                  <a:extLst>
                    <a:ext uri="{FF2B5EF4-FFF2-40B4-BE49-F238E27FC236}">
                      <a16:creationId xmlns:a16="http://schemas.microsoft.com/office/drawing/2014/main" id="{3B0ECBB5-21CA-42D6-80D9-50D3DA88EE21}"/>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55">
                  <a:extLst>
                    <a:ext uri="{FF2B5EF4-FFF2-40B4-BE49-F238E27FC236}">
                      <a16:creationId xmlns:a16="http://schemas.microsoft.com/office/drawing/2014/main" id="{0A2FEA50-590B-429A-9FE4-D8F18FC0982A}"/>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 name="Line 56">
                <a:extLst>
                  <a:ext uri="{FF2B5EF4-FFF2-40B4-BE49-F238E27FC236}">
                    <a16:creationId xmlns:a16="http://schemas.microsoft.com/office/drawing/2014/main" id="{3BEB75EB-78C2-4BB9-BCB8-EC075E9DC80B}"/>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76">
              <a:extLst>
                <a:ext uri="{FF2B5EF4-FFF2-40B4-BE49-F238E27FC236}">
                  <a16:creationId xmlns:a16="http://schemas.microsoft.com/office/drawing/2014/main" id="{D7DCB1BE-901B-412E-B09C-BDF84ADBA474}"/>
                </a:ext>
              </a:extLst>
            </p:cNvPr>
            <p:cNvGrpSpPr>
              <a:grpSpLocks/>
            </p:cNvGrpSpPr>
            <p:nvPr userDrawn="1"/>
          </p:nvGrpSpPr>
          <p:grpSpPr bwMode="auto">
            <a:xfrm>
              <a:off x="3" y="559"/>
              <a:ext cx="4192" cy="1796"/>
              <a:chOff x="3" y="559"/>
              <a:chExt cx="4192" cy="1796"/>
            </a:xfrm>
          </p:grpSpPr>
          <p:sp>
            <p:nvSpPr>
              <p:cNvPr id="11" name="Line 65">
                <a:extLst>
                  <a:ext uri="{FF2B5EF4-FFF2-40B4-BE49-F238E27FC236}">
                    <a16:creationId xmlns:a16="http://schemas.microsoft.com/office/drawing/2014/main" id="{FB3FC4C2-1E59-4254-B94C-4EFA3CBE3287}"/>
                  </a:ext>
                </a:extLst>
              </p:cNvPr>
              <p:cNvSpPr>
                <a:spLocks noChangeShapeType="1"/>
              </p:cNvSpPr>
              <p:nvPr/>
            </p:nvSpPr>
            <p:spPr bwMode="ltGray">
              <a:xfrm>
                <a:off x="506" y="559"/>
                <a:ext cx="0" cy="17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63">
                <a:extLst>
                  <a:ext uri="{FF2B5EF4-FFF2-40B4-BE49-F238E27FC236}">
                    <a16:creationId xmlns:a16="http://schemas.microsoft.com/office/drawing/2014/main" id="{F2A18F0F-3E4B-490B-B439-2F287BE806CA}"/>
                  </a:ext>
                </a:extLst>
              </p:cNvPr>
              <p:cNvSpPr>
                <a:spLocks noChangeShapeType="1"/>
              </p:cNvSpPr>
              <p:nvPr/>
            </p:nvSpPr>
            <p:spPr bwMode="ltGray">
              <a:xfrm flipH="1" flipV="1">
                <a:off x="3" y="1924"/>
                <a:ext cx="32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4">
                <a:extLst>
                  <a:ext uri="{FF2B5EF4-FFF2-40B4-BE49-F238E27FC236}">
                    <a16:creationId xmlns:a16="http://schemas.microsoft.com/office/drawing/2014/main" id="{0C58224F-9EFF-4CCC-BD50-376770F1DC60}"/>
                  </a:ext>
                </a:extLst>
              </p:cNvPr>
              <p:cNvSpPr>
                <a:spLocks noChangeShapeType="1"/>
              </p:cNvSpPr>
              <p:nvPr/>
            </p:nvSpPr>
            <p:spPr bwMode="ltGray">
              <a:xfrm flipH="1" flipV="1">
                <a:off x="384" y="938"/>
                <a:ext cx="38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Arc 66">
                <a:extLst>
                  <a:ext uri="{FF2B5EF4-FFF2-40B4-BE49-F238E27FC236}">
                    <a16:creationId xmlns:a16="http://schemas.microsoft.com/office/drawing/2014/main" id="{DF589129-B46B-430B-98E6-1E8F2287ED4C}"/>
                  </a:ext>
                </a:extLst>
              </p:cNvPr>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7" name="Group 75">
              <a:extLst>
                <a:ext uri="{FF2B5EF4-FFF2-40B4-BE49-F238E27FC236}">
                  <a16:creationId xmlns:a16="http://schemas.microsoft.com/office/drawing/2014/main" id="{9E546E0C-4966-4B3F-8343-E0C97340C46D}"/>
                </a:ext>
              </a:extLst>
            </p:cNvPr>
            <p:cNvGrpSpPr>
              <a:grpSpLocks/>
            </p:cNvGrpSpPr>
            <p:nvPr userDrawn="1"/>
          </p:nvGrpSpPr>
          <p:grpSpPr bwMode="auto">
            <a:xfrm>
              <a:off x="1480" y="1952"/>
              <a:ext cx="3808" cy="1812"/>
              <a:chOff x="1480" y="1952"/>
              <a:chExt cx="3808" cy="1812"/>
            </a:xfrm>
          </p:grpSpPr>
          <p:sp>
            <p:nvSpPr>
              <p:cNvPr id="8" name="Line 67">
                <a:extLst>
                  <a:ext uri="{FF2B5EF4-FFF2-40B4-BE49-F238E27FC236}">
                    <a16:creationId xmlns:a16="http://schemas.microsoft.com/office/drawing/2014/main" id="{F162ABAC-E1A1-422E-B05E-B0B605A2C2FA}"/>
                  </a:ext>
                </a:extLst>
              </p:cNvPr>
              <p:cNvSpPr>
                <a:spLocks noChangeShapeType="1"/>
              </p:cNvSpPr>
              <p:nvPr/>
            </p:nvSpPr>
            <p:spPr bwMode="ltGray">
              <a:xfrm flipV="1">
                <a:off x="1480" y="3442"/>
                <a:ext cx="38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8">
                <a:extLst>
                  <a:ext uri="{FF2B5EF4-FFF2-40B4-BE49-F238E27FC236}">
                    <a16:creationId xmlns:a16="http://schemas.microsoft.com/office/drawing/2014/main" id="{50D4772D-CD93-44BD-AD22-A3DD9669EBAD}"/>
                  </a:ext>
                </a:extLst>
              </p:cNvPr>
              <p:cNvSpPr>
                <a:spLocks noChangeShapeType="1"/>
              </p:cNvSpPr>
              <p:nvPr/>
            </p:nvSpPr>
            <p:spPr bwMode="ltGray">
              <a:xfrm flipH="1">
                <a:off x="5172" y="1952"/>
                <a:ext cx="0" cy="181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69">
                <a:extLst>
                  <a:ext uri="{FF2B5EF4-FFF2-40B4-BE49-F238E27FC236}">
                    <a16:creationId xmlns:a16="http://schemas.microsoft.com/office/drawing/2014/main" id="{46EDC641-1075-473D-BF0D-82CE72D4BAA8}"/>
                  </a:ext>
                </a:extLst>
              </p:cNvPr>
              <p:cNvSpPr>
                <a:spLocks/>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6201" name="Rectangle 5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6202" name="Rectangle 5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71">
            <a:extLst>
              <a:ext uri="{FF2B5EF4-FFF2-40B4-BE49-F238E27FC236}">
                <a16:creationId xmlns:a16="http://schemas.microsoft.com/office/drawing/2014/main" id="{D6AB905E-0E06-49D7-8E61-80C6A8F698A3}"/>
              </a:ext>
            </a:extLst>
          </p:cNvPr>
          <p:cNvSpPr>
            <a:spLocks noGrp="1" noChangeArrowheads="1"/>
          </p:cNvSpPr>
          <p:nvPr>
            <p:ph type="dt" sz="quarter" idx="10"/>
          </p:nvPr>
        </p:nvSpPr>
        <p:spPr/>
        <p:txBody>
          <a:bodyPr/>
          <a:lstStyle>
            <a:lvl1pPr>
              <a:defRPr/>
            </a:lvl1pPr>
          </a:lstStyle>
          <a:p>
            <a:pPr>
              <a:defRPr/>
            </a:pPr>
            <a:endParaRPr lang="en-US"/>
          </a:p>
        </p:txBody>
      </p:sp>
      <p:sp>
        <p:nvSpPr>
          <p:cNvPr id="70" name="Rectangle 72">
            <a:extLst>
              <a:ext uri="{FF2B5EF4-FFF2-40B4-BE49-F238E27FC236}">
                <a16:creationId xmlns:a16="http://schemas.microsoft.com/office/drawing/2014/main" id="{ED7DE463-9DC9-47DE-92F6-3DE221A20662}"/>
              </a:ext>
            </a:extLst>
          </p:cNvPr>
          <p:cNvSpPr>
            <a:spLocks noGrp="1" noChangeArrowheads="1"/>
          </p:cNvSpPr>
          <p:nvPr>
            <p:ph type="ftr" sz="quarter" idx="11"/>
          </p:nvPr>
        </p:nvSpPr>
        <p:spPr/>
        <p:txBody>
          <a:bodyPr/>
          <a:lstStyle>
            <a:lvl1pPr>
              <a:defRPr/>
            </a:lvl1pPr>
          </a:lstStyle>
          <a:p>
            <a:pPr>
              <a:defRPr/>
            </a:pPr>
            <a:endParaRPr lang="en-US"/>
          </a:p>
        </p:txBody>
      </p:sp>
      <p:sp>
        <p:nvSpPr>
          <p:cNvPr id="71" name="Rectangle 73">
            <a:extLst>
              <a:ext uri="{FF2B5EF4-FFF2-40B4-BE49-F238E27FC236}">
                <a16:creationId xmlns:a16="http://schemas.microsoft.com/office/drawing/2014/main" id="{8DE6CDFB-CC03-4632-BB7E-D3A05CA34B9F}"/>
              </a:ext>
            </a:extLst>
          </p:cNvPr>
          <p:cNvSpPr>
            <a:spLocks noGrp="1" noChangeArrowheads="1"/>
          </p:cNvSpPr>
          <p:nvPr>
            <p:ph type="sldNum" sz="quarter" idx="12"/>
          </p:nvPr>
        </p:nvSpPr>
        <p:spPr/>
        <p:txBody>
          <a:bodyPr/>
          <a:lstStyle>
            <a:lvl1pPr>
              <a:defRPr/>
            </a:lvl1pPr>
          </a:lstStyle>
          <a:p>
            <a:pPr>
              <a:defRPr/>
            </a:pPr>
            <a:fld id="{F171615E-D1C2-4201-9649-50E30268D8EE}" type="slidenum">
              <a:rPr lang="en-US" altLang="en-US"/>
              <a:pPr>
                <a:defRPr/>
              </a:pPr>
              <a:t>‹#›</a:t>
            </a:fld>
            <a:endParaRPr lang="en-US" altLang="en-US"/>
          </a:p>
        </p:txBody>
      </p:sp>
    </p:spTree>
    <p:extLst>
      <p:ext uri="{BB962C8B-B14F-4D97-AF65-F5344CB8AC3E}">
        <p14:creationId xmlns:p14="http://schemas.microsoft.com/office/powerpoint/2010/main" val="82748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754AA87E-5C7B-4544-B0A7-DBEB2EFD3A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4065F031-7F22-48F1-8AE6-E8E9933E30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B2FFE37-95E8-457B-932A-B95AA39ED31E}"/>
              </a:ext>
            </a:extLst>
          </p:cNvPr>
          <p:cNvSpPr>
            <a:spLocks noGrp="1" noChangeArrowheads="1"/>
          </p:cNvSpPr>
          <p:nvPr>
            <p:ph type="sldNum" sz="quarter" idx="12"/>
          </p:nvPr>
        </p:nvSpPr>
        <p:spPr>
          <a:ln/>
        </p:spPr>
        <p:txBody>
          <a:bodyPr/>
          <a:lstStyle>
            <a:lvl1pPr>
              <a:defRPr/>
            </a:lvl1pPr>
          </a:lstStyle>
          <a:p>
            <a:pPr>
              <a:defRPr/>
            </a:pPr>
            <a:fld id="{01FD75F8-2669-401A-A393-10F0939B59E5}" type="slidenum">
              <a:rPr lang="en-US" altLang="en-US"/>
              <a:pPr>
                <a:defRPr/>
              </a:pPr>
              <a:t>‹#›</a:t>
            </a:fld>
            <a:endParaRPr lang="en-US" altLang="en-US"/>
          </a:p>
        </p:txBody>
      </p:sp>
    </p:spTree>
    <p:extLst>
      <p:ext uri="{BB962C8B-B14F-4D97-AF65-F5344CB8AC3E}">
        <p14:creationId xmlns:p14="http://schemas.microsoft.com/office/powerpoint/2010/main" val="1945538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9E9403C0-AFD0-4507-ABF5-40C5D14B8E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ACB329F0-D7BC-47C1-A65B-E3CE311D46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4799C6E-5E2F-41FF-B2A4-7B39C75C7F48}"/>
              </a:ext>
            </a:extLst>
          </p:cNvPr>
          <p:cNvSpPr>
            <a:spLocks noGrp="1" noChangeArrowheads="1"/>
          </p:cNvSpPr>
          <p:nvPr>
            <p:ph type="sldNum" sz="quarter" idx="12"/>
          </p:nvPr>
        </p:nvSpPr>
        <p:spPr>
          <a:ln/>
        </p:spPr>
        <p:txBody>
          <a:bodyPr/>
          <a:lstStyle>
            <a:lvl1pPr>
              <a:defRPr/>
            </a:lvl1pPr>
          </a:lstStyle>
          <a:p>
            <a:pPr>
              <a:defRPr/>
            </a:pPr>
            <a:fld id="{F1713D85-6BD0-4F14-B1F1-8EB57A680D2D}" type="slidenum">
              <a:rPr lang="en-US" altLang="en-US"/>
              <a:pPr>
                <a:defRPr/>
              </a:pPr>
              <a:t>‹#›</a:t>
            </a:fld>
            <a:endParaRPr lang="en-US" altLang="en-US"/>
          </a:p>
        </p:txBody>
      </p:sp>
    </p:spTree>
    <p:extLst>
      <p:ext uri="{BB962C8B-B14F-4D97-AF65-F5344CB8AC3E}">
        <p14:creationId xmlns:p14="http://schemas.microsoft.com/office/powerpoint/2010/main" val="1848357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a:extLst>
              <a:ext uri="{FF2B5EF4-FFF2-40B4-BE49-F238E27FC236}">
                <a16:creationId xmlns:a16="http://schemas.microsoft.com/office/drawing/2014/main" id="{74EB5A4C-A2D7-4544-8B81-2063E23CC2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43B85D56-690D-4F32-ABBA-7780CC00DB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BF23B02D-A559-4F78-AC1B-DF4330B5B08D}"/>
              </a:ext>
            </a:extLst>
          </p:cNvPr>
          <p:cNvSpPr>
            <a:spLocks noGrp="1" noChangeArrowheads="1"/>
          </p:cNvSpPr>
          <p:nvPr>
            <p:ph type="sldNum" sz="quarter" idx="12"/>
          </p:nvPr>
        </p:nvSpPr>
        <p:spPr>
          <a:ln/>
        </p:spPr>
        <p:txBody>
          <a:bodyPr/>
          <a:lstStyle>
            <a:lvl1pPr>
              <a:defRPr/>
            </a:lvl1pPr>
          </a:lstStyle>
          <a:p>
            <a:pPr>
              <a:defRPr/>
            </a:pPr>
            <a:fld id="{C070ACA8-9B9F-4B85-AD02-4689F64F95D6}" type="slidenum">
              <a:rPr lang="en-US" altLang="en-US"/>
              <a:pPr>
                <a:defRPr/>
              </a:pPr>
              <a:t>‹#›</a:t>
            </a:fld>
            <a:endParaRPr lang="en-US" altLang="en-US"/>
          </a:p>
        </p:txBody>
      </p:sp>
    </p:spTree>
    <p:extLst>
      <p:ext uri="{BB962C8B-B14F-4D97-AF65-F5344CB8AC3E}">
        <p14:creationId xmlns:p14="http://schemas.microsoft.com/office/powerpoint/2010/main" val="224146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8">
            <a:extLst>
              <a:ext uri="{FF2B5EF4-FFF2-40B4-BE49-F238E27FC236}">
                <a16:creationId xmlns:a16="http://schemas.microsoft.com/office/drawing/2014/main" id="{2BAB8681-B799-4BDA-8B04-DD4D5FC330F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9">
            <a:extLst>
              <a:ext uri="{FF2B5EF4-FFF2-40B4-BE49-F238E27FC236}">
                <a16:creationId xmlns:a16="http://schemas.microsoft.com/office/drawing/2014/main" id="{B7BFAFAD-86B0-4313-9E7A-4C7EAD7B4B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0">
            <a:extLst>
              <a:ext uri="{FF2B5EF4-FFF2-40B4-BE49-F238E27FC236}">
                <a16:creationId xmlns:a16="http://schemas.microsoft.com/office/drawing/2014/main" id="{5EAF0E6D-CA2B-4C00-8EE8-32BFA5D0E9F6}"/>
              </a:ext>
            </a:extLst>
          </p:cNvPr>
          <p:cNvSpPr>
            <a:spLocks noGrp="1" noChangeArrowheads="1"/>
          </p:cNvSpPr>
          <p:nvPr>
            <p:ph type="sldNum" sz="quarter" idx="12"/>
          </p:nvPr>
        </p:nvSpPr>
        <p:spPr>
          <a:ln/>
        </p:spPr>
        <p:txBody>
          <a:bodyPr/>
          <a:lstStyle>
            <a:lvl1pPr>
              <a:defRPr/>
            </a:lvl1pPr>
          </a:lstStyle>
          <a:p>
            <a:pPr>
              <a:defRPr/>
            </a:pPr>
            <a:fld id="{0C8B49AE-5E3D-4E56-A4BA-61E7A4F1DA84}" type="slidenum">
              <a:rPr lang="en-US" altLang="en-US"/>
              <a:pPr>
                <a:defRPr/>
              </a:pPr>
              <a:t>‹#›</a:t>
            </a:fld>
            <a:endParaRPr lang="en-US" altLang="en-US"/>
          </a:p>
        </p:txBody>
      </p:sp>
    </p:spTree>
    <p:extLst>
      <p:ext uri="{BB962C8B-B14F-4D97-AF65-F5344CB8AC3E}">
        <p14:creationId xmlns:p14="http://schemas.microsoft.com/office/powerpoint/2010/main" val="3976323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8">
            <a:extLst>
              <a:ext uri="{FF2B5EF4-FFF2-40B4-BE49-F238E27FC236}">
                <a16:creationId xmlns:a16="http://schemas.microsoft.com/office/drawing/2014/main" id="{E249F580-9EF3-4FA5-8613-22C6BFF5EA6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4DD42DB1-E81C-47BA-AF1F-D5664D5EA8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6E096D46-8E4E-4EC3-B8A0-427CF5CE4F2A}"/>
              </a:ext>
            </a:extLst>
          </p:cNvPr>
          <p:cNvSpPr>
            <a:spLocks noGrp="1" noChangeArrowheads="1"/>
          </p:cNvSpPr>
          <p:nvPr>
            <p:ph type="sldNum" sz="quarter" idx="12"/>
          </p:nvPr>
        </p:nvSpPr>
        <p:spPr>
          <a:ln/>
        </p:spPr>
        <p:txBody>
          <a:bodyPr/>
          <a:lstStyle>
            <a:lvl1pPr>
              <a:defRPr/>
            </a:lvl1pPr>
          </a:lstStyle>
          <a:p>
            <a:pPr>
              <a:defRPr/>
            </a:pPr>
            <a:fld id="{064FE193-0F84-4129-9832-25C2333AAAA1}" type="slidenum">
              <a:rPr lang="en-US" altLang="en-US"/>
              <a:pPr>
                <a:defRPr/>
              </a:pPr>
              <a:t>‹#›</a:t>
            </a:fld>
            <a:endParaRPr lang="en-US" altLang="en-US"/>
          </a:p>
        </p:txBody>
      </p:sp>
    </p:spTree>
    <p:extLst>
      <p:ext uri="{BB962C8B-B14F-4D97-AF65-F5344CB8AC3E}">
        <p14:creationId xmlns:p14="http://schemas.microsoft.com/office/powerpoint/2010/main" val="384951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8">
            <a:extLst>
              <a:ext uri="{FF2B5EF4-FFF2-40B4-BE49-F238E27FC236}">
                <a16:creationId xmlns:a16="http://schemas.microsoft.com/office/drawing/2014/main" id="{4F34658B-7436-49BB-8CAB-771B0EB7212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9">
            <a:extLst>
              <a:ext uri="{FF2B5EF4-FFF2-40B4-BE49-F238E27FC236}">
                <a16:creationId xmlns:a16="http://schemas.microsoft.com/office/drawing/2014/main" id="{DFE9BC37-8093-481E-B136-E3F9475D86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0">
            <a:extLst>
              <a:ext uri="{FF2B5EF4-FFF2-40B4-BE49-F238E27FC236}">
                <a16:creationId xmlns:a16="http://schemas.microsoft.com/office/drawing/2014/main" id="{EB472067-4C64-419F-B9B6-708557E4C6BE}"/>
              </a:ext>
            </a:extLst>
          </p:cNvPr>
          <p:cNvSpPr>
            <a:spLocks noGrp="1" noChangeArrowheads="1"/>
          </p:cNvSpPr>
          <p:nvPr>
            <p:ph type="sldNum" sz="quarter" idx="12"/>
          </p:nvPr>
        </p:nvSpPr>
        <p:spPr>
          <a:ln/>
        </p:spPr>
        <p:txBody>
          <a:bodyPr/>
          <a:lstStyle>
            <a:lvl1pPr>
              <a:defRPr/>
            </a:lvl1pPr>
          </a:lstStyle>
          <a:p>
            <a:pPr>
              <a:defRPr/>
            </a:pPr>
            <a:fld id="{053F1E23-DD29-4D4A-AC8F-4CABA504A318}" type="slidenum">
              <a:rPr lang="en-US" altLang="en-US"/>
              <a:pPr>
                <a:defRPr/>
              </a:pPr>
              <a:t>‹#›</a:t>
            </a:fld>
            <a:endParaRPr lang="en-US" altLang="en-US"/>
          </a:p>
        </p:txBody>
      </p:sp>
    </p:spTree>
    <p:extLst>
      <p:ext uri="{BB962C8B-B14F-4D97-AF65-F5344CB8AC3E}">
        <p14:creationId xmlns:p14="http://schemas.microsoft.com/office/powerpoint/2010/main" val="299482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8">
            <a:extLst>
              <a:ext uri="{FF2B5EF4-FFF2-40B4-BE49-F238E27FC236}">
                <a16:creationId xmlns:a16="http://schemas.microsoft.com/office/drawing/2014/main" id="{FBFA3430-89C3-4306-8910-3022AC1F0F6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9">
            <a:extLst>
              <a:ext uri="{FF2B5EF4-FFF2-40B4-BE49-F238E27FC236}">
                <a16:creationId xmlns:a16="http://schemas.microsoft.com/office/drawing/2014/main" id="{05EBDBC5-16F2-4C76-8922-389BCBD77D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0">
            <a:extLst>
              <a:ext uri="{FF2B5EF4-FFF2-40B4-BE49-F238E27FC236}">
                <a16:creationId xmlns:a16="http://schemas.microsoft.com/office/drawing/2014/main" id="{1645E562-8E26-42A1-BEA0-1981EB6A4DF8}"/>
              </a:ext>
            </a:extLst>
          </p:cNvPr>
          <p:cNvSpPr>
            <a:spLocks noGrp="1" noChangeArrowheads="1"/>
          </p:cNvSpPr>
          <p:nvPr>
            <p:ph type="sldNum" sz="quarter" idx="12"/>
          </p:nvPr>
        </p:nvSpPr>
        <p:spPr>
          <a:ln/>
        </p:spPr>
        <p:txBody>
          <a:bodyPr/>
          <a:lstStyle>
            <a:lvl1pPr>
              <a:defRPr/>
            </a:lvl1pPr>
          </a:lstStyle>
          <a:p>
            <a:pPr>
              <a:defRPr/>
            </a:pPr>
            <a:fld id="{A2BA967E-9404-443C-A671-414131DC55AA}" type="slidenum">
              <a:rPr lang="en-US" altLang="en-US"/>
              <a:pPr>
                <a:defRPr/>
              </a:pPr>
              <a:t>‹#›</a:t>
            </a:fld>
            <a:endParaRPr lang="en-US" altLang="en-US"/>
          </a:p>
        </p:txBody>
      </p:sp>
    </p:spTree>
    <p:extLst>
      <p:ext uri="{BB962C8B-B14F-4D97-AF65-F5344CB8AC3E}">
        <p14:creationId xmlns:p14="http://schemas.microsoft.com/office/powerpoint/2010/main" val="2621778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8">
            <a:extLst>
              <a:ext uri="{FF2B5EF4-FFF2-40B4-BE49-F238E27FC236}">
                <a16:creationId xmlns:a16="http://schemas.microsoft.com/office/drawing/2014/main" id="{091B5B72-1642-498F-9D75-9FBE6F01201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9">
            <a:extLst>
              <a:ext uri="{FF2B5EF4-FFF2-40B4-BE49-F238E27FC236}">
                <a16:creationId xmlns:a16="http://schemas.microsoft.com/office/drawing/2014/main" id="{E024A2DA-22BF-44EE-9B33-AC9ED7D5BF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0">
            <a:extLst>
              <a:ext uri="{FF2B5EF4-FFF2-40B4-BE49-F238E27FC236}">
                <a16:creationId xmlns:a16="http://schemas.microsoft.com/office/drawing/2014/main" id="{151F5B25-92E3-432D-85FC-688C1F4A90B6}"/>
              </a:ext>
            </a:extLst>
          </p:cNvPr>
          <p:cNvSpPr>
            <a:spLocks noGrp="1" noChangeArrowheads="1"/>
          </p:cNvSpPr>
          <p:nvPr>
            <p:ph type="sldNum" sz="quarter" idx="12"/>
          </p:nvPr>
        </p:nvSpPr>
        <p:spPr>
          <a:ln/>
        </p:spPr>
        <p:txBody>
          <a:bodyPr/>
          <a:lstStyle>
            <a:lvl1pPr>
              <a:defRPr/>
            </a:lvl1pPr>
          </a:lstStyle>
          <a:p>
            <a:pPr>
              <a:defRPr/>
            </a:pPr>
            <a:fld id="{EC84FA1C-73D7-4ABE-B5F4-02AD273B7E13}" type="slidenum">
              <a:rPr lang="en-US" altLang="en-US"/>
              <a:pPr>
                <a:defRPr/>
              </a:pPr>
              <a:t>‹#›</a:t>
            </a:fld>
            <a:endParaRPr lang="en-US" altLang="en-US"/>
          </a:p>
        </p:txBody>
      </p:sp>
    </p:spTree>
    <p:extLst>
      <p:ext uri="{BB962C8B-B14F-4D97-AF65-F5344CB8AC3E}">
        <p14:creationId xmlns:p14="http://schemas.microsoft.com/office/powerpoint/2010/main" val="81389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CAA764A2-ACCB-4909-9B0B-8727D511B52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136C63BA-85AD-4AA4-9E2F-939B6B0EA4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F9DFF183-B268-49DF-8B2A-BB4AE33152B9}"/>
              </a:ext>
            </a:extLst>
          </p:cNvPr>
          <p:cNvSpPr>
            <a:spLocks noGrp="1" noChangeArrowheads="1"/>
          </p:cNvSpPr>
          <p:nvPr>
            <p:ph type="sldNum" sz="quarter" idx="12"/>
          </p:nvPr>
        </p:nvSpPr>
        <p:spPr>
          <a:ln/>
        </p:spPr>
        <p:txBody>
          <a:bodyPr/>
          <a:lstStyle>
            <a:lvl1pPr>
              <a:defRPr/>
            </a:lvl1pPr>
          </a:lstStyle>
          <a:p>
            <a:pPr>
              <a:defRPr/>
            </a:pPr>
            <a:fld id="{943C2E93-AEE9-43B2-A61A-135D0EA748B1}" type="slidenum">
              <a:rPr lang="en-US" altLang="en-US"/>
              <a:pPr>
                <a:defRPr/>
              </a:pPr>
              <a:t>‹#›</a:t>
            </a:fld>
            <a:endParaRPr lang="en-US" altLang="en-US"/>
          </a:p>
        </p:txBody>
      </p:sp>
    </p:spTree>
    <p:extLst>
      <p:ext uri="{BB962C8B-B14F-4D97-AF65-F5344CB8AC3E}">
        <p14:creationId xmlns:p14="http://schemas.microsoft.com/office/powerpoint/2010/main" val="2383535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a:extLst>
              <a:ext uri="{FF2B5EF4-FFF2-40B4-BE49-F238E27FC236}">
                <a16:creationId xmlns:a16="http://schemas.microsoft.com/office/drawing/2014/main" id="{7097B6FB-2178-4723-A070-535AF4555F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9">
            <a:extLst>
              <a:ext uri="{FF2B5EF4-FFF2-40B4-BE49-F238E27FC236}">
                <a16:creationId xmlns:a16="http://schemas.microsoft.com/office/drawing/2014/main" id="{8E889093-9D59-4D20-B2E8-36B6786318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0">
            <a:extLst>
              <a:ext uri="{FF2B5EF4-FFF2-40B4-BE49-F238E27FC236}">
                <a16:creationId xmlns:a16="http://schemas.microsoft.com/office/drawing/2014/main" id="{E51724E0-107F-4E09-8F57-0B72D12C6E3A}"/>
              </a:ext>
            </a:extLst>
          </p:cNvPr>
          <p:cNvSpPr>
            <a:spLocks noGrp="1" noChangeArrowheads="1"/>
          </p:cNvSpPr>
          <p:nvPr>
            <p:ph type="sldNum" sz="quarter" idx="12"/>
          </p:nvPr>
        </p:nvSpPr>
        <p:spPr>
          <a:ln/>
        </p:spPr>
        <p:txBody>
          <a:bodyPr/>
          <a:lstStyle>
            <a:lvl1pPr>
              <a:defRPr/>
            </a:lvl1pPr>
          </a:lstStyle>
          <a:p>
            <a:pPr>
              <a:defRPr/>
            </a:pPr>
            <a:fld id="{21076FE8-22CD-414F-8E92-4468081F5AB8}" type="slidenum">
              <a:rPr lang="en-US" altLang="en-US"/>
              <a:pPr>
                <a:defRPr/>
              </a:pPr>
              <a:t>‹#›</a:t>
            </a:fld>
            <a:endParaRPr lang="en-US" altLang="en-US"/>
          </a:p>
        </p:txBody>
      </p:sp>
    </p:spTree>
    <p:extLst>
      <p:ext uri="{BB962C8B-B14F-4D97-AF65-F5344CB8AC3E}">
        <p14:creationId xmlns:p14="http://schemas.microsoft.com/office/powerpoint/2010/main" val="4087015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902521CD-878B-43C8-A321-9041D24B2F81}"/>
              </a:ext>
            </a:extLst>
          </p:cNvPr>
          <p:cNvGrpSpPr>
            <a:grpSpLocks/>
          </p:cNvGrpSpPr>
          <p:nvPr/>
        </p:nvGrpSpPr>
        <p:grpSpPr bwMode="auto">
          <a:xfrm>
            <a:off x="0" y="0"/>
            <a:ext cx="9144000" cy="6858000"/>
            <a:chOff x="0" y="0"/>
            <a:chExt cx="5760" cy="4320"/>
          </a:xfrm>
        </p:grpSpPr>
        <p:grpSp>
          <p:nvGrpSpPr>
            <p:cNvPr id="1032" name="Group 3">
              <a:extLst>
                <a:ext uri="{FF2B5EF4-FFF2-40B4-BE49-F238E27FC236}">
                  <a16:creationId xmlns:a16="http://schemas.microsoft.com/office/drawing/2014/main" id="{C8590CDE-BE9B-477A-8FA9-846D6589AFA1}"/>
                </a:ext>
              </a:extLst>
            </p:cNvPr>
            <p:cNvGrpSpPr>
              <a:grpSpLocks/>
            </p:cNvGrpSpPr>
            <p:nvPr/>
          </p:nvGrpSpPr>
          <p:grpSpPr bwMode="auto">
            <a:xfrm>
              <a:off x="0" y="0"/>
              <a:ext cx="5760" cy="4320"/>
              <a:chOff x="0" y="0"/>
              <a:chExt cx="5760" cy="4320"/>
            </a:xfrm>
          </p:grpSpPr>
          <p:grpSp>
            <p:nvGrpSpPr>
              <p:cNvPr id="1039" name="Group 4">
                <a:extLst>
                  <a:ext uri="{FF2B5EF4-FFF2-40B4-BE49-F238E27FC236}">
                    <a16:creationId xmlns:a16="http://schemas.microsoft.com/office/drawing/2014/main" id="{C210A90A-7AB7-4D5D-A829-500DFCE712FD}"/>
                  </a:ext>
                </a:extLst>
              </p:cNvPr>
              <p:cNvGrpSpPr>
                <a:grpSpLocks/>
              </p:cNvGrpSpPr>
              <p:nvPr/>
            </p:nvGrpSpPr>
            <p:grpSpPr bwMode="auto">
              <a:xfrm>
                <a:off x="0" y="192"/>
                <a:ext cx="5760" cy="4032"/>
                <a:chOff x="0" y="192"/>
                <a:chExt cx="5760" cy="4032"/>
              </a:xfrm>
            </p:grpSpPr>
            <p:sp>
              <p:nvSpPr>
                <p:cNvPr id="1070" name="Line 5">
                  <a:extLst>
                    <a:ext uri="{FF2B5EF4-FFF2-40B4-BE49-F238E27FC236}">
                      <a16:creationId xmlns:a16="http://schemas.microsoft.com/office/drawing/2014/main" id="{AFC0A57D-2189-4B72-931C-7A2086B1CA22}"/>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6">
                  <a:extLst>
                    <a:ext uri="{FF2B5EF4-FFF2-40B4-BE49-F238E27FC236}">
                      <a16:creationId xmlns:a16="http://schemas.microsoft.com/office/drawing/2014/main" id="{0A883C0C-F54F-4E0D-BA33-FC9193347AAA}"/>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7">
                  <a:extLst>
                    <a:ext uri="{FF2B5EF4-FFF2-40B4-BE49-F238E27FC236}">
                      <a16:creationId xmlns:a16="http://schemas.microsoft.com/office/drawing/2014/main" id="{24972DAB-E33F-49C4-BAEE-541244FBBF5F}"/>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8">
                  <a:extLst>
                    <a:ext uri="{FF2B5EF4-FFF2-40B4-BE49-F238E27FC236}">
                      <a16:creationId xmlns:a16="http://schemas.microsoft.com/office/drawing/2014/main" id="{349A810E-353C-4F6A-B59C-B0CD9393181D}"/>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9">
                  <a:extLst>
                    <a:ext uri="{FF2B5EF4-FFF2-40B4-BE49-F238E27FC236}">
                      <a16:creationId xmlns:a16="http://schemas.microsoft.com/office/drawing/2014/main" id="{DB16120C-81A2-4378-9756-118BEF0A7152}"/>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0">
                  <a:extLst>
                    <a:ext uri="{FF2B5EF4-FFF2-40B4-BE49-F238E27FC236}">
                      <a16:creationId xmlns:a16="http://schemas.microsoft.com/office/drawing/2014/main" id="{2E84625F-D7C8-483F-8C14-DA9A4181C0FB}"/>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1">
                  <a:extLst>
                    <a:ext uri="{FF2B5EF4-FFF2-40B4-BE49-F238E27FC236}">
                      <a16:creationId xmlns:a16="http://schemas.microsoft.com/office/drawing/2014/main" id="{68142CA0-E319-4382-BEB7-33FC0ADBCE7A}"/>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
                  <a:extLst>
                    <a:ext uri="{FF2B5EF4-FFF2-40B4-BE49-F238E27FC236}">
                      <a16:creationId xmlns:a16="http://schemas.microsoft.com/office/drawing/2014/main" id="{F00CFFD2-D891-4A41-9909-4CE0ED78B033}"/>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3">
                  <a:extLst>
                    <a:ext uri="{FF2B5EF4-FFF2-40B4-BE49-F238E27FC236}">
                      <a16:creationId xmlns:a16="http://schemas.microsoft.com/office/drawing/2014/main" id="{50ACF78A-D8B5-4DC3-908A-58FFD3C50122}"/>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4">
                  <a:extLst>
                    <a:ext uri="{FF2B5EF4-FFF2-40B4-BE49-F238E27FC236}">
                      <a16:creationId xmlns:a16="http://schemas.microsoft.com/office/drawing/2014/main" id="{782BB931-C7C0-4D93-8216-A7D20247B412}"/>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5">
                  <a:extLst>
                    <a:ext uri="{FF2B5EF4-FFF2-40B4-BE49-F238E27FC236}">
                      <a16:creationId xmlns:a16="http://schemas.microsoft.com/office/drawing/2014/main" id="{4831C0E2-F9E2-4A19-848C-EFF82C5A16B8}"/>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6">
                  <a:extLst>
                    <a:ext uri="{FF2B5EF4-FFF2-40B4-BE49-F238E27FC236}">
                      <a16:creationId xmlns:a16="http://schemas.microsoft.com/office/drawing/2014/main" id="{144B1808-BACA-41FA-A1E5-2B51B4AE873F}"/>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7">
                  <a:extLst>
                    <a:ext uri="{FF2B5EF4-FFF2-40B4-BE49-F238E27FC236}">
                      <a16:creationId xmlns:a16="http://schemas.microsoft.com/office/drawing/2014/main" id="{4476E4F4-1928-448E-B0E4-FB183FB0FAF5}"/>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8">
                  <a:extLst>
                    <a:ext uri="{FF2B5EF4-FFF2-40B4-BE49-F238E27FC236}">
                      <a16:creationId xmlns:a16="http://schemas.microsoft.com/office/drawing/2014/main" id="{52F54F2C-EA48-4974-8770-66DE26182C11}"/>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19">
                  <a:extLst>
                    <a:ext uri="{FF2B5EF4-FFF2-40B4-BE49-F238E27FC236}">
                      <a16:creationId xmlns:a16="http://schemas.microsoft.com/office/drawing/2014/main" id="{5B81FBF4-CB71-4FF2-860A-736EA23ECF88}"/>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20">
                  <a:extLst>
                    <a:ext uri="{FF2B5EF4-FFF2-40B4-BE49-F238E27FC236}">
                      <a16:creationId xmlns:a16="http://schemas.microsoft.com/office/drawing/2014/main" id="{FCEEDF43-2ED1-4120-AF7C-EB0FF0A3398B}"/>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21">
                  <a:extLst>
                    <a:ext uri="{FF2B5EF4-FFF2-40B4-BE49-F238E27FC236}">
                      <a16:creationId xmlns:a16="http://schemas.microsoft.com/office/drawing/2014/main" id="{BA94B374-6692-42AA-B629-C6FC1C73CFFD}"/>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22">
                  <a:extLst>
                    <a:ext uri="{FF2B5EF4-FFF2-40B4-BE49-F238E27FC236}">
                      <a16:creationId xmlns:a16="http://schemas.microsoft.com/office/drawing/2014/main" id="{6442DB55-6146-4C5A-A016-E0E8AFC49957}"/>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23">
                  <a:extLst>
                    <a:ext uri="{FF2B5EF4-FFF2-40B4-BE49-F238E27FC236}">
                      <a16:creationId xmlns:a16="http://schemas.microsoft.com/office/drawing/2014/main" id="{414DC1EB-3950-40BB-895F-D9AFF0076F67}"/>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24">
                  <a:extLst>
                    <a:ext uri="{FF2B5EF4-FFF2-40B4-BE49-F238E27FC236}">
                      <a16:creationId xmlns:a16="http://schemas.microsoft.com/office/drawing/2014/main" id="{8C482738-99B7-4B9A-ABB8-4F377BA83A56}"/>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25">
                  <a:extLst>
                    <a:ext uri="{FF2B5EF4-FFF2-40B4-BE49-F238E27FC236}">
                      <a16:creationId xmlns:a16="http://schemas.microsoft.com/office/drawing/2014/main" id="{7B401DBF-9095-4717-9BE5-620D4BE2857C}"/>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1" name="Line 26">
                  <a:extLst>
                    <a:ext uri="{FF2B5EF4-FFF2-40B4-BE49-F238E27FC236}">
                      <a16:creationId xmlns:a16="http://schemas.microsoft.com/office/drawing/2014/main" id="{4F92B66E-A830-45CF-BBA1-7032F6636874}"/>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40" name="Group 27">
                <a:extLst>
                  <a:ext uri="{FF2B5EF4-FFF2-40B4-BE49-F238E27FC236}">
                    <a16:creationId xmlns:a16="http://schemas.microsoft.com/office/drawing/2014/main" id="{BED1A952-8972-4F18-978E-A687CFAA8834}"/>
                  </a:ext>
                </a:extLst>
              </p:cNvPr>
              <p:cNvGrpSpPr>
                <a:grpSpLocks/>
              </p:cNvGrpSpPr>
              <p:nvPr/>
            </p:nvGrpSpPr>
            <p:grpSpPr bwMode="auto">
              <a:xfrm>
                <a:off x="192" y="0"/>
                <a:ext cx="5376" cy="4320"/>
                <a:chOff x="192" y="0"/>
                <a:chExt cx="5376" cy="4320"/>
              </a:xfrm>
            </p:grpSpPr>
            <p:sp>
              <p:nvSpPr>
                <p:cNvPr id="1041" name="Line 28">
                  <a:extLst>
                    <a:ext uri="{FF2B5EF4-FFF2-40B4-BE49-F238E27FC236}">
                      <a16:creationId xmlns:a16="http://schemas.microsoft.com/office/drawing/2014/main" id="{C6363AC7-21FD-4E6F-9C1F-8E4C587C5DDA}"/>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29">
                  <a:extLst>
                    <a:ext uri="{FF2B5EF4-FFF2-40B4-BE49-F238E27FC236}">
                      <a16:creationId xmlns:a16="http://schemas.microsoft.com/office/drawing/2014/main" id="{D96694E8-64BB-4A2D-926B-B7FC7C6155A1}"/>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30">
                  <a:extLst>
                    <a:ext uri="{FF2B5EF4-FFF2-40B4-BE49-F238E27FC236}">
                      <a16:creationId xmlns:a16="http://schemas.microsoft.com/office/drawing/2014/main" id="{8557CFE5-EDBD-4F9A-865F-0E85BF7D9CBC}"/>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31">
                  <a:extLst>
                    <a:ext uri="{FF2B5EF4-FFF2-40B4-BE49-F238E27FC236}">
                      <a16:creationId xmlns:a16="http://schemas.microsoft.com/office/drawing/2014/main" id="{0EBE9F25-0176-4B7D-8F84-5353FC5E62C6}"/>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32">
                  <a:extLst>
                    <a:ext uri="{FF2B5EF4-FFF2-40B4-BE49-F238E27FC236}">
                      <a16:creationId xmlns:a16="http://schemas.microsoft.com/office/drawing/2014/main" id="{17202DD1-F424-49D5-AEC2-35DC073E03EC}"/>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33">
                  <a:extLst>
                    <a:ext uri="{FF2B5EF4-FFF2-40B4-BE49-F238E27FC236}">
                      <a16:creationId xmlns:a16="http://schemas.microsoft.com/office/drawing/2014/main" id="{5BAEB475-B4F4-4B67-8F9F-40ED5C2C4675}"/>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34">
                  <a:extLst>
                    <a:ext uri="{FF2B5EF4-FFF2-40B4-BE49-F238E27FC236}">
                      <a16:creationId xmlns:a16="http://schemas.microsoft.com/office/drawing/2014/main" id="{226D08D3-C098-4DC2-AD42-88072D7B3049}"/>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35">
                  <a:extLst>
                    <a:ext uri="{FF2B5EF4-FFF2-40B4-BE49-F238E27FC236}">
                      <a16:creationId xmlns:a16="http://schemas.microsoft.com/office/drawing/2014/main" id="{C73ECB5A-02E8-4302-8585-D256558414E7}"/>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36">
                  <a:extLst>
                    <a:ext uri="{FF2B5EF4-FFF2-40B4-BE49-F238E27FC236}">
                      <a16:creationId xmlns:a16="http://schemas.microsoft.com/office/drawing/2014/main" id="{B8129FCD-93E2-4D2E-9A85-6D3E11DC988B}"/>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37">
                  <a:extLst>
                    <a:ext uri="{FF2B5EF4-FFF2-40B4-BE49-F238E27FC236}">
                      <a16:creationId xmlns:a16="http://schemas.microsoft.com/office/drawing/2014/main" id="{3AD31BC5-66DE-4583-A998-484999FD0B9B}"/>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38">
                  <a:extLst>
                    <a:ext uri="{FF2B5EF4-FFF2-40B4-BE49-F238E27FC236}">
                      <a16:creationId xmlns:a16="http://schemas.microsoft.com/office/drawing/2014/main" id="{8F4B2F24-83AA-47F6-B07B-4D0D9665591A}"/>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39">
                  <a:extLst>
                    <a:ext uri="{FF2B5EF4-FFF2-40B4-BE49-F238E27FC236}">
                      <a16:creationId xmlns:a16="http://schemas.microsoft.com/office/drawing/2014/main" id="{2D8076FF-B4D7-41AC-8C43-1B1A7097E536}"/>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40">
                  <a:extLst>
                    <a:ext uri="{FF2B5EF4-FFF2-40B4-BE49-F238E27FC236}">
                      <a16:creationId xmlns:a16="http://schemas.microsoft.com/office/drawing/2014/main" id="{C653A221-74F5-4FEA-99FA-BE4D3368381F}"/>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41">
                  <a:extLst>
                    <a:ext uri="{FF2B5EF4-FFF2-40B4-BE49-F238E27FC236}">
                      <a16:creationId xmlns:a16="http://schemas.microsoft.com/office/drawing/2014/main" id="{95B57638-14A8-42A5-9859-375F0C170C02}"/>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42">
                  <a:extLst>
                    <a:ext uri="{FF2B5EF4-FFF2-40B4-BE49-F238E27FC236}">
                      <a16:creationId xmlns:a16="http://schemas.microsoft.com/office/drawing/2014/main" id="{44BBC317-19F5-4063-9F1F-680C8CF36F61}"/>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43">
                  <a:extLst>
                    <a:ext uri="{FF2B5EF4-FFF2-40B4-BE49-F238E27FC236}">
                      <a16:creationId xmlns:a16="http://schemas.microsoft.com/office/drawing/2014/main" id="{8C8E3727-5BA1-46AB-B892-2021E6AB042E}"/>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44">
                  <a:extLst>
                    <a:ext uri="{FF2B5EF4-FFF2-40B4-BE49-F238E27FC236}">
                      <a16:creationId xmlns:a16="http://schemas.microsoft.com/office/drawing/2014/main" id="{0CD7A706-FBBB-4CB6-864E-FF6FA510F629}"/>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45">
                  <a:extLst>
                    <a:ext uri="{FF2B5EF4-FFF2-40B4-BE49-F238E27FC236}">
                      <a16:creationId xmlns:a16="http://schemas.microsoft.com/office/drawing/2014/main" id="{92DEE196-10DC-4378-85C9-1F7194AA52D0}"/>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46">
                  <a:extLst>
                    <a:ext uri="{FF2B5EF4-FFF2-40B4-BE49-F238E27FC236}">
                      <a16:creationId xmlns:a16="http://schemas.microsoft.com/office/drawing/2014/main" id="{99318354-72ED-4660-BBBC-3689436676C4}"/>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47">
                  <a:extLst>
                    <a:ext uri="{FF2B5EF4-FFF2-40B4-BE49-F238E27FC236}">
                      <a16:creationId xmlns:a16="http://schemas.microsoft.com/office/drawing/2014/main" id="{571B229E-6B40-43C1-AD79-91D93094853A}"/>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8">
                  <a:extLst>
                    <a:ext uri="{FF2B5EF4-FFF2-40B4-BE49-F238E27FC236}">
                      <a16:creationId xmlns:a16="http://schemas.microsoft.com/office/drawing/2014/main" id="{DA622A0B-5339-4797-8785-A9DEF1271F7D}"/>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49">
                  <a:extLst>
                    <a:ext uri="{FF2B5EF4-FFF2-40B4-BE49-F238E27FC236}">
                      <a16:creationId xmlns:a16="http://schemas.microsoft.com/office/drawing/2014/main" id="{96493DD7-B94C-4806-8681-9CED3DCF4952}"/>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50">
                  <a:extLst>
                    <a:ext uri="{FF2B5EF4-FFF2-40B4-BE49-F238E27FC236}">
                      <a16:creationId xmlns:a16="http://schemas.microsoft.com/office/drawing/2014/main" id="{1D651BFF-BCB7-4635-AC06-EA8D332CC488}"/>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51">
                  <a:extLst>
                    <a:ext uri="{FF2B5EF4-FFF2-40B4-BE49-F238E27FC236}">
                      <a16:creationId xmlns:a16="http://schemas.microsoft.com/office/drawing/2014/main" id="{BDF18D41-E58F-4D48-82B7-7F8B651502A3}"/>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52">
                  <a:extLst>
                    <a:ext uri="{FF2B5EF4-FFF2-40B4-BE49-F238E27FC236}">
                      <a16:creationId xmlns:a16="http://schemas.microsoft.com/office/drawing/2014/main" id="{BDB195F9-AF1F-4680-AF25-9B34148377A1}"/>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53">
                  <a:extLst>
                    <a:ext uri="{FF2B5EF4-FFF2-40B4-BE49-F238E27FC236}">
                      <a16:creationId xmlns:a16="http://schemas.microsoft.com/office/drawing/2014/main" id="{A8893BD3-FDFE-4E04-B268-89212DBAFEFF}"/>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54">
                  <a:extLst>
                    <a:ext uri="{FF2B5EF4-FFF2-40B4-BE49-F238E27FC236}">
                      <a16:creationId xmlns:a16="http://schemas.microsoft.com/office/drawing/2014/main" id="{62540DEE-39A1-4DA8-809B-49188A1AAA84}"/>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55">
                  <a:extLst>
                    <a:ext uri="{FF2B5EF4-FFF2-40B4-BE49-F238E27FC236}">
                      <a16:creationId xmlns:a16="http://schemas.microsoft.com/office/drawing/2014/main" id="{DCEE73E8-7EA5-46E9-AA72-E0DE882BD11D}"/>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56">
                  <a:extLst>
                    <a:ext uri="{FF2B5EF4-FFF2-40B4-BE49-F238E27FC236}">
                      <a16:creationId xmlns:a16="http://schemas.microsoft.com/office/drawing/2014/main" id="{719C2E70-228E-42E4-825E-12345B837E51}"/>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33" name="Rectangle 57" descr="60%">
              <a:extLst>
                <a:ext uri="{FF2B5EF4-FFF2-40B4-BE49-F238E27FC236}">
                  <a16:creationId xmlns:a16="http://schemas.microsoft.com/office/drawing/2014/main" id="{F869A69E-48AD-4C00-9BC0-9EFBCD2C314C}"/>
                </a:ext>
              </a:extLst>
            </p:cNvPr>
            <p:cNvSpPr>
              <a:spLocks noChangeArrowheads="1"/>
            </p:cNvSpPr>
            <p:nvPr/>
          </p:nvSpPr>
          <p:spPr bwMode="ltGray">
            <a:xfrm>
              <a:off x="2112" y="0"/>
              <a:ext cx="3648" cy="96"/>
            </a:xfrm>
            <a:prstGeom prst="rect">
              <a:avLst/>
            </a:prstGeom>
            <a:pattFill prst="pct60">
              <a:fgClr>
                <a:schemeClr val="folHlink"/>
              </a:fgClr>
              <a:bgClr>
                <a:schemeClr val="bg1"/>
              </a:bgClr>
            </a:pattFill>
            <a:ln>
              <a:noFill/>
            </a:ln>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en-US" altLang="en-US" dirty="0"/>
            </a:p>
          </p:txBody>
        </p:sp>
        <p:sp>
          <p:nvSpPr>
            <p:cNvPr id="1034" name="Line 58">
              <a:extLst>
                <a:ext uri="{FF2B5EF4-FFF2-40B4-BE49-F238E27FC236}">
                  <a16:creationId xmlns:a16="http://schemas.microsoft.com/office/drawing/2014/main" id="{C67B9A6C-B949-4F1A-B85A-C7CC55F13035}"/>
                </a:ext>
              </a:extLst>
            </p:cNvPr>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35" name="Group 59">
              <a:extLst>
                <a:ext uri="{FF2B5EF4-FFF2-40B4-BE49-F238E27FC236}">
                  <a16:creationId xmlns:a16="http://schemas.microsoft.com/office/drawing/2014/main" id="{6863C22D-00D9-4BEF-9FCA-2C9FE463B1D7}"/>
                </a:ext>
              </a:extLst>
            </p:cNvPr>
            <p:cNvGrpSpPr>
              <a:grpSpLocks/>
            </p:cNvGrpSpPr>
            <p:nvPr/>
          </p:nvGrpSpPr>
          <p:grpSpPr bwMode="auto">
            <a:xfrm>
              <a:off x="261" y="892"/>
              <a:ext cx="1124" cy="1464"/>
              <a:chOff x="96" y="916"/>
              <a:chExt cx="2208" cy="2876"/>
            </a:xfrm>
          </p:grpSpPr>
          <p:sp>
            <p:nvSpPr>
              <p:cNvPr id="1036" name="Line 60">
                <a:extLst>
                  <a:ext uri="{FF2B5EF4-FFF2-40B4-BE49-F238E27FC236}">
                    <a16:creationId xmlns:a16="http://schemas.microsoft.com/office/drawing/2014/main" id="{658074EA-B3DE-4EA5-80AA-0A95F31C6543}"/>
                  </a:ext>
                </a:extLst>
              </p:cNvPr>
              <p:cNvSpPr>
                <a:spLocks noChangeShapeType="1"/>
              </p:cNvSpPr>
              <p:nvPr/>
            </p:nvSpPr>
            <p:spPr bwMode="ltGray">
              <a:xfrm flipH="1">
                <a:off x="96" y="1038"/>
                <a:ext cx="22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Line 61">
                <a:extLst>
                  <a:ext uri="{FF2B5EF4-FFF2-40B4-BE49-F238E27FC236}">
                    <a16:creationId xmlns:a16="http://schemas.microsoft.com/office/drawing/2014/main" id="{1C9E5C6B-0A3B-4FAA-A78D-7DD1EAFF509B}"/>
                  </a:ext>
                </a:extLst>
              </p:cNvPr>
              <p:cNvSpPr>
                <a:spLocks noChangeShapeType="1"/>
              </p:cNvSpPr>
              <p:nvPr/>
            </p:nvSpPr>
            <p:spPr bwMode="ltGray">
              <a:xfrm>
                <a:off x="336" y="920"/>
                <a:ext cx="0" cy="287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8" name="Arc 62">
                <a:extLst>
                  <a:ext uri="{FF2B5EF4-FFF2-40B4-BE49-F238E27FC236}">
                    <a16:creationId xmlns:a16="http://schemas.microsoft.com/office/drawing/2014/main" id="{ECE567C9-260B-454C-B999-0AB812898C6C}"/>
                  </a:ext>
                </a:extLst>
              </p:cNvPr>
              <p:cNvSpPr>
                <a:spLocks/>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63">
            <a:extLst>
              <a:ext uri="{FF2B5EF4-FFF2-40B4-BE49-F238E27FC236}">
                <a16:creationId xmlns:a16="http://schemas.microsoft.com/office/drawing/2014/main" id="{80600B7B-5D49-4BA2-9994-DE73489B4757}"/>
              </a:ext>
            </a:extLst>
          </p:cNvPr>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4" descr="Rectangle: Click to edit Master text styles&#10;Second level&#10;Third level&#10;Fourth level&#10;Fifth level">
            <a:extLst>
              <a:ext uri="{FF2B5EF4-FFF2-40B4-BE49-F238E27FC236}">
                <a16:creationId xmlns:a16="http://schemas.microsoft.com/office/drawing/2014/main" id="{D7A9FAB4-2BA4-42DB-A4C8-7E8458E9BD4C}"/>
              </a:ext>
            </a:extLst>
          </p:cNvPr>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92" name="Rectangle 68">
            <a:extLst>
              <a:ext uri="{FF2B5EF4-FFF2-40B4-BE49-F238E27FC236}">
                <a16:creationId xmlns:a16="http://schemas.microsoft.com/office/drawing/2014/main" id="{79F681ED-8422-4FFD-BAA4-FFB17D6D80B4}"/>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1093" name="Rectangle 69">
            <a:extLst>
              <a:ext uri="{FF2B5EF4-FFF2-40B4-BE49-F238E27FC236}">
                <a16:creationId xmlns:a16="http://schemas.microsoft.com/office/drawing/2014/main" id="{655DB4A3-250E-4DE0-AADD-619E6259F544}"/>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1094" name="Rectangle 70">
            <a:extLst>
              <a:ext uri="{FF2B5EF4-FFF2-40B4-BE49-F238E27FC236}">
                <a16:creationId xmlns:a16="http://schemas.microsoft.com/office/drawing/2014/main" id="{EC73A33C-DB46-4D19-977B-4CBB1E8F673C}"/>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7E1D8D28-487C-4DDE-A624-5AAD3626C4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38" r:id="rId1"/>
    <p:sldLayoutId id="2147484228" r:id="rId2"/>
    <p:sldLayoutId id="2147484229" r:id="rId3"/>
    <p:sldLayoutId id="2147484230" r:id="rId4"/>
    <p:sldLayoutId id="2147484231" r:id="rId5"/>
    <p:sldLayoutId id="2147484232" r:id="rId6"/>
    <p:sldLayoutId id="2147484233" r:id="rId7"/>
    <p:sldLayoutId id="2147484234" r:id="rId8"/>
    <p:sldLayoutId id="2147484235" r:id="rId9"/>
    <p:sldLayoutId id="2147484236" r:id="rId10"/>
    <p:sldLayoutId id="2147484237"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scent.cysun.org/survey/response/edit?surveyId=3" TargetMode="External"/><Relationship Id="rId2" Type="http://schemas.openxmlformats.org/officeDocument/2006/relationships/hyperlink" Target="https://ascent.cysun.org/survey/response/edit?surveyId=2" TargetMode="External"/><Relationship Id="rId1" Type="http://schemas.openxmlformats.org/officeDocument/2006/relationships/slideLayout" Target="../slideLayouts/slideLayout4.xml"/><Relationship Id="rId5" Type="http://schemas.openxmlformats.org/officeDocument/2006/relationships/image" Target="../media/image8.jpg"/><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2" Type="http://schemas.openxmlformats.org/officeDocument/2006/relationships/hyperlink" Target="https://www.abet.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scent.cysun.org/file/view/1000081" TargetMode="External"/><Relationship Id="rId2" Type="http://schemas.openxmlformats.org/officeDocument/2006/relationships/hyperlink" Target="https://ascent.cysun.org/file/view/100008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265C7-7F24-4CEC-9FC3-2CEB917907DD}"/>
              </a:ext>
            </a:extLst>
          </p:cNvPr>
          <p:cNvSpPr>
            <a:spLocks noGrp="1"/>
          </p:cNvSpPr>
          <p:nvPr>
            <p:ph type="ctrTitle"/>
          </p:nvPr>
        </p:nvSpPr>
        <p:spPr/>
        <p:txBody>
          <a:bodyPr/>
          <a:lstStyle/>
          <a:p>
            <a:r>
              <a:rPr lang="en-US" dirty="0"/>
              <a:t>CS Program Assessment</a:t>
            </a:r>
          </a:p>
        </p:txBody>
      </p:sp>
      <p:sp>
        <p:nvSpPr>
          <p:cNvPr id="3" name="Subtitle 2">
            <a:extLst>
              <a:ext uri="{FF2B5EF4-FFF2-40B4-BE49-F238E27FC236}">
                <a16:creationId xmlns:a16="http://schemas.microsoft.com/office/drawing/2014/main" id="{79B8B14F-EDD0-488A-9CE5-4B2190EBD54C}"/>
              </a:ext>
            </a:extLst>
          </p:cNvPr>
          <p:cNvSpPr>
            <a:spLocks noGrp="1"/>
          </p:cNvSpPr>
          <p:nvPr>
            <p:ph type="subTitle" idx="1"/>
          </p:nvPr>
        </p:nvSpPr>
        <p:spPr/>
        <p:txBody>
          <a:bodyPr/>
          <a:lstStyle/>
          <a:p>
            <a:pPr algn="ctr"/>
            <a:r>
              <a:rPr lang="en-US" dirty="0"/>
              <a:t>November 4, 2022</a:t>
            </a:r>
          </a:p>
        </p:txBody>
      </p:sp>
    </p:spTree>
    <p:extLst>
      <p:ext uri="{BB962C8B-B14F-4D97-AF65-F5344CB8AC3E}">
        <p14:creationId xmlns:p14="http://schemas.microsoft.com/office/powerpoint/2010/main" val="158279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4C88B-8178-3B7B-D3F5-E1AC18FBDD86}"/>
              </a:ext>
            </a:extLst>
          </p:cNvPr>
          <p:cNvSpPr>
            <a:spLocks noGrp="1"/>
          </p:cNvSpPr>
          <p:nvPr>
            <p:ph type="title"/>
          </p:nvPr>
        </p:nvSpPr>
        <p:spPr/>
        <p:txBody>
          <a:bodyPr/>
          <a:lstStyle/>
          <a:p>
            <a:r>
              <a:rPr lang="en-US" dirty="0"/>
              <a:t>MS Comprehensive Exam</a:t>
            </a:r>
          </a:p>
        </p:txBody>
      </p:sp>
      <p:graphicFrame>
        <p:nvGraphicFramePr>
          <p:cNvPr id="4" name="Table 4">
            <a:extLst>
              <a:ext uri="{FF2B5EF4-FFF2-40B4-BE49-F238E27FC236}">
                <a16:creationId xmlns:a16="http://schemas.microsoft.com/office/drawing/2014/main" id="{3AFBA934-24AF-AA85-A487-D961AEE76CD6}"/>
              </a:ext>
            </a:extLst>
          </p:cNvPr>
          <p:cNvGraphicFramePr>
            <a:graphicFrameLocks noGrp="1"/>
          </p:cNvGraphicFramePr>
          <p:nvPr>
            <p:extLst>
              <p:ext uri="{D42A27DB-BD31-4B8C-83A1-F6EECF244321}">
                <p14:modId xmlns:p14="http://schemas.microsoft.com/office/powerpoint/2010/main" val="1406242611"/>
              </p:ext>
            </p:extLst>
          </p:nvPr>
        </p:nvGraphicFramePr>
        <p:xfrm>
          <a:off x="914400" y="1828800"/>
          <a:ext cx="7543800" cy="1381760"/>
        </p:xfrm>
        <a:graphic>
          <a:graphicData uri="http://schemas.openxmlformats.org/drawingml/2006/table">
            <a:tbl>
              <a:tblPr firstRow="1" bandRow="1">
                <a:tableStyleId>{5940675A-B579-460E-94D1-54222C63F5DA}</a:tableStyleId>
              </a:tblPr>
              <a:tblGrid>
                <a:gridCol w="865823">
                  <a:extLst>
                    <a:ext uri="{9D8B030D-6E8A-4147-A177-3AD203B41FA5}">
                      <a16:colId xmlns:a16="http://schemas.microsoft.com/office/drawing/2014/main" val="1452862971"/>
                    </a:ext>
                  </a:extLst>
                </a:gridCol>
                <a:gridCol w="1648777">
                  <a:extLst>
                    <a:ext uri="{9D8B030D-6E8A-4147-A177-3AD203B41FA5}">
                      <a16:colId xmlns:a16="http://schemas.microsoft.com/office/drawing/2014/main" val="1147743042"/>
                    </a:ext>
                  </a:extLst>
                </a:gridCol>
                <a:gridCol w="1600200">
                  <a:extLst>
                    <a:ext uri="{9D8B030D-6E8A-4147-A177-3AD203B41FA5}">
                      <a16:colId xmlns:a16="http://schemas.microsoft.com/office/drawing/2014/main" val="1843927903"/>
                    </a:ext>
                  </a:extLst>
                </a:gridCol>
                <a:gridCol w="1676400">
                  <a:extLst>
                    <a:ext uri="{9D8B030D-6E8A-4147-A177-3AD203B41FA5}">
                      <a16:colId xmlns:a16="http://schemas.microsoft.com/office/drawing/2014/main" val="1669076102"/>
                    </a:ext>
                  </a:extLst>
                </a:gridCol>
                <a:gridCol w="1752600">
                  <a:extLst>
                    <a:ext uri="{9D8B030D-6E8A-4147-A177-3AD203B41FA5}">
                      <a16:colId xmlns:a16="http://schemas.microsoft.com/office/drawing/2014/main" val="1484325338"/>
                    </a:ext>
                  </a:extLst>
                </a:gridCol>
              </a:tblGrid>
              <a:tr h="370840">
                <a:tc>
                  <a:txBody>
                    <a:bodyPr/>
                    <a:lstStyle/>
                    <a:p>
                      <a:endParaRPr lang="en-US"/>
                    </a:p>
                  </a:txBody>
                  <a:tcPr/>
                </a:tc>
                <a:tc>
                  <a:txBody>
                    <a:bodyPr/>
                    <a:lstStyle/>
                    <a:p>
                      <a:pPr algn="ctr"/>
                      <a:r>
                        <a:rPr lang="en-US" dirty="0"/>
                        <a:t>Unsatisfactory</a:t>
                      </a:r>
                    </a:p>
                  </a:txBody>
                  <a:tcPr/>
                </a:tc>
                <a:tc>
                  <a:txBody>
                    <a:bodyPr/>
                    <a:lstStyle/>
                    <a:p>
                      <a:pPr algn="ctr"/>
                      <a:r>
                        <a:rPr lang="en-US" dirty="0"/>
                        <a:t>Needs</a:t>
                      </a:r>
                    </a:p>
                    <a:p>
                      <a:pPr algn="ctr"/>
                      <a:r>
                        <a:rPr lang="en-US" dirty="0"/>
                        <a:t>Improvement</a:t>
                      </a:r>
                    </a:p>
                  </a:txBody>
                  <a:tcPr/>
                </a:tc>
                <a:tc>
                  <a:txBody>
                    <a:bodyPr/>
                    <a:lstStyle/>
                    <a:p>
                      <a:pPr algn="ctr"/>
                      <a:r>
                        <a:rPr lang="en-US" dirty="0"/>
                        <a:t>Meets</a:t>
                      </a:r>
                    </a:p>
                    <a:p>
                      <a:pPr algn="ctr"/>
                      <a:r>
                        <a:rPr lang="en-US" dirty="0"/>
                        <a:t>Expectations</a:t>
                      </a:r>
                    </a:p>
                  </a:txBody>
                  <a:tcPr/>
                </a:tc>
                <a:tc>
                  <a:txBody>
                    <a:bodyPr/>
                    <a:lstStyle/>
                    <a:p>
                      <a:pPr algn="ctr"/>
                      <a:r>
                        <a:rPr lang="en-US" dirty="0"/>
                        <a:t>Exceeds</a:t>
                      </a:r>
                    </a:p>
                    <a:p>
                      <a:pPr algn="ctr"/>
                      <a:r>
                        <a:rPr lang="en-US" dirty="0"/>
                        <a:t>Expectations</a:t>
                      </a:r>
                    </a:p>
                  </a:txBody>
                  <a:tcPr/>
                </a:tc>
                <a:extLst>
                  <a:ext uri="{0D108BD9-81ED-4DB2-BD59-A6C34878D82A}">
                    <a16:rowId xmlns:a16="http://schemas.microsoft.com/office/drawing/2014/main" val="1377910979"/>
                  </a:ext>
                </a:extLst>
              </a:tr>
              <a:tr h="370840">
                <a:tc>
                  <a:txBody>
                    <a:bodyPr/>
                    <a:lstStyle/>
                    <a:p>
                      <a:r>
                        <a:rPr lang="en-US" dirty="0"/>
                        <a:t>PI 1.1</a:t>
                      </a:r>
                    </a:p>
                  </a:txBody>
                  <a:tcPr/>
                </a:tc>
                <a:tc>
                  <a:txBody>
                    <a:bodyPr/>
                    <a:lstStyle/>
                    <a:p>
                      <a:pPr algn="ctr"/>
                      <a:r>
                        <a:rPr lang="en-US" dirty="0"/>
                        <a:t>2</a:t>
                      </a:r>
                    </a:p>
                  </a:txBody>
                  <a:tcPr/>
                </a:tc>
                <a:tc>
                  <a:txBody>
                    <a:bodyPr/>
                    <a:lstStyle/>
                    <a:p>
                      <a:pPr algn="ctr"/>
                      <a:r>
                        <a:rPr lang="en-US" dirty="0"/>
                        <a:t>3</a:t>
                      </a:r>
                    </a:p>
                  </a:txBody>
                  <a:tcPr/>
                </a:tc>
                <a:tc>
                  <a:txBody>
                    <a:bodyPr/>
                    <a:lstStyle/>
                    <a:p>
                      <a:pPr algn="ctr"/>
                      <a:r>
                        <a:rPr lang="en-US" dirty="0"/>
                        <a:t>5</a:t>
                      </a:r>
                    </a:p>
                  </a:txBody>
                  <a:tcPr/>
                </a:tc>
                <a:tc>
                  <a:txBody>
                    <a:bodyPr/>
                    <a:lstStyle/>
                    <a:p>
                      <a:pPr algn="ctr"/>
                      <a:r>
                        <a:rPr lang="en-US" dirty="0"/>
                        <a:t>5</a:t>
                      </a:r>
                    </a:p>
                  </a:txBody>
                  <a:tcPr/>
                </a:tc>
                <a:extLst>
                  <a:ext uri="{0D108BD9-81ED-4DB2-BD59-A6C34878D82A}">
                    <a16:rowId xmlns:a16="http://schemas.microsoft.com/office/drawing/2014/main" val="3667783091"/>
                  </a:ext>
                </a:extLst>
              </a:tr>
              <a:tr h="370840">
                <a:tc>
                  <a:txBody>
                    <a:bodyPr/>
                    <a:lstStyle/>
                    <a:p>
                      <a:r>
                        <a:rPr lang="en-US" dirty="0"/>
                        <a:t>PI 3.1</a:t>
                      </a:r>
                    </a:p>
                  </a:txBody>
                  <a:tcPr/>
                </a:tc>
                <a:tc>
                  <a:txBody>
                    <a:bodyPr/>
                    <a:lstStyle/>
                    <a:p>
                      <a:pPr algn="ctr"/>
                      <a:r>
                        <a:rPr lang="en-US" dirty="0"/>
                        <a:t>0</a:t>
                      </a:r>
                    </a:p>
                  </a:txBody>
                  <a:tcPr/>
                </a:tc>
                <a:tc>
                  <a:txBody>
                    <a:bodyPr/>
                    <a:lstStyle/>
                    <a:p>
                      <a:pPr algn="ctr"/>
                      <a:r>
                        <a:rPr lang="en-US" dirty="0"/>
                        <a:t>3</a:t>
                      </a:r>
                    </a:p>
                  </a:txBody>
                  <a:tcPr/>
                </a:tc>
                <a:tc>
                  <a:txBody>
                    <a:bodyPr/>
                    <a:lstStyle/>
                    <a:p>
                      <a:pPr algn="ctr"/>
                      <a:r>
                        <a:rPr lang="en-US" dirty="0"/>
                        <a:t>6</a:t>
                      </a:r>
                    </a:p>
                  </a:txBody>
                  <a:tcPr/>
                </a:tc>
                <a:tc>
                  <a:txBody>
                    <a:bodyPr/>
                    <a:lstStyle/>
                    <a:p>
                      <a:pPr algn="ctr"/>
                      <a:r>
                        <a:rPr lang="en-US" dirty="0"/>
                        <a:t>7</a:t>
                      </a:r>
                    </a:p>
                  </a:txBody>
                  <a:tcPr/>
                </a:tc>
                <a:extLst>
                  <a:ext uri="{0D108BD9-81ED-4DB2-BD59-A6C34878D82A}">
                    <a16:rowId xmlns:a16="http://schemas.microsoft.com/office/drawing/2014/main" val="2533494778"/>
                  </a:ext>
                </a:extLst>
              </a:tr>
            </a:tbl>
          </a:graphicData>
        </a:graphic>
      </p:graphicFrame>
      <p:sp>
        <p:nvSpPr>
          <p:cNvPr id="5" name="TextBox 4">
            <a:extLst>
              <a:ext uri="{FF2B5EF4-FFF2-40B4-BE49-F238E27FC236}">
                <a16:creationId xmlns:a16="http://schemas.microsoft.com/office/drawing/2014/main" id="{A9540D29-F88C-6293-1919-F10BA1981B70}"/>
              </a:ext>
            </a:extLst>
          </p:cNvPr>
          <p:cNvSpPr txBox="1"/>
          <p:nvPr/>
        </p:nvSpPr>
        <p:spPr>
          <a:xfrm>
            <a:off x="838200" y="3581400"/>
            <a:ext cx="7609584" cy="2462213"/>
          </a:xfrm>
          <a:prstGeom prst="rect">
            <a:avLst/>
          </a:prstGeom>
          <a:noFill/>
        </p:spPr>
        <p:txBody>
          <a:bodyPr wrap="none" rtlCol="0">
            <a:spAutoFit/>
          </a:bodyPr>
          <a:lstStyle/>
          <a:p>
            <a:pPr>
              <a:spcAft>
                <a:spcPts val="0"/>
              </a:spcAft>
            </a:pPr>
            <a:r>
              <a:rPr lang="en-US" dirty="0"/>
              <a:t>Performance Indicator 1.1 - Analyze the computational</a:t>
            </a:r>
          </a:p>
          <a:p>
            <a:pPr>
              <a:spcAft>
                <a:spcPts val="1200"/>
              </a:spcAft>
            </a:pPr>
            <a:r>
              <a:rPr lang="en-US" dirty="0"/>
              <a:t>complexity of sophisticated algorithms.</a:t>
            </a:r>
          </a:p>
          <a:p>
            <a:r>
              <a:rPr lang="en-US" dirty="0"/>
              <a:t>Performance Indicator 3.1 - Demonstrate advanced</a:t>
            </a:r>
          </a:p>
          <a:p>
            <a:r>
              <a:rPr lang="en-US" dirty="0"/>
              <a:t>knowledge and skills in software development, system</a:t>
            </a:r>
          </a:p>
          <a:p>
            <a:r>
              <a:rPr lang="en-US" dirty="0"/>
              <a:t>infrastructure, and/or application of computing theory</a:t>
            </a:r>
          </a:p>
          <a:p>
            <a:r>
              <a:rPr lang="en-US" dirty="0"/>
              <a:t>and practice in interdisciplinary areas.</a:t>
            </a:r>
          </a:p>
        </p:txBody>
      </p:sp>
    </p:spTree>
    <p:extLst>
      <p:ext uri="{BB962C8B-B14F-4D97-AF65-F5344CB8AC3E}">
        <p14:creationId xmlns:p14="http://schemas.microsoft.com/office/powerpoint/2010/main" val="1889195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58DBF-B620-A8F8-A87E-44785AC05CCF}"/>
              </a:ext>
            </a:extLst>
          </p:cNvPr>
          <p:cNvSpPr>
            <a:spLocks noGrp="1"/>
          </p:cNvSpPr>
          <p:nvPr>
            <p:ph type="title"/>
          </p:nvPr>
        </p:nvSpPr>
        <p:spPr/>
        <p:txBody>
          <a:bodyPr/>
          <a:lstStyle/>
          <a:p>
            <a:r>
              <a:rPr lang="en-US" dirty="0"/>
              <a:t>Outcome Surveys</a:t>
            </a:r>
          </a:p>
        </p:txBody>
      </p:sp>
      <p:sp>
        <p:nvSpPr>
          <p:cNvPr id="3" name="Content Placeholder 2">
            <a:extLst>
              <a:ext uri="{FF2B5EF4-FFF2-40B4-BE49-F238E27FC236}">
                <a16:creationId xmlns:a16="http://schemas.microsoft.com/office/drawing/2014/main" id="{78EB88BC-6037-2C8E-1014-8FE11A45425A}"/>
              </a:ext>
            </a:extLst>
          </p:cNvPr>
          <p:cNvSpPr>
            <a:spLocks noGrp="1"/>
          </p:cNvSpPr>
          <p:nvPr>
            <p:ph sz="half" idx="1"/>
          </p:nvPr>
        </p:nvSpPr>
        <p:spPr>
          <a:xfrm>
            <a:off x="838200" y="1905000"/>
            <a:ext cx="3810000" cy="1143000"/>
          </a:xfrm>
        </p:spPr>
        <p:txBody>
          <a:bodyPr/>
          <a:lstStyle/>
          <a:p>
            <a:r>
              <a:rPr lang="en-US" dirty="0"/>
              <a:t>Undergraduate -  </a:t>
            </a:r>
            <a:r>
              <a:rPr lang="en-US" sz="1800" dirty="0">
                <a:hlinkClick r:id="rId2"/>
              </a:rPr>
              <a:t>https://ascent.cysun.org/survey/response/edit?surveyId=2</a:t>
            </a:r>
            <a:endParaRPr lang="en-US" dirty="0"/>
          </a:p>
        </p:txBody>
      </p:sp>
      <p:sp>
        <p:nvSpPr>
          <p:cNvPr id="4" name="Content Placeholder 3">
            <a:extLst>
              <a:ext uri="{FF2B5EF4-FFF2-40B4-BE49-F238E27FC236}">
                <a16:creationId xmlns:a16="http://schemas.microsoft.com/office/drawing/2014/main" id="{61197D25-42DE-2C4D-5690-25B541680DFB}"/>
              </a:ext>
            </a:extLst>
          </p:cNvPr>
          <p:cNvSpPr>
            <a:spLocks noGrp="1"/>
          </p:cNvSpPr>
          <p:nvPr>
            <p:ph sz="half" idx="2"/>
          </p:nvPr>
        </p:nvSpPr>
        <p:spPr>
          <a:xfrm>
            <a:off x="4800600" y="1905000"/>
            <a:ext cx="3810000" cy="1143000"/>
          </a:xfrm>
        </p:spPr>
        <p:txBody>
          <a:bodyPr/>
          <a:lstStyle/>
          <a:p>
            <a:r>
              <a:rPr lang="en-US" dirty="0"/>
              <a:t>Graduate - </a:t>
            </a:r>
            <a:r>
              <a:rPr lang="en-US" sz="1800" dirty="0">
                <a:hlinkClick r:id="rId3"/>
              </a:rPr>
              <a:t>https://ascent.cysun.org/survey/response/edit?surveyId=3</a:t>
            </a:r>
            <a:endParaRPr lang="en-US" dirty="0"/>
          </a:p>
        </p:txBody>
      </p:sp>
      <p:pic>
        <p:nvPicPr>
          <p:cNvPr id="6" name="Picture 5" descr="https://ascent.cysun.org/survey/response/edit?surveyId=2">
            <a:extLst>
              <a:ext uri="{FF2B5EF4-FFF2-40B4-BE49-F238E27FC236}">
                <a16:creationId xmlns:a16="http://schemas.microsoft.com/office/drawing/2014/main" id="{7E20A64E-B373-6425-82CD-084EB69AA1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3048000"/>
            <a:ext cx="3338513" cy="3338513"/>
          </a:xfrm>
          <a:prstGeom prst="rect">
            <a:avLst/>
          </a:prstGeom>
        </p:spPr>
      </p:pic>
      <p:pic>
        <p:nvPicPr>
          <p:cNvPr id="8" name="Picture 7" descr="Qr code&#10;&#10;Description automatically generated">
            <a:extLst>
              <a:ext uri="{FF2B5EF4-FFF2-40B4-BE49-F238E27FC236}">
                <a16:creationId xmlns:a16="http://schemas.microsoft.com/office/drawing/2014/main" id="{627951B9-6196-61C6-3C7B-B9AE9768F5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97531" y="3062338"/>
            <a:ext cx="3360669" cy="3338462"/>
          </a:xfrm>
          <a:prstGeom prst="rect">
            <a:avLst/>
          </a:prstGeom>
        </p:spPr>
      </p:pic>
    </p:spTree>
    <p:extLst>
      <p:ext uri="{BB962C8B-B14F-4D97-AF65-F5344CB8AC3E}">
        <p14:creationId xmlns:p14="http://schemas.microsoft.com/office/powerpoint/2010/main" val="2465273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A1E1-A0C0-54FB-8ACE-4F532CE1864E}"/>
              </a:ext>
            </a:extLst>
          </p:cNvPr>
          <p:cNvSpPr>
            <a:spLocks noGrp="1"/>
          </p:cNvSpPr>
          <p:nvPr>
            <p:ph type="title"/>
          </p:nvPr>
        </p:nvSpPr>
        <p:spPr/>
        <p:txBody>
          <a:bodyPr/>
          <a:lstStyle/>
          <a:p>
            <a:r>
              <a:rPr lang="en-US" dirty="0"/>
              <a:t>ABET Accreditation</a:t>
            </a:r>
          </a:p>
        </p:txBody>
      </p:sp>
      <p:sp>
        <p:nvSpPr>
          <p:cNvPr id="3" name="Content Placeholder 2">
            <a:extLst>
              <a:ext uri="{FF2B5EF4-FFF2-40B4-BE49-F238E27FC236}">
                <a16:creationId xmlns:a16="http://schemas.microsoft.com/office/drawing/2014/main" id="{1730CCD5-9E78-CE33-96C4-D6C46639900A}"/>
              </a:ext>
            </a:extLst>
          </p:cNvPr>
          <p:cNvSpPr>
            <a:spLocks noGrp="1"/>
          </p:cNvSpPr>
          <p:nvPr>
            <p:ph idx="1"/>
          </p:nvPr>
        </p:nvSpPr>
        <p:spPr/>
        <p:txBody>
          <a:bodyPr/>
          <a:lstStyle/>
          <a:p>
            <a:r>
              <a:rPr lang="en-US" dirty="0">
                <a:hlinkClick r:id="rId2"/>
              </a:rPr>
              <a:t>ABET</a:t>
            </a:r>
            <a:r>
              <a:rPr lang="en-US" dirty="0"/>
              <a:t> accredits programs in applied and natural science, computing, engineering and engineering technology</a:t>
            </a:r>
          </a:p>
          <a:p>
            <a:r>
              <a:rPr lang="en-US" dirty="0"/>
              <a:t>BS CS program received full ABET accreditation (6-year) in 2006, 2012, and 2018</a:t>
            </a:r>
          </a:p>
          <a:p>
            <a:r>
              <a:rPr lang="en-US" dirty="0"/>
              <a:t>Next ABET visit in Oct 2024</a:t>
            </a:r>
          </a:p>
        </p:txBody>
      </p:sp>
    </p:spTree>
    <p:extLst>
      <p:ext uri="{BB962C8B-B14F-4D97-AF65-F5344CB8AC3E}">
        <p14:creationId xmlns:p14="http://schemas.microsoft.com/office/powerpoint/2010/main" val="107291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4CACF-A8E8-B894-87C7-846D2A871F68}"/>
              </a:ext>
            </a:extLst>
          </p:cNvPr>
          <p:cNvSpPr>
            <a:spLocks noGrp="1"/>
          </p:cNvSpPr>
          <p:nvPr>
            <p:ph type="title"/>
          </p:nvPr>
        </p:nvSpPr>
        <p:spPr/>
        <p:txBody>
          <a:bodyPr/>
          <a:lstStyle/>
          <a:p>
            <a:r>
              <a:rPr lang="en-US" dirty="0"/>
              <a:t>Assessment in AY 2021-2022</a:t>
            </a:r>
          </a:p>
        </p:txBody>
      </p:sp>
      <p:sp>
        <p:nvSpPr>
          <p:cNvPr id="3" name="Content Placeholder 2">
            <a:extLst>
              <a:ext uri="{FF2B5EF4-FFF2-40B4-BE49-F238E27FC236}">
                <a16:creationId xmlns:a16="http://schemas.microsoft.com/office/drawing/2014/main" id="{DEBA8212-1617-8949-44CB-7FAC0F536E3B}"/>
              </a:ext>
            </a:extLst>
          </p:cNvPr>
          <p:cNvSpPr>
            <a:spLocks noGrp="1"/>
          </p:cNvSpPr>
          <p:nvPr>
            <p:ph idx="1"/>
          </p:nvPr>
        </p:nvSpPr>
        <p:spPr/>
        <p:txBody>
          <a:bodyPr/>
          <a:lstStyle/>
          <a:p>
            <a:r>
              <a:rPr lang="en-US" dirty="0"/>
              <a:t>Finalized new assessment methods under the new ABET guidelines</a:t>
            </a:r>
          </a:p>
          <a:p>
            <a:r>
              <a:rPr lang="en-US" dirty="0"/>
              <a:t>Adopted a new Program Educational Objective (i.e. PEO #4)</a:t>
            </a:r>
          </a:p>
          <a:p>
            <a:r>
              <a:rPr lang="en-US" dirty="0"/>
              <a:t>Conducted assessment and completed 2021-2022 Annual Assessment Reports (AAR)</a:t>
            </a:r>
          </a:p>
        </p:txBody>
      </p:sp>
    </p:spTree>
    <p:extLst>
      <p:ext uri="{BB962C8B-B14F-4D97-AF65-F5344CB8AC3E}">
        <p14:creationId xmlns:p14="http://schemas.microsoft.com/office/powerpoint/2010/main" val="227358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DF3CA-DE33-2746-82A0-3E05715A2F38}"/>
              </a:ext>
            </a:extLst>
          </p:cNvPr>
          <p:cNvSpPr>
            <a:spLocks noGrp="1"/>
          </p:cNvSpPr>
          <p:nvPr>
            <p:ph type="title"/>
          </p:nvPr>
        </p:nvSpPr>
        <p:spPr/>
        <p:txBody>
          <a:bodyPr/>
          <a:lstStyle/>
          <a:p>
            <a:r>
              <a:rPr lang="en-US" dirty="0"/>
              <a:t>Program Educational Objectives …</a:t>
            </a:r>
          </a:p>
        </p:txBody>
      </p:sp>
      <p:sp>
        <p:nvSpPr>
          <p:cNvPr id="3" name="Content Placeholder 2">
            <a:extLst>
              <a:ext uri="{FF2B5EF4-FFF2-40B4-BE49-F238E27FC236}">
                <a16:creationId xmlns:a16="http://schemas.microsoft.com/office/drawing/2014/main" id="{05594587-FC6A-DA98-5580-E4B2F1D5DADF}"/>
              </a:ext>
            </a:extLst>
          </p:cNvPr>
          <p:cNvSpPr>
            <a:spLocks noGrp="1"/>
          </p:cNvSpPr>
          <p:nvPr>
            <p:ph idx="1"/>
          </p:nvPr>
        </p:nvSpPr>
        <p:spPr>
          <a:xfrm>
            <a:off x="838200" y="3352800"/>
            <a:ext cx="7772400" cy="2667000"/>
          </a:xfrm>
        </p:spPr>
        <p:txBody>
          <a:bodyPr/>
          <a:lstStyle/>
          <a:p>
            <a:r>
              <a:rPr lang="en-US" sz="2400" dirty="0"/>
              <a:t>PEO #1. Students who had entered the workforce will have established themselves as effective professionals by having solved real problems through the use of their computer science knowledge and their communication, critical thinking, and problem solving skills.</a:t>
            </a:r>
          </a:p>
        </p:txBody>
      </p:sp>
      <p:sp>
        <p:nvSpPr>
          <p:cNvPr id="5" name="TextBox 4">
            <a:extLst>
              <a:ext uri="{FF2B5EF4-FFF2-40B4-BE49-F238E27FC236}">
                <a16:creationId xmlns:a16="http://schemas.microsoft.com/office/drawing/2014/main" id="{90C113A1-D193-4CAE-71D1-DBECCFFE68B6}"/>
              </a:ext>
            </a:extLst>
          </p:cNvPr>
          <p:cNvSpPr txBox="1"/>
          <p:nvPr/>
        </p:nvSpPr>
        <p:spPr>
          <a:xfrm>
            <a:off x="914400" y="1865293"/>
            <a:ext cx="7608237" cy="954107"/>
          </a:xfrm>
          <a:prstGeom prst="rect">
            <a:avLst/>
          </a:prstGeom>
          <a:noFill/>
        </p:spPr>
        <p:txBody>
          <a:bodyPr wrap="none" rtlCol="0">
            <a:spAutoFit/>
          </a:bodyPr>
          <a:lstStyle/>
          <a:p>
            <a:r>
              <a:rPr lang="en-US" sz="2800" dirty="0">
                <a:latin typeface="Amasis MT Pro Light" panose="020B0604020202020204" pitchFamily="18" charset="0"/>
              </a:rPr>
              <a:t>Broad statements that describe what graduates are</a:t>
            </a:r>
          </a:p>
          <a:p>
            <a:r>
              <a:rPr lang="en-US" sz="2800" dirty="0">
                <a:latin typeface="Amasis MT Pro Light" panose="020B0604020202020204" pitchFamily="18" charset="0"/>
              </a:rPr>
              <a:t>expected to attain within a few years of graduation.</a:t>
            </a:r>
          </a:p>
        </p:txBody>
      </p:sp>
    </p:spTree>
    <p:extLst>
      <p:ext uri="{BB962C8B-B14F-4D97-AF65-F5344CB8AC3E}">
        <p14:creationId xmlns:p14="http://schemas.microsoft.com/office/powerpoint/2010/main" val="113620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2581E-4897-0163-4F3A-0DAC0EC26284}"/>
              </a:ext>
            </a:extLst>
          </p:cNvPr>
          <p:cNvSpPr>
            <a:spLocks noGrp="1"/>
          </p:cNvSpPr>
          <p:nvPr>
            <p:ph type="title"/>
          </p:nvPr>
        </p:nvSpPr>
        <p:spPr/>
        <p:txBody>
          <a:bodyPr/>
          <a:lstStyle/>
          <a:p>
            <a:r>
              <a:rPr lang="en-US" dirty="0"/>
              <a:t>… Program Educational Objectives</a:t>
            </a:r>
          </a:p>
        </p:txBody>
      </p:sp>
      <p:sp>
        <p:nvSpPr>
          <p:cNvPr id="3" name="Content Placeholder 2">
            <a:extLst>
              <a:ext uri="{FF2B5EF4-FFF2-40B4-BE49-F238E27FC236}">
                <a16:creationId xmlns:a16="http://schemas.microsoft.com/office/drawing/2014/main" id="{9C480D81-EAC3-6E46-26F4-486AB4D605EC}"/>
              </a:ext>
            </a:extLst>
          </p:cNvPr>
          <p:cNvSpPr>
            <a:spLocks noGrp="1"/>
          </p:cNvSpPr>
          <p:nvPr>
            <p:ph idx="1"/>
          </p:nvPr>
        </p:nvSpPr>
        <p:spPr>
          <a:xfrm>
            <a:off x="838200" y="1905000"/>
            <a:ext cx="7772400" cy="4343400"/>
          </a:xfrm>
        </p:spPr>
        <p:txBody>
          <a:bodyPr/>
          <a:lstStyle/>
          <a:p>
            <a:r>
              <a:rPr lang="en-US" sz="2400" dirty="0"/>
              <a:t>PEO #2. Students who had continued in academia will have been successful in pursuing advanced degrees and in demonstrating their ability to master advanced areas of computer science.</a:t>
            </a:r>
          </a:p>
          <a:p>
            <a:r>
              <a:rPr lang="en-US" sz="2400" dirty="0"/>
              <a:t>PEO #3. Students will have demonstrated their ability to adapt to a rapidly changing environment by having learned and applied new skills and new technologies.</a:t>
            </a:r>
          </a:p>
          <a:p>
            <a:r>
              <a:rPr lang="en-US" sz="2400" u="sng" dirty="0"/>
              <a:t>PEO #4. Students will have demonstrated their ability to recognize and apply legal and ethical principles in academic, professional, social, and/or personal contexts.</a:t>
            </a:r>
          </a:p>
        </p:txBody>
      </p:sp>
    </p:spTree>
    <p:extLst>
      <p:ext uri="{BB962C8B-B14F-4D97-AF65-F5344CB8AC3E}">
        <p14:creationId xmlns:p14="http://schemas.microsoft.com/office/powerpoint/2010/main" val="1660519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633D5-0C7E-9318-C895-578497AB5CDD}"/>
              </a:ext>
            </a:extLst>
          </p:cNvPr>
          <p:cNvSpPr>
            <a:spLocks noGrp="1"/>
          </p:cNvSpPr>
          <p:nvPr>
            <p:ph type="title"/>
          </p:nvPr>
        </p:nvSpPr>
        <p:spPr/>
        <p:txBody>
          <a:bodyPr/>
          <a:lstStyle/>
          <a:p>
            <a:r>
              <a:rPr lang="en-US" dirty="0"/>
              <a:t>2021-2022 Assessment Results</a:t>
            </a:r>
          </a:p>
        </p:txBody>
      </p:sp>
      <p:sp>
        <p:nvSpPr>
          <p:cNvPr id="3" name="Content Placeholder 2">
            <a:extLst>
              <a:ext uri="{FF2B5EF4-FFF2-40B4-BE49-F238E27FC236}">
                <a16:creationId xmlns:a16="http://schemas.microsoft.com/office/drawing/2014/main" id="{A156D280-9CD8-117B-0E5A-2A3EBC85BE98}"/>
              </a:ext>
            </a:extLst>
          </p:cNvPr>
          <p:cNvSpPr>
            <a:spLocks noGrp="1"/>
          </p:cNvSpPr>
          <p:nvPr>
            <p:ph idx="1"/>
          </p:nvPr>
        </p:nvSpPr>
        <p:spPr>
          <a:xfrm>
            <a:off x="838200" y="1905000"/>
            <a:ext cx="7772400" cy="4267200"/>
          </a:xfrm>
        </p:spPr>
        <p:txBody>
          <a:bodyPr/>
          <a:lstStyle/>
          <a:p>
            <a:r>
              <a:rPr lang="en-US" dirty="0"/>
              <a:t>Full reports are online</a:t>
            </a:r>
          </a:p>
          <a:p>
            <a:pPr lvl="1"/>
            <a:r>
              <a:rPr lang="en-US" dirty="0">
                <a:hlinkClick r:id="rId2"/>
              </a:rPr>
              <a:t>2021-2022 BS CS AAR</a:t>
            </a:r>
            <a:r>
              <a:rPr lang="en-US" dirty="0"/>
              <a:t> </a:t>
            </a:r>
          </a:p>
          <a:p>
            <a:pPr lvl="1"/>
            <a:r>
              <a:rPr lang="en-US" dirty="0">
                <a:hlinkClick r:id="rId3"/>
              </a:rPr>
              <a:t>2021-2022 MS CS AAR</a:t>
            </a:r>
            <a:endParaRPr lang="en-US" dirty="0"/>
          </a:p>
          <a:p>
            <a:r>
              <a:rPr lang="en-US" dirty="0"/>
              <a:t>Results from most measures are satisfactory</a:t>
            </a:r>
          </a:p>
          <a:p>
            <a:r>
              <a:rPr lang="en-US" dirty="0"/>
              <a:t>Some concerns in Major Field Test (MFT), CS 4963, and MS Comprehensive Exam results</a:t>
            </a:r>
          </a:p>
        </p:txBody>
      </p:sp>
    </p:spTree>
    <p:extLst>
      <p:ext uri="{BB962C8B-B14F-4D97-AF65-F5344CB8AC3E}">
        <p14:creationId xmlns:p14="http://schemas.microsoft.com/office/powerpoint/2010/main" val="1963949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E7068-C06B-CF7D-94BA-DE0F2A9F023C}"/>
              </a:ext>
            </a:extLst>
          </p:cNvPr>
          <p:cNvSpPr>
            <a:spLocks noGrp="1"/>
          </p:cNvSpPr>
          <p:nvPr>
            <p:ph type="title"/>
          </p:nvPr>
        </p:nvSpPr>
        <p:spPr/>
        <p:txBody>
          <a:bodyPr/>
          <a:lstStyle/>
          <a:p>
            <a:r>
              <a:rPr lang="en-US" dirty="0"/>
              <a:t>MFT Median Score Percentile</a:t>
            </a:r>
          </a:p>
        </p:txBody>
      </p:sp>
      <p:pic>
        <p:nvPicPr>
          <p:cNvPr id="5" name="Graphic 4">
            <a:extLst>
              <a:ext uri="{FF2B5EF4-FFF2-40B4-BE49-F238E27FC236}">
                <a16:creationId xmlns:a16="http://schemas.microsoft.com/office/drawing/2014/main" id="{9A5C8499-CFF4-D011-C0F5-31FC5C821F7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1524000"/>
            <a:ext cx="9144000" cy="3979917"/>
          </a:xfrm>
          <a:prstGeom prst="rect">
            <a:avLst/>
          </a:prstGeom>
        </p:spPr>
      </p:pic>
    </p:spTree>
    <p:extLst>
      <p:ext uri="{BB962C8B-B14F-4D97-AF65-F5344CB8AC3E}">
        <p14:creationId xmlns:p14="http://schemas.microsoft.com/office/powerpoint/2010/main" val="1761915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E6EC2-D381-2D90-6672-BAA579887B1D}"/>
              </a:ext>
            </a:extLst>
          </p:cNvPr>
          <p:cNvSpPr>
            <a:spLocks noGrp="1"/>
          </p:cNvSpPr>
          <p:nvPr>
            <p:ph type="title"/>
          </p:nvPr>
        </p:nvSpPr>
        <p:spPr/>
        <p:txBody>
          <a:bodyPr/>
          <a:lstStyle/>
          <a:p>
            <a:r>
              <a:rPr lang="en-US" dirty="0"/>
              <a:t>MFT Assessment Indicators (Percentile)</a:t>
            </a:r>
          </a:p>
        </p:txBody>
      </p:sp>
      <p:pic>
        <p:nvPicPr>
          <p:cNvPr id="5" name="Graphic 4">
            <a:extLst>
              <a:ext uri="{FF2B5EF4-FFF2-40B4-BE49-F238E27FC236}">
                <a16:creationId xmlns:a16="http://schemas.microsoft.com/office/drawing/2014/main" id="{C6AFF3F8-0811-7FED-46DA-6D02F1A7BC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1524000"/>
            <a:ext cx="9144000" cy="3979917"/>
          </a:xfrm>
          <a:prstGeom prst="rect">
            <a:avLst/>
          </a:prstGeom>
        </p:spPr>
      </p:pic>
      <p:sp>
        <p:nvSpPr>
          <p:cNvPr id="6" name="TextBox 5">
            <a:extLst>
              <a:ext uri="{FF2B5EF4-FFF2-40B4-BE49-F238E27FC236}">
                <a16:creationId xmlns:a16="http://schemas.microsoft.com/office/drawing/2014/main" id="{7538988B-C4D4-BDB3-7D83-E01DDBF9ADCA}"/>
              </a:ext>
            </a:extLst>
          </p:cNvPr>
          <p:cNvSpPr txBox="1"/>
          <p:nvPr/>
        </p:nvSpPr>
        <p:spPr>
          <a:xfrm>
            <a:off x="631133" y="5613737"/>
            <a:ext cx="8055667" cy="1015663"/>
          </a:xfrm>
          <a:prstGeom prst="rect">
            <a:avLst/>
          </a:prstGeom>
          <a:noFill/>
        </p:spPr>
        <p:txBody>
          <a:bodyPr wrap="none" rtlCol="0">
            <a:spAutoFit/>
          </a:bodyPr>
          <a:lstStyle/>
          <a:p>
            <a:r>
              <a:rPr lang="en-US" sz="2000" dirty="0"/>
              <a:t>AI-1: Programming and Software Engineering</a:t>
            </a:r>
          </a:p>
          <a:p>
            <a:r>
              <a:rPr lang="en-US" sz="2000" dirty="0"/>
              <a:t>AI-2: Discrete Structures and Algorithms</a:t>
            </a:r>
          </a:p>
          <a:p>
            <a:r>
              <a:rPr lang="en-US" sz="2000" dirty="0"/>
              <a:t>AI-3: Systems: Architecture/Operating Systems/Networking/Database</a:t>
            </a:r>
          </a:p>
        </p:txBody>
      </p:sp>
    </p:spTree>
    <p:extLst>
      <p:ext uri="{BB962C8B-B14F-4D97-AF65-F5344CB8AC3E}">
        <p14:creationId xmlns:p14="http://schemas.microsoft.com/office/powerpoint/2010/main" val="321027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F2236-26A5-7A6F-89F4-3F224DF41CFB}"/>
              </a:ext>
            </a:extLst>
          </p:cNvPr>
          <p:cNvSpPr>
            <a:spLocks noGrp="1"/>
          </p:cNvSpPr>
          <p:nvPr>
            <p:ph type="title"/>
          </p:nvPr>
        </p:nvSpPr>
        <p:spPr/>
        <p:txBody>
          <a:bodyPr/>
          <a:lstStyle/>
          <a:p>
            <a:r>
              <a:rPr lang="en-US" dirty="0"/>
              <a:t>CS 4963 Knowledge Outcome Tests</a:t>
            </a:r>
          </a:p>
        </p:txBody>
      </p:sp>
      <p:pic>
        <p:nvPicPr>
          <p:cNvPr id="5" name="Picture 4" descr="Chart, bar chart&#10;&#10;Description automatically generated">
            <a:extLst>
              <a:ext uri="{FF2B5EF4-FFF2-40B4-BE49-F238E27FC236}">
                <a16:creationId xmlns:a16="http://schemas.microsoft.com/office/drawing/2014/main" id="{6B0107F6-6855-68B1-1CEC-F36DE8CE8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0"/>
            <a:ext cx="9144000" cy="4156364"/>
          </a:xfrm>
          <a:prstGeom prst="rect">
            <a:avLst/>
          </a:prstGeom>
        </p:spPr>
      </p:pic>
    </p:spTree>
    <p:extLst>
      <p:ext uri="{BB962C8B-B14F-4D97-AF65-F5344CB8AC3E}">
        <p14:creationId xmlns:p14="http://schemas.microsoft.com/office/powerpoint/2010/main" val="2914049625"/>
      </p:ext>
    </p:extLst>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9417</TotalTime>
  <Words>423</Words>
  <Application>Microsoft Office PowerPoint</Application>
  <PresentationFormat>On-screen Show (4:3)</PresentationFormat>
  <Paragraphs>57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Amasis MT Pro Light</vt:lpstr>
      <vt:lpstr>Tahoma</vt:lpstr>
      <vt:lpstr>Wingdings</vt:lpstr>
      <vt:lpstr>Blueprint</vt:lpstr>
      <vt:lpstr>CS Program Assessment</vt:lpstr>
      <vt:lpstr>ABET Accreditation</vt:lpstr>
      <vt:lpstr>Assessment in AY 2021-2022</vt:lpstr>
      <vt:lpstr>Program Educational Objectives …</vt:lpstr>
      <vt:lpstr>… Program Educational Objectives</vt:lpstr>
      <vt:lpstr>2021-2022 Assessment Results</vt:lpstr>
      <vt:lpstr>MFT Median Score Percentile</vt:lpstr>
      <vt:lpstr>MFT Assessment Indicators (Percentile)</vt:lpstr>
      <vt:lpstr>CS 4963 Knowledge Outcome Tests</vt:lpstr>
      <vt:lpstr>MS Comprehensive Exam</vt:lpstr>
      <vt:lpstr>Outcome Surveys</vt:lpstr>
    </vt:vector>
  </TitlesOfParts>
  <Company>University of California, Santa Barbara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 Java Programming Basic Language Features</dc:title>
  <dc:creator>cysun</dc:creator>
  <cp:lastModifiedBy>Sun, Chengyu</cp:lastModifiedBy>
  <cp:revision>752</cp:revision>
  <cp:lastPrinted>1601-01-01T00:00:00Z</cp:lastPrinted>
  <dcterms:created xsi:type="dcterms:W3CDTF">2003-06-24T23:22:57Z</dcterms:created>
  <dcterms:modified xsi:type="dcterms:W3CDTF">2022-11-02T23:27:08Z</dcterms:modified>
</cp:coreProperties>
</file>