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95" r:id="rId2"/>
    <p:sldId id="556" r:id="rId3"/>
    <p:sldId id="584" r:id="rId4"/>
    <p:sldId id="588" r:id="rId5"/>
    <p:sldId id="589" r:id="rId6"/>
    <p:sldId id="590" r:id="rId7"/>
    <p:sldId id="591" r:id="rId8"/>
    <p:sldId id="592" r:id="rId9"/>
    <p:sldId id="593" r:id="rId10"/>
    <p:sldId id="594" r:id="rId11"/>
    <p:sldId id="595" r:id="rId12"/>
    <p:sldId id="596" r:id="rId13"/>
    <p:sldId id="597" r:id="rId14"/>
    <p:sldId id="598" r:id="rId15"/>
    <p:sldId id="599" r:id="rId16"/>
    <p:sldId id="600" r:id="rId17"/>
    <p:sldId id="601" r:id="rId18"/>
    <p:sldId id="602" r:id="rId19"/>
    <p:sldId id="603" r:id="rId20"/>
    <p:sldId id="604" r:id="rId21"/>
    <p:sldId id="606" r:id="rId22"/>
    <p:sldId id="585" r:id="rId23"/>
    <p:sldId id="586" r:id="rId24"/>
    <p:sldId id="569" r:id="rId25"/>
    <p:sldId id="580" r:id="rId26"/>
    <p:sldId id="571" r:id="rId27"/>
    <p:sldId id="605" r:id="rId28"/>
    <p:sldId id="607" r:id="rId29"/>
    <p:sldId id="568" r:id="rId30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87" d="100"/>
          <a:sy n="87" d="100"/>
        </p:scale>
        <p:origin x="72" y="2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5/5/2022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48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csun@calstatela.edu" TargetMode="External"/><Relationship Id="rId2" Type="http://schemas.openxmlformats.org/officeDocument/2006/relationships/hyperlink" Target="mailto:eykang@calstatela.edu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jlim34@calstatela.edu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198" y="1662847"/>
            <a:ext cx="6706295" cy="915347"/>
          </a:xfrm>
        </p:spPr>
        <p:txBody>
          <a:bodyPr/>
          <a:lstStyle/>
          <a:p>
            <a:r>
              <a:rPr lang="en-US" dirty="0"/>
              <a:t>Computer Science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Senior Design Expo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6938" y="2711606"/>
            <a:ext cx="6205828" cy="1120165"/>
          </a:xfrm>
        </p:spPr>
        <p:txBody>
          <a:bodyPr/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May 5</a:t>
            </a:r>
            <a:r>
              <a:rPr lang="en-US" sz="2000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2022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  <p:pic>
        <p:nvPicPr>
          <p:cNvPr id="1026" name="Picture 2" descr="Alternating yellow gray stacked blocks, cal state la ecst expo 2022 cal state la 75th annivers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705" y="3247709"/>
            <a:ext cx="5739788" cy="143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5ACB8D-271B-4436-B9AD-A4739DB3C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8704"/>
            <a:ext cx="9144000" cy="370609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815195-1841-B7EA-E642-973D1A7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0FDE8-656D-F186-0809-42DF0F0FA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63"/>
            <a:ext cx="9144000" cy="229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8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B711087-962C-C5B0-09E8-9F9A34332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7661"/>
            <a:ext cx="9144000" cy="350417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901BDA-1DDB-77E4-F7E3-525643322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399C65-AA4D-62B7-B721-E8C70B69A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50"/>
            <a:ext cx="9144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0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6C015E-0FFC-4A7C-16EE-ADE3D299D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" y="2151159"/>
            <a:ext cx="4981590" cy="299812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01A6CB-F2C5-F09A-F1AD-FB64011B7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5437EE-B73E-0FE1-8627-5E54AAA12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925"/>
            <a:ext cx="9144000" cy="23205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9B7E37-B444-F9C0-81E9-CB79F7C25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176" y="2313623"/>
            <a:ext cx="4364013" cy="283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3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517135F-B43A-EC50-AB1F-B7CC07D77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6377"/>
            <a:ext cx="9144000" cy="256834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18A5D4-285F-DB44-5431-9C22F7305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207096-6585-FD89-E87B-93DB0776D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1"/>
            <a:ext cx="9144000" cy="267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89EF22F-34D2-7FB9-6689-C63D7F331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1809"/>
            <a:ext cx="9144000" cy="340228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98FC6E-E937-63B9-33B4-945F0783E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E6B995-D46F-546D-C45B-D690709A5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31"/>
            <a:ext cx="9144000" cy="228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7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1EBC66-F9C7-3638-F52C-FA7FAC08E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0494"/>
            <a:ext cx="9144000" cy="254891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6F34F1-0922-7507-A26D-B0732C592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CCC84B-92FB-C265-38FE-1D353E356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77"/>
            <a:ext cx="9144000" cy="245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7A18E9B-5F3F-15C9-83C7-4B34139CE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7491"/>
            <a:ext cx="9144000" cy="314451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D8CFCE-85F1-39DA-EB4E-AE09158CC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B5C779-5C78-F9DE-F19F-1D2B89CBA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892"/>
            <a:ext cx="9144000" cy="32316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155829-F072-A291-2924-A6D5B312E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71750"/>
            <a:ext cx="7105253" cy="62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9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36C97D-271F-C076-8CA6-AE871BB69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7926"/>
            <a:ext cx="9144000" cy="282044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773890-0FE2-01D5-3ED2-1FC30C52A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BC7C8-F3C1-C7E3-E9E6-90563CC87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04"/>
            <a:ext cx="9144000" cy="234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7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757667-CE0A-A03A-B241-F5E69F249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8506"/>
            <a:ext cx="9144000" cy="35960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707EB0-CA36-1AD1-4F91-EEF95535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E24462-5E98-8B9E-A3B5-DEDEDA3D9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1"/>
            <a:ext cx="9144000" cy="222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9FB1DD-BDB6-7EC1-DF8C-24E3A65EC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8397"/>
            <a:ext cx="9144000" cy="330990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413A53-12FA-C9A4-3FDA-2FAD0C58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7782C-71BD-472E-8C8B-EC82065D5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26"/>
            <a:ext cx="9144000" cy="193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5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09:00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a.m.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– 09:40 a.m.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	Opening</a:t>
            </a:r>
          </a:p>
          <a:p>
            <a:pPr marL="971550" lvl="1" indent="-285750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09:00			Welcome message by the Department Chair</a:t>
            </a:r>
          </a:p>
          <a:p>
            <a:pPr marL="971550" lvl="1" indent="-285750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09:05			Project Introduction</a:t>
            </a:r>
            <a:r>
              <a:rPr lang="en-US" sz="1600" dirty="0">
                <a:latin typeface="+mn-lt"/>
                <a:ea typeface="Times New Roman" pitchFamily="18" charset="0"/>
                <a:cs typeface="Times New Roman" pitchFamily="18" charset="0"/>
              </a:rPr>
              <a:t>	</a:t>
            </a:r>
            <a:endParaRPr lang="en-US" sz="1600" dirty="0" smtClean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 marL="971550" lvl="1" indent="-285750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09:20			Special Recognition </a:t>
            </a:r>
          </a:p>
          <a:p>
            <a:pPr marL="971550" lvl="1" indent="-285750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09:30			Dean’s Welcome</a:t>
            </a: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09:45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a.m. –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10:00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a.m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.		Presentation Room Set-Up</a:t>
            </a:r>
            <a:endParaRPr lang="en-US" sz="1600" dirty="0" smtClean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10:00 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a.m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– 12:00 p.m.		Project Presentation/Demo Sessions </a:t>
            </a:r>
          </a:p>
          <a:p>
            <a:pPr>
              <a:defRPr/>
            </a:pP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					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4 parallel sessions (LA A, LA B, LA C, Alhambra)</a:t>
            </a: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12:00 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p.m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– 12:30 p.m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.		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roup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hotos</a:t>
            </a: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12:30 </a:t>
            </a:r>
            <a:r>
              <a:rPr lang="en-US" sz="1600" b="1" dirty="0" err="1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01:30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	Lunch, Networking, &amp; Posters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(ECST Courtyard)</a:t>
            </a:r>
          </a:p>
          <a:p>
            <a:pPr>
              <a:defRPr/>
            </a:pPr>
            <a:endParaRPr lang="en-US" sz="1600" b="1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pPr>
              <a:defRPr/>
            </a:pPr>
            <a:fld id="{080BC99E-B3FB-48DF-AC11-1E42A7BE38C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0972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A9795E1-5F65-D54E-B9A5-0D568AADA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7131"/>
            <a:ext cx="9144000" cy="279643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952B74-66EF-C0D9-1538-0438A8334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49E992-C2DE-25CB-E271-814E4A403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55"/>
            <a:ext cx="9144000" cy="318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Also, Special Thanks to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IAB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Future sponsors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Alumni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Industry guests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Students, families</a:t>
            </a:r>
            <a:r>
              <a:rPr lang="en-US" dirty="0"/>
              <a:t> </a:t>
            </a:r>
            <a:r>
              <a:rPr lang="en-US" dirty="0" smtClean="0"/>
              <a:t>and friends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2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Special </a:t>
            </a:r>
            <a:r>
              <a:rPr lang="en-US" sz="2400" dirty="0" smtClean="0"/>
              <a:t>Recognition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Outstanding Graduating </a:t>
            </a:r>
            <a:r>
              <a:rPr lang="en-US" sz="2000" b="1" dirty="0" smtClean="0"/>
              <a:t>Students (Class of 2022)</a:t>
            </a:r>
            <a:endParaRPr lang="en-US" sz="2000" b="1" dirty="0"/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Undergraduate Student(s) 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4388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Outstanding Undergraduate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/>
              <a:t>Daniel Gonzalez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b="1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b="1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b="1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b="1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b="1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b="1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/>
              <a:t>Ralph Christian </a:t>
            </a:r>
            <a:r>
              <a:rPr lang="en-US" b="1" dirty="0" err="1"/>
              <a:t>Belleca</a:t>
            </a:r>
            <a:endParaRPr lang="en-US" b="1" dirty="0"/>
          </a:p>
          <a:p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1CC1F-402F-4D59-BBB7-8CF40D6C0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233" y="806274"/>
            <a:ext cx="1586576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07F44F-96F8-43B1-84CC-67B893C31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022" y="2824489"/>
            <a:ext cx="157778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1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Message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751" y="3240633"/>
            <a:ext cx="4895078" cy="1002403"/>
          </a:xfrm>
        </p:spPr>
        <p:txBody>
          <a:bodyPr/>
          <a:lstStyle/>
          <a:p>
            <a:r>
              <a:rPr lang="en-US" b="1" dirty="0" smtClean="0"/>
              <a:t>Emily Allen, PhD</a:t>
            </a:r>
          </a:p>
          <a:p>
            <a:r>
              <a:rPr lang="en-US" b="1" dirty="0" smtClean="0"/>
              <a:t>Dean, College </a:t>
            </a:r>
            <a:r>
              <a:rPr lang="en-US" b="1" dirty="0"/>
              <a:t>of Engineering, Computer Science, and Technology</a:t>
            </a:r>
          </a:p>
          <a:p>
            <a:endParaRPr lang="en-US" dirty="0"/>
          </a:p>
        </p:txBody>
      </p:sp>
      <p:pic>
        <p:nvPicPr>
          <p:cNvPr id="1026" name="Picture 2" descr="Dr. Emily Allen, D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80" y="1243585"/>
            <a:ext cx="2399562" cy="299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87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ternating yellow gray stacked blocks, cal state la ecst expo 2022 cal state la 75th annivers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09" y="1209588"/>
            <a:ext cx="7632740" cy="190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41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</a:t>
            </a:r>
            <a:r>
              <a:rPr lang="en-US" dirty="0" smtClean="0"/>
              <a:t>Presentation Sessions: </a:t>
            </a:r>
            <a:r>
              <a:rPr lang="en-US" dirty="0" smtClean="0">
                <a:solidFill>
                  <a:srgbClr val="FF0000"/>
                </a:solidFill>
              </a:rPr>
              <a:t>10:00AM-12:00 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 smtClean="0">
                <a:solidFill>
                  <a:srgbClr val="FF0000"/>
                </a:solidFill>
              </a:rPr>
              <a:t>M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1402338"/>
              </p:ext>
            </p:extLst>
          </p:nvPr>
        </p:nvGraphicFramePr>
        <p:xfrm>
          <a:off x="439516" y="944279"/>
          <a:ext cx="8435544" cy="400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648">
                  <a:extLst>
                    <a:ext uri="{9D8B030D-6E8A-4147-A177-3AD203B41FA5}">
                      <a16:colId xmlns:a16="http://schemas.microsoft.com/office/drawing/2014/main" val="3073382555"/>
                    </a:ext>
                  </a:extLst>
                </a:gridCol>
                <a:gridCol w="2058921">
                  <a:extLst>
                    <a:ext uri="{9D8B030D-6E8A-4147-A177-3AD203B41FA5}">
                      <a16:colId xmlns:a16="http://schemas.microsoft.com/office/drawing/2014/main" val="593443857"/>
                    </a:ext>
                  </a:extLst>
                </a:gridCol>
                <a:gridCol w="1590027">
                  <a:extLst>
                    <a:ext uri="{9D8B030D-6E8A-4147-A177-3AD203B41FA5}">
                      <a16:colId xmlns:a16="http://schemas.microsoft.com/office/drawing/2014/main" val="2378283637"/>
                    </a:ext>
                  </a:extLst>
                </a:gridCol>
                <a:gridCol w="1824474">
                  <a:extLst>
                    <a:ext uri="{9D8B030D-6E8A-4147-A177-3AD203B41FA5}">
                      <a16:colId xmlns:a16="http://schemas.microsoft.com/office/drawing/2014/main" val="2024789093"/>
                    </a:ext>
                  </a:extLst>
                </a:gridCol>
                <a:gridCol w="1824474">
                  <a:extLst>
                    <a:ext uri="{9D8B030D-6E8A-4147-A177-3AD203B41FA5}">
                      <a16:colId xmlns:a16="http://schemas.microsoft.com/office/drawing/2014/main" val="2511361205"/>
                    </a:ext>
                  </a:extLst>
                </a:gridCol>
              </a:tblGrid>
              <a:tr h="3410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Session </a:t>
                      </a:r>
                      <a:r>
                        <a:rPr lang="en-US" sz="1400" dirty="0" smtClean="0">
                          <a:effectLst/>
                        </a:rPr>
                        <a:t>1 (LA A)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Session </a:t>
                      </a:r>
                      <a:r>
                        <a:rPr lang="en-US" sz="1400" dirty="0" smtClean="0">
                          <a:effectLst/>
                        </a:rPr>
                        <a:t>2 (LA B)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Session </a:t>
                      </a:r>
                      <a:r>
                        <a:rPr lang="en-US" sz="1400" dirty="0" smtClean="0">
                          <a:effectLst/>
                        </a:rPr>
                        <a:t>3 (LA C)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Session </a:t>
                      </a:r>
                      <a:r>
                        <a:rPr lang="en-US" sz="1400" dirty="0" smtClean="0">
                          <a:effectLst/>
                        </a:rPr>
                        <a:t>4 (Alhambra)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261981492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</a:rPr>
                        <a:t>10:00-10:25 </a:t>
                      </a:r>
                      <a:r>
                        <a:rPr lang="en-US" sz="1200" b="1" dirty="0">
                          <a:effectLst/>
                        </a:rPr>
                        <a:t>AM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Artificial Intelligence and Data Science for Air Pollution Prediction and Visualization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v-SE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Document Tag Parser &amp; Box.com/eDefender Integration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Immersive Storytelling with Engaging Physical Actions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Satellite Anomaly Injection &amp; Detection (SAID) Testbed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362307342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</a:rPr>
                        <a:t>10:30-10:55 </a:t>
                      </a:r>
                      <a:r>
                        <a:rPr lang="en-US" sz="1200" b="1" dirty="0">
                          <a:effectLst/>
                        </a:rPr>
                        <a:t>AM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Artificial Intelligence and Data Science for Climate Change Management</a:t>
                      </a:r>
                      <a:r>
                        <a:rPr lang="en-US" sz="1200" baseline="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with Focus on Drought and Wildfire in California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Power BI Data Analytics Dashboard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Operationalize Networked Collaboration Features for Moon Trek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Telescope AR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848847957"/>
                  </a:ext>
                </a:extLst>
              </a:tr>
              <a:tr h="5790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</a:rPr>
                        <a:t>11:00-11:25 </a:t>
                      </a:r>
                      <a:r>
                        <a:rPr lang="en-US" sz="1200" b="1" dirty="0">
                          <a:effectLst/>
                        </a:rPr>
                        <a:t>AM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Comorbidity and its Impact on Patients with COVID-19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BOE Sidewalk Monitoring System	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Exam File Manager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ArQive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: LGBTQ </a:t>
                      </a: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Storytelilng</a:t>
                      </a: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App - Expanding Mobile and Gamification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3766124904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 smtClean="0">
                          <a:effectLst/>
                        </a:rPr>
                        <a:t>11:30-11:55 </a:t>
                      </a:r>
                      <a:r>
                        <a:rPr lang="en-US" sz="1200" b="1" dirty="0">
                          <a:effectLst/>
                        </a:rPr>
                        <a:t>AM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Pelvic Image Analysis and Geometry Reconstruction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Azure Cloud Database Migration &amp; LACPD New Hire Enrollment Process Web Application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err="1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RoboSub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Want 2 Remember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373354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56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Afternoon Schedule (after Presentation Sessions)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12:00 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p.m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– 12:30 p.m.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		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roup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hotos</a:t>
            </a:r>
          </a:p>
          <a:p>
            <a:pPr marL="2405063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Take project group photos with your colleagues, sponsors, and faculty advisors</a:t>
            </a:r>
          </a:p>
          <a:p>
            <a:pPr>
              <a:defRPr/>
            </a:pPr>
            <a:endParaRPr lang="en-US" sz="1600" b="1" dirty="0" smtClean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12:30 </a:t>
            </a:r>
            <a:r>
              <a:rPr lang="en-US" sz="1600" b="1" dirty="0" err="1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01:30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	Lunch, Networking, &amp; Posters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(ECST Courtyard)</a:t>
            </a:r>
          </a:p>
          <a:p>
            <a:pPr marL="2514600" lvl="6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Pick up lunch outside your presentation room</a:t>
            </a:r>
          </a:p>
          <a:p>
            <a:pPr marL="2514600" lvl="6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Walk to the ECST building. Tables are set in the ECST Courtyard.</a:t>
            </a:r>
          </a:p>
          <a:p>
            <a:pPr marL="2514600" lvl="6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Posters: Pick up your team’s poster in ET C159 and display in the ECST Courtyard</a:t>
            </a:r>
            <a:endParaRPr lang="en-US" sz="1200" dirty="0" smtClean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							</a:t>
            </a:r>
          </a:p>
          <a:p>
            <a:pPr>
              <a:defRPr/>
            </a:pPr>
            <a:r>
              <a:rPr lang="en-US" sz="1600" dirty="0">
                <a:latin typeface="+mn-lt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						 </a:t>
            </a:r>
          </a:p>
          <a:p>
            <a:pPr>
              <a:defRPr/>
            </a:pPr>
            <a:endParaRPr lang="en-US" sz="1600" b="1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pPr>
              <a:defRPr/>
            </a:pPr>
            <a:fld id="{080BC99E-B3FB-48DF-AC11-1E42A7BE38C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2184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Year Sponsorship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6722" y="1155058"/>
            <a:ext cx="4240418" cy="3394472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E. Kang 	</a:t>
            </a:r>
            <a:r>
              <a:rPr lang="en-US" dirty="0" smtClean="0">
                <a:hlinkClick r:id="rId2"/>
              </a:rPr>
              <a:t>eykang@calstatela.edu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C. Sun		</a:t>
            </a:r>
            <a:r>
              <a:rPr lang="en-US" dirty="0" smtClean="0">
                <a:hlinkClick r:id="rId3"/>
              </a:rPr>
              <a:t>csun@calstatela.edu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J. Lim		</a:t>
            </a:r>
            <a:r>
              <a:rPr lang="en-US" dirty="0" smtClean="0">
                <a:hlinkClick r:id="rId4"/>
              </a:rPr>
              <a:t>jlim34@calstatela.edu</a:t>
            </a:r>
            <a:endParaRPr lang="en-US" dirty="0" smtClean="0"/>
          </a:p>
          <a:p>
            <a:endParaRPr lang="en-US" dirty="0" smtClean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EFC795-9CC2-5B7F-A736-F39693F681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1612" y="1207491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01AFF6C-006C-D144-AF05-E4396FA44197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 smtClean="0">
                  <a:latin typeface="+mj-lt"/>
                </a:rPr>
                <a:t>~170 </a:t>
              </a:r>
              <a:r>
                <a:rPr lang="en-US" sz="3600" b="1" dirty="0">
                  <a:latin typeface="+mj-lt"/>
                </a:rPr>
                <a:t>Students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BF6DDD-263E-8D58-729C-8C2BB593210A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52EA977-ACC1-E404-4ECA-D75BDE2EE0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1612" y="2777091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DFCA62-329D-9767-CD4B-435594F9D123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 smtClean="0">
                  <a:latin typeface="+mj-lt"/>
                </a:rPr>
                <a:t>17-18 </a:t>
              </a:r>
              <a:r>
                <a:rPr lang="en-US" sz="3600" b="1" dirty="0">
                  <a:latin typeface="+mj-lt"/>
                </a:rPr>
                <a:t>Projects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4C657C-4359-212E-A51B-0603C26EF2B7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5101E67D-A2F3-58DD-5E23-907A1755B2B4}"/>
              </a:ext>
            </a:extLst>
          </p:cNvPr>
          <p:cNvSpPr/>
          <p:nvPr/>
        </p:nvSpPr>
        <p:spPr>
          <a:xfrm>
            <a:off x="5085830" y="4549530"/>
            <a:ext cx="3419021" cy="24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4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/>
          <p:cNvSpPr>
            <a:spLocks noGrp="1"/>
          </p:cNvSpPr>
          <p:nvPr>
            <p:ph type="title"/>
          </p:nvPr>
        </p:nvSpPr>
        <p:spPr>
          <a:xfrm>
            <a:off x="4520564" y="2443942"/>
            <a:ext cx="4188308" cy="1189628"/>
          </a:xfrm>
        </p:spPr>
        <p:txBody>
          <a:bodyPr>
            <a:normAutofit/>
          </a:bodyPr>
          <a:lstStyle/>
          <a:p>
            <a:r>
              <a:rPr lang="en-US" altLang="en-US" sz="2400" dirty="0" smtClean="0"/>
              <a:t>Thank you and enjoy presentations</a:t>
            </a:r>
            <a:endParaRPr lang="en-US" altLang="en-US" sz="2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981D06-63CA-41DA-BEB0-55C79568FD08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43008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2021-2022 Projects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8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B1E8BB-4BC5-795E-4077-19E5489F1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8EFC795-9CC2-5B7F-A736-F39693F681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9200" y="193846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1AFF6C-006C-D144-AF05-E4396FA44197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>
                  <a:latin typeface="+mj-lt"/>
                </a:rPr>
                <a:t>150 Students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3BF6DDD-263E-8D58-729C-8C2BB593210A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52EA977-ACC1-E404-4ECA-D75BDE2EE0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9200" y="1763446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CDFCA62-329D-9767-CD4B-435594F9D123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>
                  <a:latin typeface="+mj-lt"/>
                </a:rPr>
                <a:t>16 Projects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24C657C-4359-212E-A51B-0603C26EF2B7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8A127E5-7BD0-B24B-7FEA-3006BA6700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9200" y="3333046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7378DB0-92D9-7270-7814-CD790B20B359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>
                  <a:latin typeface="+mj-lt"/>
                </a:rPr>
                <a:t>14 Sponsors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101E67D-A2F3-58DD-5E23-907A1755B2B4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534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3D746D-19B8-7CBE-01EE-96FA330EB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1847"/>
            <a:ext cx="9144000" cy="317820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92B59D-E97D-3811-C1D5-1565CC49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EC42D7-1B46-855C-670C-5C72AB757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97"/>
            <a:ext cx="9144000" cy="236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DD0956-9758-5D9F-EE66-E9036C2E2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0114"/>
            <a:ext cx="9144000" cy="380807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28C843-DA76-015C-C18C-97C022ED8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4FF80F-568A-70C6-8962-C99633524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926"/>
            <a:ext cx="9144000" cy="335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4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E3B74C-9A10-D876-8C5D-FAA331771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9990"/>
            <a:ext cx="9144000" cy="344271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5042B7-B8D6-DB2E-129E-FE9A76434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9CE5F5-69C6-C48C-B8C0-6D46B904C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68"/>
            <a:ext cx="9144000" cy="229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4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CCC8E0-8CF3-8233-5FAE-7F389B480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00" y="1474447"/>
            <a:ext cx="9144000" cy="366340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3A7ECD-3BB1-AC23-19A2-16B9D3ED1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222B3F-8D5A-9695-D6C3-EFFFD3904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01"/>
            <a:ext cx="9144000" cy="303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4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571CE51-FB39-C8D2-80F4-EE33012FC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2420"/>
            <a:ext cx="9144000" cy="342665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04F578-FE86-5AB0-89C6-5484AD997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13815F-A631-F250-252A-13659784F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938"/>
            <a:ext cx="9144000" cy="228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7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22849</TotalTime>
  <Words>492</Words>
  <Application>Microsoft Office PowerPoint</Application>
  <PresentationFormat>On-screen Show (16:9)</PresentationFormat>
  <Paragraphs>111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Malgun Gothic</vt:lpstr>
      <vt:lpstr>Arial</vt:lpstr>
      <vt:lpstr>Calibri</vt:lpstr>
      <vt:lpstr>Courier New</vt:lpstr>
      <vt:lpstr>Times New Roman</vt:lpstr>
      <vt:lpstr>Office Theme</vt:lpstr>
      <vt:lpstr>Computer Science Senior Design Expo</vt:lpstr>
      <vt:lpstr>Agenda</vt:lpstr>
      <vt:lpstr>2021-2022 Projects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Also, Special Thanks to</vt:lpstr>
      <vt:lpstr>Special Recognition </vt:lpstr>
      <vt:lpstr>Outstanding Undergraduate Students</vt:lpstr>
      <vt:lpstr>Welcome Message</vt:lpstr>
      <vt:lpstr>PowerPoint Presentation</vt:lpstr>
      <vt:lpstr>CS Presentation Sessions: 10:00AM-12:00 PM</vt:lpstr>
      <vt:lpstr>Afternoon Schedule (after Presentation Sessions)</vt:lpstr>
      <vt:lpstr>Next Year Sponsorship</vt:lpstr>
      <vt:lpstr>Thank you and enjoy presentations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196</cp:revision>
  <dcterms:created xsi:type="dcterms:W3CDTF">2020-04-22T18:12:43Z</dcterms:created>
  <dcterms:modified xsi:type="dcterms:W3CDTF">2022-05-05T13:22:30Z</dcterms:modified>
</cp:coreProperties>
</file>