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594" r:id="rId4"/>
    <p:sldId id="601" r:id="rId5"/>
    <p:sldId id="600" r:id="rId6"/>
    <p:sldId id="602" r:id="rId7"/>
    <p:sldId id="604" r:id="rId8"/>
    <p:sldId id="599" r:id="rId9"/>
    <p:sldId id="605" r:id="rId10"/>
    <p:sldId id="606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67" d="100"/>
          <a:sy n="67" d="100"/>
        </p:scale>
        <p:origin x="68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calstatela.zoom.us%2Fj%2F86237366732%3Fpwd%3DOEpMM0M0SytFNzdqWXF6VXZFNnZkZz09&amp;data=04%7C01%7Ceykang%40exchange.calstatela.edu%7Ca3b09ff3aa714af1959e08d8fb5f76d2%7Cce8a2002448f4f5882b1d86f73e3afdd%7C0%7C0%7C637535734970038877%7CUnknown%7CTWFpbGZsb3d8eyJWIjoiMC4wLjAwMDAiLCJQIjoiV2luMzIiLCJBTiI6Ik1haWwiLCJXVCI6Mn0%3D%7C1000&amp;sdata=juPYNPPs6RruB7c8ugUs%2F22AiKMypDfVpjw5lrbavsA%3D&amp;reserved=0" TargetMode="External"/><Relationship Id="rId2" Type="http://schemas.openxmlformats.org/officeDocument/2006/relationships/hyperlink" Target="https://calstatela.zoom.us/w/89243163879?tk=zuug2bn78u79gRBViQzzc9PQeg3Y6HtsdfB7OiF0UAc.DQIAAAAUx06c5xZnb3d2cDVZeVQ0cVU2UGhYaGpCWmpnAAAAAAAAAAAAAAAAAAAAAAAAAAAA&amp;pwd=U2tNYzVvemxQYm5ibmgxU3dRR3lQUT09&amp;uuid=WN_nmK81BNPQD-nCSv5c35OXQ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lstatela.curriculog.com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April 9th,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Honors </a:t>
            </a:r>
            <a:r>
              <a:rPr lang="en-US" sz="1600" dirty="0"/>
              <a:t>Convocation </a:t>
            </a:r>
            <a:r>
              <a:rPr lang="en-US" sz="1600" dirty="0" smtClean="0"/>
              <a:t>– 4/9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Course proposals (modifications, new courses)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Scheduling: Comprehensive exam, Thesis, and Senior design expo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Senior Design Expo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Committee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F2F planning – more in-person classes in Fall 2021 and be ready for full in-person mode for Spring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Q&amp;A</a:t>
            </a:r>
          </a:p>
          <a:p>
            <a:pPr marL="971550" lvl="1" indent="-285750"/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Convocation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April 9, 2021, 6-7:30PM </a:t>
            </a:r>
            <a:endParaRPr lang="en-US" sz="1600" dirty="0"/>
          </a:p>
          <a:p>
            <a:pPr marL="971550" lvl="1" indent="-285750"/>
            <a:r>
              <a:rPr lang="en-US" sz="1400" dirty="0" smtClean="0"/>
              <a:t>6-6:30: College </a:t>
            </a:r>
            <a:r>
              <a:rPr lang="en-US" dirty="0"/>
              <a:t>Plenary </a:t>
            </a:r>
            <a:r>
              <a:rPr lang="en-US" sz="1400" dirty="0" smtClean="0"/>
              <a:t>(Zoom Webinar)</a:t>
            </a:r>
          </a:p>
          <a:p>
            <a:pPr marL="1257300"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calstatela.zoom.us/w/89243163879?tk=zuug2bn78u79gRBViQzzc9PQeg3Y6HtsdfB7OiF0UAc.DQIAAAAUx06c5xZnb3d2cDVZeVQ0cVU2UGhYaGpCWmpnAAAAAAAAAAAAAAAAAAAAAAAAAAAA&amp;pwd=U2tNYzVvemxQYm5ibmgxU3dRR3lQUT09&amp;uuid=WN_nmK81BNPQD-nCSv5c35OXQ</a:t>
            </a:r>
            <a:endParaRPr lang="en-US" dirty="0" smtClean="0"/>
          </a:p>
          <a:p>
            <a:pPr marL="1257300" lvl="2"/>
            <a:r>
              <a:rPr lang="en-US" dirty="0" smtClean="0"/>
              <a:t>Invited Speaker: Arthur </a:t>
            </a:r>
            <a:r>
              <a:rPr lang="en-US" dirty="0"/>
              <a:t>Amador, Mission Systems </a:t>
            </a:r>
            <a:r>
              <a:rPr lang="en-US" dirty="0" smtClean="0"/>
              <a:t>Manager</a:t>
            </a:r>
            <a:r>
              <a:rPr lang="en-US" sz="1600" dirty="0" smtClean="0"/>
              <a:t>, JPL (</a:t>
            </a:r>
            <a:r>
              <a:rPr lang="en-US" dirty="0"/>
              <a:t>1986 graduate of Cal State LA with a degree in Computer </a:t>
            </a:r>
            <a:r>
              <a:rPr lang="en-US" dirty="0" smtClean="0"/>
              <a:t>Science)</a:t>
            </a:r>
            <a:endParaRPr lang="en-US" sz="1600" dirty="0" smtClean="0"/>
          </a:p>
          <a:p>
            <a:pPr marL="971550" lvl="1" indent="-285750"/>
            <a:r>
              <a:rPr lang="en-US" sz="1400" dirty="0" smtClean="0"/>
              <a:t>6:30-7:00: Department Ceremony (zoom meeting) </a:t>
            </a:r>
          </a:p>
          <a:p>
            <a:pPr marL="1257300" lvl="2"/>
            <a:r>
              <a:rPr lang="en-US" sz="1200" u="sng" dirty="0">
                <a:hlinkClick r:id="rId3" tooltip="Original URL: https://calstatela.zoom.us/j/86237366732?pwd=OEpMM0M0SytFNzdqWXF6VXZFNnZkZz09. Click or tap if you trust this link."/>
              </a:rPr>
              <a:t>https://calstatela.zoom.us/j/86237366732?pwd=OEpMM0M0SytFNzdqWXF6VXZFNnZkZz09</a:t>
            </a:r>
            <a:endParaRPr lang="en-US" dirty="0" smtClean="0"/>
          </a:p>
          <a:p>
            <a:pPr marL="1257300" lvl="2"/>
            <a:r>
              <a:rPr lang="en-US" dirty="0" smtClean="0"/>
              <a:t>MCs – David and </a:t>
            </a:r>
            <a:r>
              <a:rPr lang="en-US" dirty="0" err="1" smtClean="0"/>
              <a:t>Navid</a:t>
            </a:r>
            <a:endParaRPr lang="en-US" dirty="0" smtClean="0"/>
          </a:p>
          <a:p>
            <a:pPr marL="1257300" lvl="2"/>
            <a:r>
              <a:rPr lang="en-US" dirty="0" smtClean="0"/>
              <a:t>Name readers – </a:t>
            </a:r>
            <a:r>
              <a:rPr lang="en-US" dirty="0" err="1" smtClean="0"/>
              <a:t>Negin</a:t>
            </a:r>
            <a:r>
              <a:rPr lang="en-US" dirty="0" smtClean="0"/>
              <a:t> and Soo</a:t>
            </a:r>
          </a:p>
          <a:p>
            <a:pPr marL="1257300" lvl="2"/>
            <a:r>
              <a:rPr lang="en-US" dirty="0" smtClean="0"/>
              <a:t>HC </a:t>
            </a:r>
            <a:r>
              <a:rPr lang="en-US" dirty="0"/>
              <a:t>Student </a:t>
            </a:r>
            <a:r>
              <a:rPr lang="en-US" dirty="0" smtClean="0"/>
              <a:t>Speakers – </a:t>
            </a:r>
            <a:r>
              <a:rPr lang="en-US" dirty="0" err="1" smtClean="0"/>
              <a:t>Harshil</a:t>
            </a:r>
            <a:r>
              <a:rPr lang="en-US" dirty="0" smtClean="0"/>
              <a:t> and Veronica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52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Curriculog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calstatela.curriculog.com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CS </a:t>
            </a:r>
            <a:r>
              <a:rPr lang="en-US" sz="1600" dirty="0"/>
              <a:t>1200 – remove cross listing, 3 unit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CS 3890 – change to CS 3980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Convert CS 4540 to regular </a:t>
            </a:r>
            <a:r>
              <a:rPr lang="en-US" sz="1600" dirty="0" smtClean="0"/>
              <a:t>courses</a:t>
            </a:r>
          </a:p>
          <a:p>
            <a:pPr marL="971550" lvl="1" indent="-285750"/>
            <a:r>
              <a:rPr lang="en-US" sz="1400" dirty="0" smtClean="0"/>
              <a:t>Data Visualization – CS 4665</a:t>
            </a:r>
          </a:p>
          <a:p>
            <a:pPr marL="971550" lvl="1" indent="-285750"/>
            <a:r>
              <a:rPr lang="en-US" sz="1400" dirty="0" smtClean="0"/>
              <a:t>Cybersecurity?</a:t>
            </a:r>
          </a:p>
          <a:p>
            <a:pPr marL="971550" lvl="1" indent="-285750"/>
            <a:r>
              <a:rPr lang="en-US" sz="1400" dirty="0" smtClean="0"/>
              <a:t>Robotics?</a:t>
            </a:r>
          </a:p>
          <a:p>
            <a:pPr marL="971550" lvl="1" indent="-285750"/>
            <a:r>
              <a:rPr lang="en-US" sz="1400" dirty="0" smtClean="0"/>
              <a:t>HCC?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Deletion of CS 4663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CS 4962 pre-requisite : CS 4961 with a C or better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MSCS Program modifications to add electives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course topics? </a:t>
            </a:r>
            <a:r>
              <a:rPr lang="en-US" sz="1600" dirty="0" err="1"/>
              <a:t>IoT</a:t>
            </a:r>
            <a:r>
              <a:rPr lang="en-US" sz="1600" dirty="0"/>
              <a:t>, </a:t>
            </a:r>
            <a:r>
              <a:rPr lang="en-US" sz="1600" dirty="0" smtClean="0"/>
              <a:t>AR/VR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35330" y="772083"/>
            <a:ext cx="220242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Submission by April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Dept</a:t>
            </a:r>
            <a:r>
              <a:rPr lang="en-US" dirty="0" smtClean="0"/>
              <a:t> IAC approval by April 13</a:t>
            </a:r>
          </a:p>
        </p:txBody>
      </p:sp>
    </p:spTree>
    <p:extLst>
      <p:ext uri="{BB962C8B-B14F-4D97-AF65-F5344CB8AC3E}">
        <p14:creationId xmlns:p14="http://schemas.microsoft.com/office/powerpoint/2010/main" val="21691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319056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Senior Design Expo : May 7</a:t>
            </a:r>
            <a:r>
              <a:rPr lang="en-US" sz="1600" baseline="30000" dirty="0"/>
              <a:t>th  </a:t>
            </a:r>
            <a:r>
              <a:rPr lang="en-US" sz="1600" dirty="0" smtClean="0"/>
              <a:t>9-12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Comprehensive exam : May 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Wednesday, 9AM-10:15AM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Thesis Presentations : May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Friday, 10-12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(Tentative) Departmental Graduation Recognition for  Class of 2021: May 24-28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86" y="1316644"/>
            <a:ext cx="3920122" cy="27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2020-2021 Senior Design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Friday</a:t>
            </a:r>
            <a:r>
              <a:rPr lang="en-US" sz="1600" dirty="0"/>
              <a:t>, May 7th, 9AM </a:t>
            </a:r>
            <a:endParaRPr lang="en-US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Program</a:t>
            </a:r>
            <a:endParaRPr lang="en-US" sz="1600" dirty="0"/>
          </a:p>
          <a:p>
            <a:pPr marL="971550" lvl="1" indent="-285750" fontAlgn="base"/>
            <a:r>
              <a:rPr lang="en-US" sz="1400" dirty="0"/>
              <a:t>Opening (10 </a:t>
            </a:r>
            <a:r>
              <a:rPr lang="en-US" sz="1400" dirty="0" err="1"/>
              <a:t>mins</a:t>
            </a:r>
            <a:r>
              <a:rPr lang="en-US" sz="1400" dirty="0"/>
              <a:t>) - Dean/Chair's welcome + </a:t>
            </a:r>
            <a:r>
              <a:rPr lang="en-US" sz="1400" dirty="0" smtClean="0"/>
              <a:t> guest </a:t>
            </a:r>
            <a:r>
              <a:rPr lang="en-US" sz="1400" dirty="0"/>
              <a:t>speaker (optional)</a:t>
            </a:r>
          </a:p>
          <a:p>
            <a:pPr marL="971550" lvl="1" indent="-285750" fontAlgn="base"/>
            <a:r>
              <a:rPr lang="en-US" sz="1400" dirty="0"/>
              <a:t>General Presentation Session (1 hour) - each team gives a 3 min </a:t>
            </a:r>
            <a:r>
              <a:rPr lang="en-US" sz="1400" b="1" dirty="0"/>
              <a:t>live </a:t>
            </a:r>
            <a:r>
              <a:rPr lang="en-US" sz="1400" dirty="0"/>
              <a:t>presentation (16 groups x 3 </a:t>
            </a:r>
            <a:r>
              <a:rPr lang="en-US" sz="1400" dirty="0" err="1"/>
              <a:t>mins</a:t>
            </a:r>
            <a:r>
              <a:rPr lang="en-US" sz="1400" dirty="0"/>
              <a:t> = 48 minutes).</a:t>
            </a:r>
          </a:p>
          <a:p>
            <a:pPr marL="971550" lvl="1" indent="-285750" fontAlgn="base"/>
            <a:r>
              <a:rPr lang="en-US" sz="1400" dirty="0" smtClean="0"/>
              <a:t>Project Demo </a:t>
            </a:r>
            <a:r>
              <a:rPr lang="en-US" sz="1400" dirty="0"/>
              <a:t>Breakout sessions (1 hour) - 8 sessions; 2 teams per session; similar to poster session format; students would take turns to visit other sessions; industry people (current/future sponsors, alumni) would visit multiple sessions; a moderator needed per session.</a:t>
            </a:r>
          </a:p>
          <a:p>
            <a:pPr marL="971550" lvl="1" indent="-285750" fontAlgn="base"/>
            <a:r>
              <a:rPr lang="en-US" sz="1400" dirty="0"/>
              <a:t>Break (10 </a:t>
            </a:r>
            <a:r>
              <a:rPr lang="en-US" sz="1400" dirty="0" err="1"/>
              <a:t>mins</a:t>
            </a:r>
            <a:r>
              <a:rPr lang="en-US" sz="1400" dirty="0"/>
              <a:t>)</a:t>
            </a:r>
          </a:p>
          <a:p>
            <a:pPr marL="971550" lvl="1" indent="-285750" fontAlgn="base"/>
            <a:r>
              <a:rPr lang="en-US" sz="1400" dirty="0"/>
              <a:t>Networking Breakout Sessions (1 hour) - a similar group of industry people per session; industry people would serve as panelists; students would visit different sessions; a faculty moderator needed per session.</a:t>
            </a:r>
          </a:p>
          <a:p>
            <a:pPr marL="971550" lvl="1" indent="-285750" fontAlgn="base"/>
            <a:r>
              <a:rPr lang="en-US" sz="1400" dirty="0"/>
              <a:t>Closing (10 </a:t>
            </a:r>
            <a:r>
              <a:rPr lang="en-US" sz="1400" dirty="0" err="1"/>
              <a:t>mins</a:t>
            </a:r>
            <a:r>
              <a:rPr lang="en-US" sz="1400" dirty="0"/>
              <a:t>) - Raffle prizes; students, faculty, industry people can enter and win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4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2020-2021 Senior Design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Things </a:t>
            </a:r>
            <a:r>
              <a:rPr lang="en-US" dirty="0"/>
              <a:t>to </a:t>
            </a:r>
            <a:r>
              <a:rPr lang="en-US" dirty="0" smtClean="0"/>
              <a:t>do:</a:t>
            </a:r>
          </a:p>
          <a:p>
            <a:pPr marL="971550" lvl="1" indent="-285750" fontAlgn="base"/>
            <a:r>
              <a:rPr lang="en-US" sz="1600" b="1" dirty="0" smtClean="0"/>
              <a:t>Update </a:t>
            </a:r>
            <a:r>
              <a:rPr lang="en-US" sz="1600" b="1" dirty="0"/>
              <a:t>the project description on CSNS by April 7th. </a:t>
            </a:r>
            <a:endParaRPr lang="en-US" sz="1600" dirty="0"/>
          </a:p>
          <a:p>
            <a:pPr marL="971550" lvl="1" indent="-285750" fontAlgn="base"/>
            <a:r>
              <a:rPr lang="en-US" sz="1600" dirty="0" smtClean="0"/>
              <a:t>Have </a:t>
            </a:r>
            <a:r>
              <a:rPr lang="en-US" sz="1600" dirty="0"/>
              <a:t>your team produce a 25-30 min pre-recorded presentation video and PPT slides by April </a:t>
            </a:r>
            <a:r>
              <a:rPr lang="en-US" sz="1600" dirty="0" smtClean="0"/>
              <a:t>31st.</a:t>
            </a:r>
          </a:p>
          <a:p>
            <a:pPr marL="971550" lvl="1" indent="-285750" fontAlgn="base"/>
            <a:r>
              <a:rPr lang="en-US" sz="1600" dirty="0" smtClean="0"/>
              <a:t>I </a:t>
            </a:r>
            <a:r>
              <a:rPr lang="en-US" sz="1600" dirty="0"/>
              <a:t>will work on planning the details of the event. We will discuss the format in the department meeting on 4/9.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2021-2022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E-voting request was sent on 4/7.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</a:t>
            </a:r>
            <a:r>
              <a:rPr lang="en-US" sz="1600" dirty="0" smtClean="0"/>
              <a:t>:</a:t>
            </a:r>
          </a:p>
          <a:p>
            <a:pPr marL="971550" lvl="1" indent="-285750"/>
            <a:r>
              <a:rPr lang="en-US" dirty="0"/>
              <a:t>CS rep to the ECST FAC (only full professor):  J. </a:t>
            </a:r>
            <a:r>
              <a:rPr lang="en-US" dirty="0" err="1"/>
              <a:t>Guo</a:t>
            </a:r>
            <a:r>
              <a:rPr lang="en-US" dirty="0"/>
              <a:t>, </a:t>
            </a:r>
            <a:r>
              <a:rPr lang="en-US" i="1" dirty="0"/>
              <a:t>R. </a:t>
            </a:r>
            <a:r>
              <a:rPr lang="en-US" i="1" dirty="0" err="1"/>
              <a:t>Pamula</a:t>
            </a:r>
            <a:r>
              <a:rPr lang="en-US" i="1" dirty="0"/>
              <a:t> (alternate)</a:t>
            </a:r>
            <a:endParaRPr lang="en-US" dirty="0"/>
          </a:p>
          <a:p>
            <a:pPr marL="971550" lvl="1" indent="-285750"/>
            <a:r>
              <a:rPr lang="en-US" dirty="0"/>
              <a:t>CS rep to the ECST SAC :  N. </a:t>
            </a:r>
            <a:r>
              <a:rPr lang="en-US" dirty="0" err="1"/>
              <a:t>Forouzesh</a:t>
            </a:r>
            <a:r>
              <a:rPr lang="en-US" dirty="0"/>
              <a:t>, </a:t>
            </a:r>
            <a:r>
              <a:rPr lang="en-US" i="1" dirty="0"/>
              <a:t>D. Krum (</a:t>
            </a:r>
            <a:r>
              <a:rPr lang="en-US" i="1" dirty="0" smtClean="0"/>
              <a:t>alternate)</a:t>
            </a:r>
            <a:endParaRPr lang="en-US" dirty="0"/>
          </a:p>
          <a:p>
            <a:pPr marL="971550" lvl="1" indent="-285750"/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/>
              <a:t>RTP committee: H. </a:t>
            </a:r>
            <a:r>
              <a:rPr lang="en-US" dirty="0" err="1"/>
              <a:t>Guo</a:t>
            </a:r>
            <a:r>
              <a:rPr lang="en-US" dirty="0"/>
              <a:t>, Z. Ye, Y. Zhu.</a:t>
            </a:r>
            <a:r>
              <a:rPr lang="en-US" i="1" dirty="0"/>
              <a:t> </a:t>
            </a:r>
            <a:r>
              <a:rPr lang="en-US" dirty="0"/>
              <a:t>If </a:t>
            </a:r>
            <a:r>
              <a:rPr lang="en-US" dirty="0" err="1"/>
              <a:t>Huiping</a:t>
            </a:r>
            <a:r>
              <a:rPr lang="en-US" dirty="0"/>
              <a:t> is elected for the college RTP, </a:t>
            </a:r>
            <a:r>
              <a:rPr lang="en-US" dirty="0" err="1"/>
              <a:t>Behzad</a:t>
            </a:r>
            <a:r>
              <a:rPr lang="en-US" dirty="0"/>
              <a:t> will serve on the committee.</a:t>
            </a:r>
          </a:p>
          <a:p>
            <a:pPr marL="971550" lvl="1" indent="-285750"/>
            <a:r>
              <a:rPr lang="en-US" dirty="0" err="1"/>
              <a:t>Dept</a:t>
            </a:r>
            <a:r>
              <a:rPr lang="en-US" dirty="0"/>
              <a:t> Faculty Search committee: H. </a:t>
            </a:r>
            <a:r>
              <a:rPr lang="en-US" dirty="0" err="1"/>
              <a:t>Guo</a:t>
            </a:r>
            <a:r>
              <a:rPr lang="en-US" dirty="0"/>
              <a:t>, J. Lim, B. </a:t>
            </a:r>
            <a:r>
              <a:rPr lang="en-US" dirty="0" err="1" smtClean="0"/>
              <a:t>Parviz</a:t>
            </a:r>
            <a:endParaRPr lang="en-US" dirty="0"/>
          </a:p>
          <a:p>
            <a:pPr marL="971550" lvl="1" indent="-285750"/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/>
              <a:t>Lecturer Review committee: M. </a:t>
            </a:r>
            <a:r>
              <a:rPr lang="en-US" dirty="0" err="1"/>
              <a:t>Pourhomayoun</a:t>
            </a:r>
            <a:r>
              <a:rPr lang="en-US" dirty="0"/>
              <a:t>, C. Sun (Fall 2021)/Z. Ye (Spring 2022), R. Abbott. If Russ/</a:t>
            </a:r>
            <a:r>
              <a:rPr lang="en-US" dirty="0" err="1"/>
              <a:t>Chengyu</a:t>
            </a:r>
            <a:r>
              <a:rPr lang="en-US" dirty="0"/>
              <a:t> is elected for the college RTP, Ricky will serve on the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7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F2F : </a:t>
            </a:r>
            <a:r>
              <a:rPr lang="en-US" dirty="0" err="1"/>
              <a:t>Plexiglass</a:t>
            </a:r>
            <a:r>
              <a:rPr lang="en-US" dirty="0"/>
              <a:t> installation for reopening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dirty="0" err="1"/>
              <a:t>plexiglass</a:t>
            </a:r>
            <a:r>
              <a:rPr lang="en-US" dirty="0"/>
              <a:t> can be installed in "high traffic" area where close-distance interactions </a:t>
            </a:r>
            <a:r>
              <a:rPr lang="en-US" dirty="0" smtClean="0"/>
              <a:t>between </a:t>
            </a:r>
            <a:r>
              <a:rPr lang="en-US" dirty="0"/>
              <a:t>people are expected. </a:t>
            </a:r>
            <a:r>
              <a:rPr lang="en-US" dirty="0" smtClean="0"/>
              <a:t>(e.g. </a:t>
            </a:r>
            <a:r>
              <a:rPr lang="en-US" dirty="0"/>
              <a:t>Department offices, advising areas, etc</a:t>
            </a:r>
            <a:r>
              <a:rPr lang="en-US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week, </a:t>
            </a:r>
            <a:r>
              <a:rPr lang="en-US" dirty="0" smtClean="0"/>
              <a:t>need to </a:t>
            </a:r>
            <a:r>
              <a:rPr lang="en-US" dirty="0"/>
              <a:t>identify </a:t>
            </a:r>
            <a:r>
              <a:rPr lang="en-US" dirty="0" smtClean="0"/>
              <a:t>rooms/locations.</a:t>
            </a:r>
          </a:p>
          <a:p>
            <a:pPr marL="971550" lvl="1" indent="-285750"/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 smtClean="0"/>
              <a:t>office (ET A-322 &amp; ET A-324</a:t>
            </a:r>
            <a:r>
              <a:rPr lang="en-US" dirty="0" smtClean="0"/>
              <a:t>)</a:t>
            </a:r>
          </a:p>
          <a:p>
            <a:pPr marL="971550" lvl="1" indent="-285750"/>
            <a:r>
              <a:rPr lang="en-US" dirty="0" smtClean="0"/>
              <a:t>ET A-310 </a:t>
            </a:r>
            <a:r>
              <a:rPr lang="en-US" dirty="0"/>
              <a:t> </a:t>
            </a:r>
            <a:endParaRPr lang="en-US" dirty="0" smtClean="0"/>
          </a:p>
          <a:p>
            <a:pPr marL="971550" lvl="1" indent="-285750"/>
            <a:r>
              <a:rPr lang="en-US" dirty="0" smtClean="0"/>
              <a:t>All faculty </a:t>
            </a:r>
            <a:r>
              <a:rPr lang="en-US" dirty="0" smtClean="0"/>
              <a:t>offices</a:t>
            </a:r>
          </a:p>
          <a:p>
            <a:pPr marL="971550" lvl="1" indent="-285750"/>
            <a:endParaRPr lang="en-US" dirty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Ventilation system check: ET </a:t>
            </a:r>
            <a:r>
              <a:rPr lang="en-US" dirty="0"/>
              <a:t>B10-C, ET B-12, ET </a:t>
            </a:r>
            <a:r>
              <a:rPr lang="en-US" dirty="0" smtClean="0"/>
              <a:t>C-245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22477</TotalTime>
  <Words>703</Words>
  <Application>Microsoft Office PowerPoint</Application>
  <PresentationFormat>On-screen Show (16:9)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Department Meeting</vt:lpstr>
      <vt:lpstr>Agenda</vt:lpstr>
      <vt:lpstr>Honors Convocation</vt:lpstr>
      <vt:lpstr>Course Proposals</vt:lpstr>
      <vt:lpstr>Scheduling </vt:lpstr>
      <vt:lpstr>2020-2021 Senior Design Expo</vt:lpstr>
      <vt:lpstr>2020-2021 Senior Design Expo</vt:lpstr>
      <vt:lpstr>2021-2022 Committees</vt:lpstr>
      <vt:lpstr>F2F : Plexiglass installation for reopening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620</cp:revision>
  <dcterms:created xsi:type="dcterms:W3CDTF">2020-04-22T18:12:43Z</dcterms:created>
  <dcterms:modified xsi:type="dcterms:W3CDTF">2021-04-09T22:15:16Z</dcterms:modified>
</cp:coreProperties>
</file>