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56" r:id="rId2"/>
    <p:sldId id="586" r:id="rId3"/>
    <p:sldId id="602" r:id="rId4"/>
    <p:sldId id="600" r:id="rId5"/>
    <p:sldId id="607" r:id="rId6"/>
    <p:sldId id="608" r:id="rId7"/>
    <p:sldId id="609" r:id="rId8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1" autoAdjust="0"/>
    <p:restoredTop sz="84256" autoAdjust="0"/>
  </p:normalViewPr>
  <p:slideViewPr>
    <p:cSldViewPr snapToGrid="0" snapToObjects="1">
      <p:cViewPr varScale="1">
        <p:scale>
          <a:sx n="156" d="100"/>
          <a:sy n="156" d="100"/>
        </p:scale>
        <p:origin x="150" y="3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statela.edu/cetl/edtech/cetl-virtual-support-services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ynotes.cysun.org/files/view/1000970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Department Meeting</a:t>
            </a:r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Friday, October 1st, 2021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1800" dirty="0"/>
              <a:t>Important Dates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1800" dirty="0"/>
              <a:t>ITC support and CETL support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1800" dirty="0"/>
              <a:t>Dates to be Determined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Committee reports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New course proposal for Fall 2023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043347"/>
              </p:ext>
            </p:extLst>
          </p:nvPr>
        </p:nvGraphicFramePr>
        <p:xfrm>
          <a:off x="641078" y="1213051"/>
          <a:ext cx="8140700" cy="1442111"/>
        </p:xfrm>
        <a:graphic>
          <a:graphicData uri="http://schemas.openxmlformats.org/drawingml/2006/table">
            <a:tbl>
              <a:tblPr/>
              <a:tblGrid>
                <a:gridCol w="1570899">
                  <a:extLst>
                    <a:ext uri="{9D8B030D-6E8A-4147-A177-3AD203B41FA5}">
                      <a16:colId xmlns:a16="http://schemas.microsoft.com/office/drawing/2014/main" val="2298335670"/>
                    </a:ext>
                  </a:extLst>
                </a:gridCol>
                <a:gridCol w="6569801">
                  <a:extLst>
                    <a:ext uri="{9D8B030D-6E8A-4147-A177-3AD203B41FA5}">
                      <a16:colId xmlns:a16="http://schemas.microsoft.com/office/drawing/2014/main" val="1580411378"/>
                    </a:ext>
                  </a:extLst>
                </a:gridCol>
              </a:tblGrid>
              <a:tr h="26683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Oct 11 (M)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Scheduled final exams viewable in GET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58435"/>
                  </a:ext>
                </a:extLst>
              </a:tr>
              <a:tr h="26683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Oct 28 (</a:t>
                      </a:r>
                      <a:r>
                        <a:rPr lang="en-US" sz="1600" dirty="0" err="1">
                          <a:effectLst/>
                        </a:rPr>
                        <a:t>Th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Last day to drop all classes for prorated refund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970546"/>
                  </a:ext>
                </a:extLst>
              </a:tr>
              <a:tr h="26683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Nov 11 (</a:t>
                      </a:r>
                      <a:r>
                        <a:rPr lang="en-US" sz="1600" dirty="0" err="1">
                          <a:effectLst/>
                        </a:rPr>
                        <a:t>Th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Veterans Day </a:t>
                      </a:r>
                      <a:r>
                        <a:rPr lang="en-US" sz="1600" i="1" dirty="0">
                          <a:effectLst/>
                        </a:rPr>
                        <a:t>(University closed)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746992"/>
                  </a:ext>
                </a:extLst>
              </a:tr>
              <a:tr h="42484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Nov 19 (F)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Withdrawal (W) period ends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67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69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ITC Support and CETL Virtual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immediate IT support, call the ECST IT helpdesk phone number  </a:t>
            </a:r>
          </a:p>
          <a:p>
            <a:pPr algn="ctr"/>
            <a:r>
              <a:rPr lang="en-US" b="1" dirty="0"/>
              <a:t>1-669-900-6833 with meeting ID 3233434500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CETL Virtual support for Canvas issues:</a:t>
            </a:r>
          </a:p>
          <a:p>
            <a:pPr marL="342900" lvl="1" indent="0" algn="ctr">
              <a:buNone/>
            </a:pPr>
            <a:r>
              <a:rPr lang="en-US" sz="1800" b="1" dirty="0"/>
              <a:t>(669) 900-6833 with meeting ID: 657-069-713</a:t>
            </a:r>
          </a:p>
          <a:p>
            <a:pPr marL="342900" lvl="1" indent="0" algn="ctr">
              <a:buNone/>
            </a:pPr>
            <a:endParaRPr lang="en-US" sz="1800" dirty="0"/>
          </a:p>
          <a:p>
            <a:pPr lvl="1"/>
            <a:r>
              <a:rPr lang="en-US" sz="1400" dirty="0"/>
              <a:t>Drop in during open hours - Mon 9am- 4pm; Tue, Wed, and Thu 9am-5:30pm; Fri 9am - 4:30pm </a:t>
            </a:r>
          </a:p>
          <a:p>
            <a:pPr lvl="1"/>
            <a:r>
              <a:rPr lang="en-US" dirty="0"/>
              <a:t>There may be a </a:t>
            </a:r>
            <a:r>
              <a:rPr lang="en-US" i="1" dirty="0"/>
              <a:t>brief</a:t>
            </a:r>
            <a:r>
              <a:rPr lang="en-US" dirty="0"/>
              <a:t> wait when you enter the virtual support room.</a:t>
            </a:r>
          </a:p>
          <a:p>
            <a:pPr lvl="1"/>
            <a:r>
              <a:rPr lang="en-US" dirty="0"/>
              <a:t>More info at </a:t>
            </a:r>
            <a:r>
              <a:rPr lang="en-US" dirty="0">
                <a:hlinkClick r:id="rId2"/>
              </a:rPr>
              <a:t>https://www.calstatela.edu/cetl/edtech/cetl-virtual-support-services</a:t>
            </a:r>
            <a:endParaRPr lang="en-US" dirty="0"/>
          </a:p>
          <a:p>
            <a:pPr lvl="1"/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74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Dates/Times To be Determined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1800" dirty="0"/>
              <a:t>Fall 2021 IAB (virtual)</a:t>
            </a:r>
          </a:p>
          <a:p>
            <a:pPr marL="511175" lvl="2" indent="-225425"/>
            <a:r>
              <a:rPr lang="en-US" sz="1500" dirty="0"/>
              <a:t>Nov. 5</a:t>
            </a:r>
            <a:r>
              <a:rPr lang="en-US" sz="1500" baseline="30000" dirty="0"/>
              <a:t>th</a:t>
            </a:r>
            <a:r>
              <a:rPr lang="en-US" sz="1500" dirty="0"/>
              <a:t>, 9-10:30AM</a:t>
            </a:r>
          </a:p>
          <a:p>
            <a:pPr marL="225425" lvl="1" indent="-225425">
              <a:buNone/>
            </a:pPr>
            <a:endParaRPr lang="en-US" sz="1600" dirty="0"/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1800" dirty="0"/>
              <a:t>Senior design presentations</a:t>
            </a:r>
          </a:p>
          <a:p>
            <a:pPr marL="511175" lvl="2" indent="-225425"/>
            <a:r>
              <a:rPr lang="en-US" sz="1500" dirty="0"/>
              <a:t>Date/Time (8:30-10:30am Friday 12/3?)</a:t>
            </a:r>
          </a:p>
          <a:p>
            <a:pPr marL="511175" lvl="2" indent="-225425"/>
            <a:r>
              <a:rPr lang="en-US" sz="1500" dirty="0"/>
              <a:t>Format (4 parallel sessions?)</a:t>
            </a:r>
          </a:p>
          <a:p>
            <a:pPr marL="511175" lvl="2" indent="-225425"/>
            <a:endParaRPr lang="en-US" sz="1500" dirty="0"/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1800" dirty="0"/>
              <a:t>Thesis presentations</a:t>
            </a:r>
          </a:p>
          <a:p>
            <a:pPr marL="511175" lvl="2" indent="-225425"/>
            <a:r>
              <a:rPr lang="en-US" sz="1500" dirty="0"/>
              <a:t>Date/Time (2pm-?? Friday 12/3?)</a:t>
            </a:r>
          </a:p>
          <a:p>
            <a:pPr marL="511175" lvl="2" indent="-225425"/>
            <a:r>
              <a:rPr lang="en-US" sz="1500" dirty="0"/>
              <a:t># of students (5 </a:t>
            </a:r>
            <a:r>
              <a:rPr lang="en-US" sz="1500" dirty="0" err="1"/>
              <a:t>mins</a:t>
            </a:r>
            <a:r>
              <a:rPr lang="en-US" sz="1500" dirty="0"/>
              <a:t>:__________, 20 </a:t>
            </a:r>
            <a:r>
              <a:rPr lang="en-US" sz="1500" dirty="0" err="1"/>
              <a:t>mins</a:t>
            </a:r>
            <a:r>
              <a:rPr lang="en-US" sz="1500" dirty="0"/>
              <a:t>:____________) – send the list to R. Zhu</a:t>
            </a:r>
            <a:endParaRPr lang="en-US" sz="1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7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College/</a:t>
            </a:r>
            <a:r>
              <a:rPr lang="en-US" dirty="0" err="1"/>
              <a:t>Univ</a:t>
            </a:r>
            <a:r>
              <a:rPr lang="en-US" dirty="0"/>
              <a:t> Committee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Assessment – C. Sun</a:t>
            </a:r>
          </a:p>
          <a:p>
            <a:pPr marL="971550" lvl="1" indent="-285750"/>
            <a:r>
              <a:rPr lang="en-US" dirty="0"/>
              <a:t>Annual Assessment Report due by 11/1</a:t>
            </a:r>
          </a:p>
          <a:p>
            <a:pPr marL="971550" lvl="1" indent="-285750"/>
            <a:r>
              <a:rPr lang="en-US" dirty="0">
                <a:hlinkClick r:id="rId2"/>
              </a:rPr>
              <a:t>Assessment Mini-Grant Proposal</a:t>
            </a:r>
            <a:r>
              <a:rPr lang="en-US" dirty="0"/>
              <a:t> due by 10/8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IAC – M. </a:t>
            </a:r>
            <a:r>
              <a:rPr lang="en-US" dirty="0" err="1"/>
              <a:t>Pourhomayoun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SAC – N. </a:t>
            </a:r>
            <a:r>
              <a:rPr lang="en-US" dirty="0" err="1"/>
              <a:t>Amini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RTP – R. </a:t>
            </a:r>
            <a:r>
              <a:rPr lang="en-US" dirty="0" err="1"/>
              <a:t>Pamula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Hiring (</a:t>
            </a:r>
            <a:r>
              <a:rPr lang="en-US" dirty="0" err="1"/>
              <a:t>dept</a:t>
            </a:r>
            <a:r>
              <a:rPr lang="en-US" dirty="0"/>
              <a:t> level) – H. </a:t>
            </a:r>
            <a:r>
              <a:rPr lang="en-US" dirty="0" err="1"/>
              <a:t>Guo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Budget/Resource/Research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5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Topic/Course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special topic: year-round</a:t>
            </a:r>
          </a:p>
          <a:p>
            <a:pPr marL="971550" lvl="1" indent="-285750"/>
            <a:r>
              <a:rPr lang="en-US" dirty="0"/>
              <a:t>New topics to be proposed for Spring/Fall 2022?</a:t>
            </a:r>
          </a:p>
          <a:p>
            <a:pPr marL="971550" lvl="1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course proposal / course modification for Fall 2023</a:t>
            </a:r>
          </a:p>
          <a:p>
            <a:pPr marL="971550" lvl="1" indent="-285750"/>
            <a:r>
              <a:rPr lang="en-US" dirty="0"/>
              <a:t>Major courses: to be approved by the department in Fall 2021</a:t>
            </a:r>
          </a:p>
          <a:p>
            <a:pPr marL="971550" lvl="1" indent="-285750"/>
            <a:r>
              <a:rPr lang="en-US" dirty="0"/>
              <a:t>GE course proposal: to be approved by the college IAC in early Dec. To meet this deadline, the proposal should be submitted to the </a:t>
            </a:r>
            <a:r>
              <a:rPr lang="en-US" dirty="0" err="1"/>
              <a:t>dept</a:t>
            </a:r>
            <a:r>
              <a:rPr lang="en-US" dirty="0"/>
              <a:t> IAC by late Oct.</a:t>
            </a:r>
          </a:p>
          <a:p>
            <a:pPr marL="1257300" lvl="2"/>
            <a:r>
              <a:rPr lang="en-US" dirty="0"/>
              <a:t>UD GE course proposal report by M. </a:t>
            </a:r>
            <a:r>
              <a:rPr lang="en-US" dirty="0" err="1"/>
              <a:t>Pourhomayoun</a:t>
            </a:r>
            <a:endParaRPr lang="en-US" dirty="0"/>
          </a:p>
          <a:p>
            <a:pPr marL="1257300" lvl="2"/>
            <a:r>
              <a:rPr lang="en-US" dirty="0"/>
              <a:t>LD GE course for GE B4 report by D. Krum</a:t>
            </a:r>
          </a:p>
          <a:p>
            <a:pPr marL="1485900" lvl="3"/>
            <a:r>
              <a:rPr lang="en-US" dirty="0">
                <a:solidFill>
                  <a:schemeClr val="tx1"/>
                </a:solidFill>
              </a:rPr>
              <a:t>New course? CS 1080 or</a:t>
            </a:r>
          </a:p>
          <a:p>
            <a:pPr marL="1485900" lvl="3"/>
            <a:r>
              <a:rPr lang="en-US" dirty="0">
                <a:solidFill>
                  <a:schemeClr val="tx1"/>
                </a:solidFill>
              </a:rPr>
              <a:t>Use the existing course CS 1200 / CIS 1200 (GE D?)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52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23515</TotalTime>
  <Words>397</Words>
  <Application>Microsoft Office PowerPoint</Application>
  <PresentationFormat>On-screen Show (16:9)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Courier New</vt:lpstr>
      <vt:lpstr>Office Theme</vt:lpstr>
      <vt:lpstr>Department Meeting</vt:lpstr>
      <vt:lpstr>Agenda</vt:lpstr>
      <vt:lpstr>Important Dates</vt:lpstr>
      <vt:lpstr>ITC Support and CETL Virtual Support</vt:lpstr>
      <vt:lpstr>Dates/Times To be Determined</vt:lpstr>
      <vt:lpstr>College/Univ Committee Reports</vt:lpstr>
      <vt:lpstr>New Topic/Course Proposal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Sun, Chengyu</cp:lastModifiedBy>
  <cp:revision>793</cp:revision>
  <dcterms:created xsi:type="dcterms:W3CDTF">2020-04-22T18:12:43Z</dcterms:created>
  <dcterms:modified xsi:type="dcterms:W3CDTF">2021-09-29T17:32:56Z</dcterms:modified>
</cp:coreProperties>
</file>