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9" r:id="rId1"/>
    <p:sldMasterId id="2147483648" r:id="rId2"/>
  </p:sldMasterIdLst>
  <p:notesMasterIdLst>
    <p:notesMasterId r:id="rId4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89" r:id="rId18"/>
    <p:sldId id="271" r:id="rId19"/>
    <p:sldId id="272" r:id="rId20"/>
    <p:sldId id="273" r:id="rId21"/>
    <p:sldId id="274" r:id="rId22"/>
    <p:sldId id="275" r:id="rId23"/>
    <p:sldId id="276" r:id="rId24"/>
    <p:sldId id="296" r:id="rId25"/>
    <p:sldId id="295" r:id="rId26"/>
    <p:sldId id="294" r:id="rId27"/>
    <p:sldId id="293" r:id="rId28"/>
    <p:sldId id="277" r:id="rId29"/>
    <p:sldId id="291" r:id="rId30"/>
    <p:sldId id="290" r:id="rId31"/>
    <p:sldId id="292" r:id="rId32"/>
    <p:sldId id="279" r:id="rId33"/>
    <p:sldId id="283" r:id="rId34"/>
    <p:sldId id="284" r:id="rId35"/>
    <p:sldId id="285" r:id="rId36"/>
    <p:sldId id="286" r:id="rId37"/>
    <p:sldId id="287" r:id="rId38"/>
    <p:sldId id="288" r:id="rId39"/>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FE755DC5-CB08-BF39-FD15-B8B5DF0B94E2}" name="Krum, David M" initials="KM" userId="S::dkrum@calstatela.edu::f6f6ff4f-e4de-46d6-a917-54c323f73ee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9962A3-3C13-404F-B812-247D49859AD5}" v="9" dt="2022-11-02T02:30:28.313"/>
    <p1510:client id="{779386BB-C48C-337D-F7E4-B032260540D4}" v="147" dt="2022-11-04T04:57:07.858"/>
    <p1510:client id="{967139C9-1C91-8F79-7418-FF5C01D7D466}" v="472" dt="2022-11-02T17:37:19.465"/>
    <p1510:client id="{A6C8261E-F666-1E35-34FE-2B3F17696B6E}" v="18" dt="2022-11-04T02:31:16.215"/>
    <p1510:client id="{C943406D-F91E-CE51-618B-1E9768051106}" v="44" dt="2022-11-03T13:05:12.773"/>
    <p1510:client id="{CB87BBCC-B4E3-4FD9-A431-219C9D2B5A12}" v="3" dt="2022-11-02T23:31:07.182"/>
    <p1510:client id="{E36FEB65-6DB2-3856-9D33-616583F55971}" v="203" dt="2022-11-03T20:02:40.287"/>
    <p1510:client id="{F351A0A9-5AD8-BE66-BEAC-DF5499BAD8B0}" v="4" dt="2022-11-04T15:31:00.228"/>
    <p1510:client id="{FDA83C55-DDCB-77E6-5CB2-9934534BA442}" v="96" dt="2022-11-03T06:53:00.055"/>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um, David M" userId="S::dkrum@calstatela.edu::f6f6ff4f-e4de-46d6-a917-54c323f73eea" providerId="AD" clId="Web-{967139C9-1C91-8F79-7418-FF5C01D7D466}"/>
    <pc:docChg chg="modSld">
      <pc:chgData name="Krum, David M" userId="S::dkrum@calstatela.edu::f6f6ff4f-e4de-46d6-a917-54c323f73eea" providerId="AD" clId="Web-{967139C9-1C91-8F79-7418-FF5C01D7D466}" dt="2022-11-02T17:37:19.465" v="460" actId="20577"/>
      <pc:docMkLst>
        <pc:docMk/>
      </pc:docMkLst>
      <pc:sldChg chg="modSp">
        <pc:chgData name="Krum, David M" userId="S::dkrum@calstatela.edu::f6f6ff4f-e4de-46d6-a917-54c323f73eea" providerId="AD" clId="Web-{967139C9-1C91-8F79-7418-FF5C01D7D466}" dt="2022-11-02T02:36:33.959" v="95" actId="20577"/>
        <pc:sldMkLst>
          <pc:docMk/>
          <pc:sldMk cId="0" sldId="279"/>
        </pc:sldMkLst>
        <pc:spChg chg="mod">
          <ac:chgData name="Krum, David M" userId="S::dkrum@calstatela.edu::f6f6ff4f-e4de-46d6-a917-54c323f73eea" providerId="AD" clId="Web-{967139C9-1C91-8F79-7418-FF5C01D7D466}" dt="2022-11-02T02:36:33.959" v="95" actId="20577"/>
          <ac:spMkLst>
            <pc:docMk/>
            <pc:sldMk cId="0" sldId="279"/>
            <ac:spMk id="526" creationId="{00000000-0000-0000-0000-000000000000}"/>
          </ac:spMkLst>
        </pc:spChg>
      </pc:sldChg>
      <pc:sldChg chg="modSp">
        <pc:chgData name="Krum, David M" userId="S::dkrum@calstatela.edu::f6f6ff4f-e4de-46d6-a917-54c323f73eea" providerId="AD" clId="Web-{967139C9-1C91-8F79-7418-FF5C01D7D466}" dt="2022-11-02T02:40:05.607" v="125" actId="20577"/>
        <pc:sldMkLst>
          <pc:docMk/>
          <pc:sldMk cId="0" sldId="283"/>
        </pc:sldMkLst>
        <pc:spChg chg="mod">
          <ac:chgData name="Krum, David M" userId="S::dkrum@calstatela.edu::f6f6ff4f-e4de-46d6-a917-54c323f73eea" providerId="AD" clId="Web-{967139C9-1C91-8F79-7418-FF5C01D7D466}" dt="2022-11-02T02:40:05.607" v="125" actId="20577"/>
          <ac:spMkLst>
            <pc:docMk/>
            <pc:sldMk cId="0" sldId="283"/>
            <ac:spMk id="546" creationId="{00000000-0000-0000-0000-000000000000}"/>
          </ac:spMkLst>
        </pc:spChg>
      </pc:sldChg>
      <pc:sldChg chg="modSp modNotes">
        <pc:chgData name="Krum, David M" userId="S::dkrum@calstatela.edu::f6f6ff4f-e4de-46d6-a917-54c323f73eea" providerId="AD" clId="Web-{967139C9-1C91-8F79-7418-FF5C01D7D466}" dt="2022-11-02T02:40:14.327" v="129" actId="20577"/>
        <pc:sldMkLst>
          <pc:docMk/>
          <pc:sldMk cId="0" sldId="284"/>
        </pc:sldMkLst>
        <pc:spChg chg="mod">
          <ac:chgData name="Krum, David M" userId="S::dkrum@calstatela.edu::f6f6ff4f-e4de-46d6-a917-54c323f73eea" providerId="AD" clId="Web-{967139C9-1C91-8F79-7418-FF5C01D7D466}" dt="2022-11-02T02:40:14.327" v="129" actId="20577"/>
          <ac:spMkLst>
            <pc:docMk/>
            <pc:sldMk cId="0" sldId="284"/>
            <ac:spMk id="552" creationId="{00000000-0000-0000-0000-000000000000}"/>
          </ac:spMkLst>
        </pc:spChg>
        <pc:spChg chg="mod">
          <ac:chgData name="Krum, David M" userId="S::dkrum@calstatela.edu::f6f6ff4f-e4de-46d6-a917-54c323f73eea" providerId="AD" clId="Web-{967139C9-1C91-8F79-7418-FF5C01D7D466}" dt="2022-11-02T02:35:54.567" v="86" actId="20577"/>
          <ac:spMkLst>
            <pc:docMk/>
            <pc:sldMk cId="0" sldId="284"/>
            <ac:spMk id="553" creationId="{00000000-0000-0000-0000-000000000000}"/>
          </ac:spMkLst>
        </pc:spChg>
      </pc:sldChg>
      <pc:sldChg chg="modSp">
        <pc:chgData name="Krum, David M" userId="S::dkrum@calstatela.edu::f6f6ff4f-e4de-46d6-a917-54c323f73eea" providerId="AD" clId="Web-{967139C9-1C91-8F79-7418-FF5C01D7D466}" dt="2022-11-02T02:40:55.609" v="134" actId="20577"/>
        <pc:sldMkLst>
          <pc:docMk/>
          <pc:sldMk cId="0" sldId="285"/>
        </pc:sldMkLst>
        <pc:spChg chg="mod">
          <ac:chgData name="Krum, David M" userId="S::dkrum@calstatela.edu::f6f6ff4f-e4de-46d6-a917-54c323f73eea" providerId="AD" clId="Web-{967139C9-1C91-8F79-7418-FF5C01D7D466}" dt="2022-11-02T02:37:07.945" v="98" actId="20577"/>
          <ac:spMkLst>
            <pc:docMk/>
            <pc:sldMk cId="0" sldId="285"/>
            <ac:spMk id="558" creationId="{00000000-0000-0000-0000-000000000000}"/>
          </ac:spMkLst>
        </pc:spChg>
        <pc:spChg chg="mod">
          <ac:chgData name="Krum, David M" userId="S::dkrum@calstatela.edu::f6f6ff4f-e4de-46d6-a917-54c323f73eea" providerId="AD" clId="Web-{967139C9-1C91-8F79-7418-FF5C01D7D466}" dt="2022-11-02T02:40:55.609" v="134" actId="20577"/>
          <ac:spMkLst>
            <pc:docMk/>
            <pc:sldMk cId="0" sldId="285"/>
            <ac:spMk id="559" creationId="{00000000-0000-0000-0000-000000000000}"/>
          </ac:spMkLst>
        </pc:spChg>
      </pc:sldChg>
      <pc:sldChg chg="modSp">
        <pc:chgData name="Krum, David M" userId="S::dkrum@calstatela.edu::f6f6ff4f-e4de-46d6-a917-54c323f73eea" providerId="AD" clId="Web-{967139C9-1C91-8F79-7418-FF5C01D7D466}" dt="2022-11-02T17:37:19.465" v="460" actId="20577"/>
        <pc:sldMkLst>
          <pc:docMk/>
          <pc:sldMk cId="0" sldId="286"/>
        </pc:sldMkLst>
        <pc:spChg chg="mod">
          <ac:chgData name="Krum, David M" userId="S::dkrum@calstatela.edu::f6f6ff4f-e4de-46d6-a917-54c323f73eea" providerId="AD" clId="Web-{967139C9-1C91-8F79-7418-FF5C01D7D466}" dt="2022-11-02T17:37:19.465" v="460" actId="20577"/>
          <ac:spMkLst>
            <pc:docMk/>
            <pc:sldMk cId="0" sldId="286"/>
            <ac:spMk id="565" creationId="{00000000-0000-0000-0000-000000000000}"/>
          </ac:spMkLst>
        </pc:spChg>
      </pc:sldChg>
    </pc:docChg>
  </pc:docChgLst>
  <pc:docChgLst>
    <pc:chgData name="Kaur, Manveen" userId="S::mkaur39@calstatela.edu::82e2a12d-80ca-419c-8e43-49b398345106" providerId="AD" clId="Web-{A6C8261E-F666-1E35-34FE-2B3F17696B6E}"/>
    <pc:docChg chg="modSld">
      <pc:chgData name="Kaur, Manveen" userId="S::mkaur39@calstatela.edu::82e2a12d-80ca-419c-8e43-49b398345106" providerId="AD" clId="Web-{A6C8261E-F666-1E35-34FE-2B3F17696B6E}" dt="2022-11-04T02:31:16.215" v="17" actId="20577"/>
      <pc:docMkLst>
        <pc:docMk/>
      </pc:docMkLst>
      <pc:sldChg chg="modSp">
        <pc:chgData name="Kaur, Manveen" userId="S::mkaur39@calstatela.edu::82e2a12d-80ca-419c-8e43-49b398345106" providerId="AD" clId="Web-{A6C8261E-F666-1E35-34FE-2B3F17696B6E}" dt="2022-11-04T02:26:52.067" v="9" actId="20577"/>
        <pc:sldMkLst>
          <pc:docMk/>
          <pc:sldMk cId="0" sldId="256"/>
        </pc:sldMkLst>
        <pc:spChg chg="mod">
          <ac:chgData name="Kaur, Manveen" userId="S::mkaur39@calstatela.edu::82e2a12d-80ca-419c-8e43-49b398345106" providerId="AD" clId="Web-{A6C8261E-F666-1E35-34FE-2B3F17696B6E}" dt="2022-11-04T02:26:52.067" v="9" actId="20577"/>
          <ac:spMkLst>
            <pc:docMk/>
            <pc:sldMk cId="0" sldId="256"/>
            <ac:spMk id="321" creationId="{00000000-0000-0000-0000-000000000000}"/>
          </ac:spMkLst>
        </pc:spChg>
      </pc:sldChg>
      <pc:sldChg chg="modSp">
        <pc:chgData name="Kaur, Manveen" userId="S::mkaur39@calstatela.edu::82e2a12d-80ca-419c-8e43-49b398345106" providerId="AD" clId="Web-{A6C8261E-F666-1E35-34FE-2B3F17696B6E}" dt="2022-11-04T02:29:53.259" v="14" actId="20577"/>
        <pc:sldMkLst>
          <pc:docMk/>
          <pc:sldMk cId="0" sldId="286"/>
        </pc:sldMkLst>
        <pc:spChg chg="mod">
          <ac:chgData name="Kaur, Manveen" userId="S::mkaur39@calstatela.edu::82e2a12d-80ca-419c-8e43-49b398345106" providerId="AD" clId="Web-{A6C8261E-F666-1E35-34FE-2B3F17696B6E}" dt="2022-11-04T02:29:53.259" v="14" actId="20577"/>
          <ac:spMkLst>
            <pc:docMk/>
            <pc:sldMk cId="0" sldId="286"/>
            <ac:spMk id="565" creationId="{00000000-0000-0000-0000-000000000000}"/>
          </ac:spMkLst>
        </pc:spChg>
      </pc:sldChg>
      <pc:sldChg chg="modSp">
        <pc:chgData name="Kaur, Manveen" userId="S::mkaur39@calstatela.edu::82e2a12d-80ca-419c-8e43-49b398345106" providerId="AD" clId="Web-{A6C8261E-F666-1E35-34FE-2B3F17696B6E}" dt="2022-11-04T02:31:16.215" v="17" actId="20577"/>
        <pc:sldMkLst>
          <pc:docMk/>
          <pc:sldMk cId="0" sldId="287"/>
        </pc:sldMkLst>
        <pc:spChg chg="mod">
          <ac:chgData name="Kaur, Manveen" userId="S::mkaur39@calstatela.edu::82e2a12d-80ca-419c-8e43-49b398345106" providerId="AD" clId="Web-{A6C8261E-F666-1E35-34FE-2B3F17696B6E}" dt="2022-11-04T02:31:16.215" v="17" actId="20577"/>
          <ac:spMkLst>
            <pc:docMk/>
            <pc:sldMk cId="0" sldId="287"/>
            <ac:spMk id="570" creationId="{00000000-0000-0000-0000-000000000000}"/>
          </ac:spMkLst>
        </pc:spChg>
      </pc:sldChg>
    </pc:docChg>
  </pc:docChgLst>
  <pc:docChgLst>
    <pc:chgData name="Pourhomayoun, Mohammad" userId="S::mpourho@calstatela.edu::df98904b-df52-4c44-96c4-84f2135d8e0b" providerId="AD" clId="Web-{779386BB-C48C-337D-F7E4-B032260540D4}"/>
    <pc:docChg chg="addSld delSld modSld sldOrd addMainMaster modMainMaster">
      <pc:chgData name="Pourhomayoun, Mohammad" userId="S::mpourho@calstatela.edu::df98904b-df52-4c44-96c4-84f2135d8e0b" providerId="AD" clId="Web-{779386BB-C48C-337D-F7E4-B032260540D4}" dt="2022-11-04T04:57:07.858" v="100" actId="20577"/>
      <pc:docMkLst>
        <pc:docMk/>
      </pc:docMkLst>
      <pc:sldChg chg="del ord">
        <pc:chgData name="Pourhomayoun, Mohammad" userId="S::mpourho@calstatela.edu::df98904b-df52-4c44-96c4-84f2135d8e0b" providerId="AD" clId="Web-{779386BB-C48C-337D-F7E4-B032260540D4}" dt="2022-11-04T04:41:21.883" v="6"/>
        <pc:sldMkLst>
          <pc:docMk/>
          <pc:sldMk cId="0" sldId="278"/>
        </pc:sldMkLst>
      </pc:sldChg>
      <pc:sldChg chg="modSp add delAnim">
        <pc:chgData name="Pourhomayoun, Mohammad" userId="S::mpourho@calstatela.edu::df98904b-df52-4c44-96c4-84f2135d8e0b" providerId="AD" clId="Web-{779386BB-C48C-337D-F7E4-B032260540D4}" dt="2022-11-04T04:57:07.858" v="100" actId="20577"/>
        <pc:sldMkLst>
          <pc:docMk/>
          <pc:sldMk cId="38199290" sldId="293"/>
        </pc:sldMkLst>
        <pc:spChg chg="mod">
          <ac:chgData name="Pourhomayoun, Mohammad" userId="S::mpourho@calstatela.edu::df98904b-df52-4c44-96c4-84f2135d8e0b" providerId="AD" clId="Web-{779386BB-C48C-337D-F7E4-B032260540D4}" dt="2022-11-04T04:57:07.858" v="100" actId="20577"/>
          <ac:spMkLst>
            <pc:docMk/>
            <pc:sldMk cId="38199290" sldId="293"/>
            <ac:spMk id="3" creationId="{21D3D178-CC82-2144-A2FA-A870A0350A27}"/>
          </ac:spMkLst>
        </pc:spChg>
        <pc:spChg chg="mod">
          <ac:chgData name="Pourhomayoun, Mohammad" userId="S::mpourho@calstatela.edu::df98904b-df52-4c44-96c4-84f2135d8e0b" providerId="AD" clId="Web-{779386BB-C48C-337D-F7E4-B032260540D4}" dt="2022-11-04T04:53:56.728" v="94" actId="20577"/>
          <ac:spMkLst>
            <pc:docMk/>
            <pc:sldMk cId="38199290" sldId="293"/>
            <ac:spMk id="4" creationId="{5EEE1997-52B1-1B45-B4E0-106B4DF89DD9}"/>
          </ac:spMkLst>
        </pc:spChg>
        <pc:spChg chg="mod">
          <ac:chgData name="Pourhomayoun, Mohammad" userId="S::mpourho@calstatela.edu::df98904b-df52-4c44-96c4-84f2135d8e0b" providerId="AD" clId="Web-{779386BB-C48C-337D-F7E4-B032260540D4}" dt="2022-11-04T04:49:29.925" v="62" actId="14100"/>
          <ac:spMkLst>
            <pc:docMk/>
            <pc:sldMk cId="38199290" sldId="293"/>
            <ac:spMk id="9" creationId="{665B2728-F6A2-B442-B0D6-D8ED8538C2CB}"/>
          </ac:spMkLst>
        </pc:spChg>
        <pc:spChg chg="mod">
          <ac:chgData name="Pourhomayoun, Mohammad" userId="S::mpourho@calstatela.edu::df98904b-df52-4c44-96c4-84f2135d8e0b" providerId="AD" clId="Web-{779386BB-C48C-337D-F7E4-B032260540D4}" dt="2022-11-04T04:49:10.863" v="56" actId="20577"/>
          <ac:spMkLst>
            <pc:docMk/>
            <pc:sldMk cId="38199290" sldId="293"/>
            <ac:spMk id="16" creationId="{BDE001F7-49A1-5D44-BF7B-CB728F71C4E3}"/>
          </ac:spMkLst>
        </pc:spChg>
        <pc:spChg chg="mod">
          <ac:chgData name="Pourhomayoun, Mohammad" userId="S::mpourho@calstatela.edu::df98904b-df52-4c44-96c4-84f2135d8e0b" providerId="AD" clId="Web-{779386BB-C48C-337D-F7E4-B032260540D4}" dt="2022-11-04T04:49:20.050" v="59" actId="14100"/>
          <ac:spMkLst>
            <pc:docMk/>
            <pc:sldMk cId="38199290" sldId="293"/>
            <ac:spMk id="18" creationId="{DC04C1DB-70A9-6FE7-0E73-370E54C848AA}"/>
          </ac:spMkLst>
        </pc:spChg>
        <pc:spChg chg="mod">
          <ac:chgData name="Pourhomayoun, Mohammad" userId="S::mpourho@calstatela.edu::df98904b-df52-4c44-96c4-84f2135d8e0b" providerId="AD" clId="Web-{779386BB-C48C-337D-F7E4-B032260540D4}" dt="2022-11-04T04:55:59.106" v="97" actId="1076"/>
          <ac:spMkLst>
            <pc:docMk/>
            <pc:sldMk cId="38199290" sldId="293"/>
            <ac:spMk id="21" creationId="{D90EB211-03CC-3A64-1BEF-3F3AF55BD90C}"/>
          </ac:spMkLst>
        </pc:spChg>
        <pc:picChg chg="mod">
          <ac:chgData name="Pourhomayoun, Mohammad" userId="S::mpourho@calstatela.edu::df98904b-df52-4c44-96c4-84f2135d8e0b" providerId="AD" clId="Web-{779386BB-C48C-337D-F7E4-B032260540D4}" dt="2022-11-04T04:55:53.653" v="96" actId="14100"/>
          <ac:picMkLst>
            <pc:docMk/>
            <pc:sldMk cId="38199290" sldId="293"/>
            <ac:picMk id="11" creationId="{32D440C0-464C-F5CC-1BEE-B354FEC20B63}"/>
          </ac:picMkLst>
        </pc:picChg>
        <pc:picChg chg="mod">
          <ac:chgData name="Pourhomayoun, Mohammad" userId="S::mpourho@calstatela.edu::df98904b-df52-4c44-96c4-84f2135d8e0b" providerId="AD" clId="Web-{779386BB-C48C-337D-F7E4-B032260540D4}" dt="2022-11-04T04:51:11.568" v="78" actId="1076"/>
          <ac:picMkLst>
            <pc:docMk/>
            <pc:sldMk cId="38199290" sldId="293"/>
            <ac:picMk id="20" creationId="{29299F66-A9A8-C9C6-11AF-55562EA54278}"/>
          </ac:picMkLst>
        </pc:picChg>
      </pc:sldChg>
      <pc:sldChg chg="modSp add">
        <pc:chgData name="Pourhomayoun, Mohammad" userId="S::mpourho@calstatela.edu::df98904b-df52-4c44-96c4-84f2135d8e0b" providerId="AD" clId="Web-{779386BB-C48C-337D-F7E4-B032260540D4}" dt="2022-11-04T04:50:25.895" v="72" actId="20577"/>
        <pc:sldMkLst>
          <pc:docMk/>
          <pc:sldMk cId="3498573705" sldId="294"/>
        </pc:sldMkLst>
        <pc:spChg chg="mod">
          <ac:chgData name="Pourhomayoun, Mohammad" userId="S::mpourho@calstatela.edu::df98904b-df52-4c44-96c4-84f2135d8e0b" providerId="AD" clId="Web-{779386BB-C48C-337D-F7E4-B032260540D4}" dt="2022-11-04T04:50:25.895" v="72" actId="20577"/>
          <ac:spMkLst>
            <pc:docMk/>
            <pc:sldMk cId="3498573705" sldId="294"/>
            <ac:spMk id="222" creationId="{00000000-0000-0000-0000-000000000000}"/>
          </ac:spMkLst>
        </pc:spChg>
      </pc:sldChg>
      <pc:sldChg chg="modSp add">
        <pc:chgData name="Pourhomayoun, Mohammad" userId="S::mpourho@calstatela.edu::df98904b-df52-4c44-96c4-84f2135d8e0b" providerId="AD" clId="Web-{779386BB-C48C-337D-F7E4-B032260540D4}" dt="2022-11-04T04:50:14.380" v="71" actId="20577"/>
        <pc:sldMkLst>
          <pc:docMk/>
          <pc:sldMk cId="3799242529" sldId="295"/>
        </pc:sldMkLst>
        <pc:spChg chg="mod">
          <ac:chgData name="Pourhomayoun, Mohammad" userId="S::mpourho@calstatela.edu::df98904b-df52-4c44-96c4-84f2135d8e0b" providerId="AD" clId="Web-{779386BB-C48C-337D-F7E4-B032260540D4}" dt="2022-11-04T04:48:35.830" v="45" actId="20577"/>
          <ac:spMkLst>
            <pc:docMk/>
            <pc:sldMk cId="3799242529" sldId="295"/>
            <ac:spMk id="213" creationId="{00000000-0000-0000-0000-000000000000}"/>
          </ac:spMkLst>
        </pc:spChg>
        <pc:spChg chg="mod">
          <ac:chgData name="Pourhomayoun, Mohammad" userId="S::mpourho@calstatela.edu::df98904b-df52-4c44-96c4-84f2135d8e0b" providerId="AD" clId="Web-{779386BB-C48C-337D-F7E4-B032260540D4}" dt="2022-11-04T04:50:14.380" v="71" actId="20577"/>
          <ac:spMkLst>
            <pc:docMk/>
            <pc:sldMk cId="3799242529" sldId="295"/>
            <ac:spMk id="214" creationId="{00000000-0000-0000-0000-000000000000}"/>
          </ac:spMkLst>
        </pc:spChg>
      </pc:sldChg>
      <pc:sldChg chg="addSp delSp modSp add">
        <pc:chgData name="Pourhomayoun, Mohammad" userId="S::mpourho@calstatela.edu::df98904b-df52-4c44-96c4-84f2135d8e0b" providerId="AD" clId="Web-{779386BB-C48C-337D-F7E4-B032260540D4}" dt="2022-11-04T04:56:50.967" v="98" actId="20577"/>
        <pc:sldMkLst>
          <pc:docMk/>
          <pc:sldMk cId="1830980661" sldId="296"/>
        </pc:sldMkLst>
        <pc:spChg chg="mod">
          <ac:chgData name="Pourhomayoun, Mohammad" userId="S::mpourho@calstatela.edu::df98904b-df52-4c44-96c4-84f2135d8e0b" providerId="AD" clId="Web-{779386BB-C48C-337D-F7E4-B032260540D4}" dt="2022-11-04T04:56:50.967" v="98" actId="20577"/>
          <ac:spMkLst>
            <pc:docMk/>
            <pc:sldMk cId="1830980661" sldId="296"/>
            <ac:spMk id="3" creationId="{21D3D178-CC82-2144-A2FA-A870A0350A27}"/>
          </ac:spMkLst>
        </pc:spChg>
        <pc:spChg chg="mod">
          <ac:chgData name="Pourhomayoun, Mohammad" userId="S::mpourho@calstatela.edu::df98904b-df52-4c44-96c4-84f2135d8e0b" providerId="AD" clId="Web-{779386BB-C48C-337D-F7E4-B032260540D4}" dt="2022-11-04T04:53:44.634" v="93" actId="20577"/>
          <ac:spMkLst>
            <pc:docMk/>
            <pc:sldMk cId="1830980661" sldId="296"/>
            <ac:spMk id="4" creationId="{5EEE1997-52B1-1B45-B4E0-106B4DF89DD9}"/>
          </ac:spMkLst>
        </pc:spChg>
        <pc:spChg chg="mod">
          <ac:chgData name="Pourhomayoun, Mohammad" userId="S::mpourho@calstatela.edu::df98904b-df52-4c44-96c4-84f2135d8e0b" providerId="AD" clId="Web-{779386BB-C48C-337D-F7E4-B032260540D4}" dt="2022-11-04T04:50:00.395" v="68" actId="1076"/>
          <ac:spMkLst>
            <pc:docMk/>
            <pc:sldMk cId="1830980661" sldId="296"/>
            <ac:spMk id="12" creationId="{ECC56BE9-7649-E649-A934-4C0364711AF8}"/>
          </ac:spMkLst>
        </pc:spChg>
        <pc:spChg chg="mod">
          <ac:chgData name="Pourhomayoun, Mohammad" userId="S::mpourho@calstatela.edu::df98904b-df52-4c44-96c4-84f2135d8e0b" providerId="AD" clId="Web-{779386BB-C48C-337D-F7E4-B032260540D4}" dt="2022-11-04T04:53:40.244" v="92" actId="1076"/>
          <ac:spMkLst>
            <pc:docMk/>
            <pc:sldMk cId="1830980661" sldId="296"/>
            <ac:spMk id="17" creationId="{36712404-2C92-3346-88D1-ACB82E5F8323}"/>
          </ac:spMkLst>
        </pc:spChg>
        <pc:spChg chg="mod">
          <ac:chgData name="Pourhomayoun, Mohammad" userId="S::mpourho@calstatela.edu::df98904b-df52-4c44-96c4-84f2135d8e0b" providerId="AD" clId="Web-{779386BB-C48C-337D-F7E4-B032260540D4}" dt="2022-11-04T04:49:50.723" v="66" actId="20577"/>
          <ac:spMkLst>
            <pc:docMk/>
            <pc:sldMk cId="1830980661" sldId="296"/>
            <ac:spMk id="19" creationId="{B66B633E-9A4A-C5BA-3CA8-82B91F88BBA8}"/>
          </ac:spMkLst>
        </pc:spChg>
        <pc:spChg chg="mod">
          <ac:chgData name="Pourhomayoun, Mohammad" userId="S::mpourho@calstatela.edu::df98904b-df52-4c44-96c4-84f2135d8e0b" providerId="AD" clId="Web-{779386BB-C48C-337D-F7E4-B032260540D4}" dt="2022-11-04T04:48:18.736" v="42" actId="1076"/>
          <ac:spMkLst>
            <pc:docMk/>
            <pc:sldMk cId="1830980661" sldId="296"/>
            <ac:spMk id="21" creationId="{DC3777D8-0124-E3F8-E16A-29B96EDAC40C}"/>
          </ac:spMkLst>
        </pc:spChg>
        <pc:picChg chg="add mod">
          <ac:chgData name="Pourhomayoun, Mohammad" userId="S::mpourho@calstatela.edu::df98904b-df52-4c44-96c4-84f2135d8e0b" providerId="AD" clId="Web-{779386BB-C48C-337D-F7E4-B032260540D4}" dt="2022-11-04T04:52:52.133" v="85" actId="1076"/>
          <ac:picMkLst>
            <pc:docMk/>
            <pc:sldMk cId="1830980661" sldId="296"/>
            <ac:picMk id="6" creationId="{1B3F4F56-7610-2965-DA64-ECA0AEBF27FC}"/>
          </ac:picMkLst>
        </pc:picChg>
        <pc:picChg chg="del">
          <ac:chgData name="Pourhomayoun, Mohammad" userId="S::mpourho@calstatela.edu::df98904b-df52-4c44-96c4-84f2135d8e0b" providerId="AD" clId="Web-{779386BB-C48C-337D-F7E4-B032260540D4}" dt="2022-11-04T04:52:28.179" v="80"/>
          <ac:picMkLst>
            <pc:docMk/>
            <pc:sldMk cId="1830980661" sldId="296"/>
            <ac:picMk id="8" creationId="{64833C56-9831-FE4C-97B0-A510CFD96F61}"/>
          </ac:picMkLst>
        </pc:picChg>
        <pc:picChg chg="mod">
          <ac:chgData name="Pourhomayoun, Mohammad" userId="S::mpourho@calstatela.edu::df98904b-df52-4c44-96c4-84f2135d8e0b" providerId="AD" clId="Web-{779386BB-C48C-337D-F7E4-B032260540D4}" dt="2022-11-04T04:53:07.165" v="88" actId="1076"/>
          <ac:picMkLst>
            <pc:docMk/>
            <pc:sldMk cId="1830980661" sldId="296"/>
            <ac:picMk id="2050" creationId="{18260776-2367-4417-3BF8-AEBDD5996680}"/>
          </ac:picMkLst>
        </pc:picChg>
      </pc:sldChg>
      <pc:sldMasterChg chg="add addSldLayout">
        <pc:chgData name="Pourhomayoun, Mohammad" userId="S::mpourho@calstatela.edu::df98904b-df52-4c44-96c4-84f2135d8e0b" providerId="AD" clId="Web-{779386BB-C48C-337D-F7E4-B032260540D4}" dt="2022-11-04T04:41:07.320" v="2"/>
        <pc:sldMasterMkLst>
          <pc:docMk/>
          <pc:sldMasterMk cId="1426778371" sldId="2147483648"/>
        </pc:sldMasterMkLst>
        <pc:sldLayoutChg chg="add">
          <pc:chgData name="Pourhomayoun, Mohammad" userId="S::mpourho@calstatela.edu::df98904b-df52-4c44-96c4-84f2135d8e0b" providerId="AD" clId="Web-{779386BB-C48C-337D-F7E4-B032260540D4}" dt="2022-11-04T04:41:07.320" v="2"/>
          <pc:sldLayoutMkLst>
            <pc:docMk/>
            <pc:sldMasterMk cId="1426778371" sldId="2147483648"/>
            <pc:sldLayoutMk cId="2985158180" sldId="2147483649"/>
          </pc:sldLayoutMkLst>
        </pc:sldLayoutChg>
        <pc:sldLayoutChg chg="add">
          <pc:chgData name="Pourhomayoun, Mohammad" userId="S::mpourho@calstatela.edu::df98904b-df52-4c44-96c4-84f2135d8e0b" providerId="AD" clId="Web-{779386BB-C48C-337D-F7E4-B032260540D4}" dt="2022-11-04T04:41:07.320" v="2"/>
          <pc:sldLayoutMkLst>
            <pc:docMk/>
            <pc:sldMasterMk cId="1426778371" sldId="2147483648"/>
            <pc:sldLayoutMk cId="35992764" sldId="2147483650"/>
          </pc:sldLayoutMkLst>
        </pc:sldLayoutChg>
        <pc:sldLayoutChg chg="add">
          <pc:chgData name="Pourhomayoun, Mohammad" userId="S::mpourho@calstatela.edu::df98904b-df52-4c44-96c4-84f2135d8e0b" providerId="AD" clId="Web-{779386BB-C48C-337D-F7E4-B032260540D4}" dt="2022-11-04T04:41:07.320" v="2"/>
          <pc:sldLayoutMkLst>
            <pc:docMk/>
            <pc:sldMasterMk cId="1426778371" sldId="2147483648"/>
            <pc:sldLayoutMk cId="3400071790" sldId="2147483651"/>
          </pc:sldLayoutMkLst>
        </pc:sldLayoutChg>
        <pc:sldLayoutChg chg="add">
          <pc:chgData name="Pourhomayoun, Mohammad" userId="S::mpourho@calstatela.edu::df98904b-df52-4c44-96c4-84f2135d8e0b" providerId="AD" clId="Web-{779386BB-C48C-337D-F7E4-B032260540D4}" dt="2022-11-04T04:41:07.320" v="2"/>
          <pc:sldLayoutMkLst>
            <pc:docMk/>
            <pc:sldMasterMk cId="1426778371" sldId="2147483648"/>
            <pc:sldLayoutMk cId="1353959458" sldId="2147483652"/>
          </pc:sldLayoutMkLst>
        </pc:sldLayoutChg>
        <pc:sldLayoutChg chg="add">
          <pc:chgData name="Pourhomayoun, Mohammad" userId="S::mpourho@calstatela.edu::df98904b-df52-4c44-96c4-84f2135d8e0b" providerId="AD" clId="Web-{779386BB-C48C-337D-F7E4-B032260540D4}" dt="2022-11-04T04:41:07.320" v="2"/>
          <pc:sldLayoutMkLst>
            <pc:docMk/>
            <pc:sldMasterMk cId="1426778371" sldId="2147483648"/>
            <pc:sldLayoutMk cId="278118529" sldId="2147483653"/>
          </pc:sldLayoutMkLst>
        </pc:sldLayoutChg>
        <pc:sldLayoutChg chg="add">
          <pc:chgData name="Pourhomayoun, Mohammad" userId="S::mpourho@calstatela.edu::df98904b-df52-4c44-96c4-84f2135d8e0b" providerId="AD" clId="Web-{779386BB-C48C-337D-F7E4-B032260540D4}" dt="2022-11-04T04:41:07.320" v="2"/>
          <pc:sldLayoutMkLst>
            <pc:docMk/>
            <pc:sldMasterMk cId="1426778371" sldId="2147483648"/>
            <pc:sldLayoutMk cId="806658586" sldId="2147483654"/>
          </pc:sldLayoutMkLst>
        </pc:sldLayoutChg>
        <pc:sldLayoutChg chg="add">
          <pc:chgData name="Pourhomayoun, Mohammad" userId="S::mpourho@calstatela.edu::df98904b-df52-4c44-96c4-84f2135d8e0b" providerId="AD" clId="Web-{779386BB-C48C-337D-F7E4-B032260540D4}" dt="2022-11-04T04:41:07.320" v="2"/>
          <pc:sldLayoutMkLst>
            <pc:docMk/>
            <pc:sldMasterMk cId="1426778371" sldId="2147483648"/>
            <pc:sldLayoutMk cId="765253267" sldId="2147483655"/>
          </pc:sldLayoutMkLst>
        </pc:sldLayoutChg>
        <pc:sldLayoutChg chg="add">
          <pc:chgData name="Pourhomayoun, Mohammad" userId="S::mpourho@calstatela.edu::df98904b-df52-4c44-96c4-84f2135d8e0b" providerId="AD" clId="Web-{779386BB-C48C-337D-F7E4-B032260540D4}" dt="2022-11-04T04:41:07.320" v="2"/>
          <pc:sldLayoutMkLst>
            <pc:docMk/>
            <pc:sldMasterMk cId="1426778371" sldId="2147483648"/>
            <pc:sldLayoutMk cId="3817942074" sldId="2147483656"/>
          </pc:sldLayoutMkLst>
        </pc:sldLayoutChg>
        <pc:sldLayoutChg chg="add">
          <pc:chgData name="Pourhomayoun, Mohammad" userId="S::mpourho@calstatela.edu::df98904b-df52-4c44-96c4-84f2135d8e0b" providerId="AD" clId="Web-{779386BB-C48C-337D-F7E4-B032260540D4}" dt="2022-11-04T04:41:07.320" v="2"/>
          <pc:sldLayoutMkLst>
            <pc:docMk/>
            <pc:sldMasterMk cId="1426778371" sldId="2147483648"/>
            <pc:sldLayoutMk cId="4220273865" sldId="2147483657"/>
          </pc:sldLayoutMkLst>
        </pc:sldLayoutChg>
        <pc:sldLayoutChg chg="add">
          <pc:chgData name="Pourhomayoun, Mohammad" userId="S::mpourho@calstatela.edu::df98904b-df52-4c44-96c4-84f2135d8e0b" providerId="AD" clId="Web-{779386BB-C48C-337D-F7E4-B032260540D4}" dt="2022-11-04T04:41:07.320" v="2"/>
          <pc:sldLayoutMkLst>
            <pc:docMk/>
            <pc:sldMasterMk cId="1426778371" sldId="2147483648"/>
            <pc:sldLayoutMk cId="621356466" sldId="2147483658"/>
          </pc:sldLayoutMkLst>
        </pc:sldLayoutChg>
        <pc:sldLayoutChg chg="add">
          <pc:chgData name="Pourhomayoun, Mohammad" userId="S::mpourho@calstatela.edu::df98904b-df52-4c44-96c4-84f2135d8e0b" providerId="AD" clId="Web-{779386BB-C48C-337D-F7E4-B032260540D4}" dt="2022-11-04T04:41:07.320" v="2"/>
          <pc:sldLayoutMkLst>
            <pc:docMk/>
            <pc:sldMasterMk cId="1426778371" sldId="2147483648"/>
            <pc:sldLayoutMk cId="2451272208" sldId="2147483659"/>
          </pc:sldLayoutMkLst>
        </pc:sldLayoutChg>
        <pc:sldLayoutChg chg="add">
          <pc:chgData name="Pourhomayoun, Mohammad" userId="S::mpourho@calstatela.edu::df98904b-df52-4c44-96c4-84f2135d8e0b" providerId="AD" clId="Web-{779386BB-C48C-337D-F7E4-B032260540D4}" dt="2022-11-04T04:41:07.320" v="2"/>
          <pc:sldLayoutMkLst>
            <pc:docMk/>
            <pc:sldMasterMk cId="1426778371" sldId="2147483648"/>
            <pc:sldLayoutMk cId="2200391745" sldId="2147483660"/>
          </pc:sldLayoutMkLst>
        </pc:sldLayoutChg>
      </pc:sldMasterChg>
      <pc:sldMasterChg chg="replId modSldLayout">
        <pc:chgData name="Pourhomayoun, Mohammad" userId="S::mpourho@calstatela.edu::df98904b-df52-4c44-96c4-84f2135d8e0b" providerId="AD" clId="Web-{779386BB-C48C-337D-F7E4-B032260540D4}" dt="2022-11-04T04:41:07.320" v="2"/>
        <pc:sldMasterMkLst>
          <pc:docMk/>
          <pc:sldMasterMk cId="0" sldId="2147483669"/>
        </pc:sldMasterMkLst>
        <pc:sldLayoutChg chg="replId">
          <pc:chgData name="Pourhomayoun, Mohammad" userId="S::mpourho@calstatela.edu::df98904b-df52-4c44-96c4-84f2135d8e0b" providerId="AD" clId="Web-{779386BB-C48C-337D-F7E4-B032260540D4}" dt="2022-11-04T04:41:07.320" v="2"/>
          <pc:sldLayoutMkLst>
            <pc:docMk/>
            <pc:sldMasterMk cId="0" sldId="2147483669"/>
            <pc:sldLayoutMk cId="0" sldId="2147483670"/>
          </pc:sldLayoutMkLst>
        </pc:sldLayoutChg>
        <pc:sldLayoutChg chg="replId">
          <pc:chgData name="Pourhomayoun, Mohammad" userId="S::mpourho@calstatela.edu::df98904b-df52-4c44-96c4-84f2135d8e0b" providerId="AD" clId="Web-{779386BB-C48C-337D-F7E4-B032260540D4}" dt="2022-11-04T04:41:07.320" v="2"/>
          <pc:sldLayoutMkLst>
            <pc:docMk/>
            <pc:sldMasterMk cId="0" sldId="2147483669"/>
            <pc:sldLayoutMk cId="0" sldId="2147483671"/>
          </pc:sldLayoutMkLst>
        </pc:sldLayoutChg>
        <pc:sldLayoutChg chg="replId">
          <pc:chgData name="Pourhomayoun, Mohammad" userId="S::mpourho@calstatela.edu::df98904b-df52-4c44-96c4-84f2135d8e0b" providerId="AD" clId="Web-{779386BB-C48C-337D-F7E4-B032260540D4}" dt="2022-11-04T04:41:07.320" v="2"/>
          <pc:sldLayoutMkLst>
            <pc:docMk/>
            <pc:sldMasterMk cId="0" sldId="2147483669"/>
            <pc:sldLayoutMk cId="0" sldId="2147483672"/>
          </pc:sldLayoutMkLst>
        </pc:sldLayoutChg>
        <pc:sldLayoutChg chg="replId">
          <pc:chgData name="Pourhomayoun, Mohammad" userId="S::mpourho@calstatela.edu::df98904b-df52-4c44-96c4-84f2135d8e0b" providerId="AD" clId="Web-{779386BB-C48C-337D-F7E4-B032260540D4}" dt="2022-11-04T04:41:07.320" v="2"/>
          <pc:sldLayoutMkLst>
            <pc:docMk/>
            <pc:sldMasterMk cId="0" sldId="2147483669"/>
            <pc:sldLayoutMk cId="0" sldId="2147483673"/>
          </pc:sldLayoutMkLst>
        </pc:sldLayoutChg>
        <pc:sldLayoutChg chg="replId">
          <pc:chgData name="Pourhomayoun, Mohammad" userId="S::mpourho@calstatela.edu::df98904b-df52-4c44-96c4-84f2135d8e0b" providerId="AD" clId="Web-{779386BB-C48C-337D-F7E4-B032260540D4}" dt="2022-11-04T04:41:07.320" v="2"/>
          <pc:sldLayoutMkLst>
            <pc:docMk/>
            <pc:sldMasterMk cId="0" sldId="2147483669"/>
            <pc:sldLayoutMk cId="0" sldId="2147483674"/>
          </pc:sldLayoutMkLst>
        </pc:sldLayoutChg>
        <pc:sldLayoutChg chg="replId">
          <pc:chgData name="Pourhomayoun, Mohammad" userId="S::mpourho@calstatela.edu::df98904b-df52-4c44-96c4-84f2135d8e0b" providerId="AD" clId="Web-{779386BB-C48C-337D-F7E4-B032260540D4}" dt="2022-11-04T04:41:07.320" v="2"/>
          <pc:sldLayoutMkLst>
            <pc:docMk/>
            <pc:sldMasterMk cId="0" sldId="2147483669"/>
            <pc:sldLayoutMk cId="0" sldId="2147483675"/>
          </pc:sldLayoutMkLst>
        </pc:sldLayoutChg>
        <pc:sldLayoutChg chg="replId">
          <pc:chgData name="Pourhomayoun, Mohammad" userId="S::mpourho@calstatela.edu::df98904b-df52-4c44-96c4-84f2135d8e0b" providerId="AD" clId="Web-{779386BB-C48C-337D-F7E4-B032260540D4}" dt="2022-11-04T04:41:07.320" v="2"/>
          <pc:sldLayoutMkLst>
            <pc:docMk/>
            <pc:sldMasterMk cId="0" sldId="2147483669"/>
            <pc:sldLayoutMk cId="0" sldId="2147483676"/>
          </pc:sldLayoutMkLst>
        </pc:sldLayoutChg>
        <pc:sldLayoutChg chg="replId">
          <pc:chgData name="Pourhomayoun, Mohammad" userId="S::mpourho@calstatela.edu::df98904b-df52-4c44-96c4-84f2135d8e0b" providerId="AD" clId="Web-{779386BB-C48C-337D-F7E4-B032260540D4}" dt="2022-11-04T04:41:07.320" v="2"/>
          <pc:sldLayoutMkLst>
            <pc:docMk/>
            <pc:sldMasterMk cId="0" sldId="2147483669"/>
            <pc:sldLayoutMk cId="0" sldId="2147483677"/>
          </pc:sldLayoutMkLst>
        </pc:sldLayoutChg>
        <pc:sldLayoutChg chg="replId">
          <pc:chgData name="Pourhomayoun, Mohammad" userId="S::mpourho@calstatela.edu::df98904b-df52-4c44-96c4-84f2135d8e0b" providerId="AD" clId="Web-{779386BB-C48C-337D-F7E4-B032260540D4}" dt="2022-11-04T04:41:07.320" v="2"/>
          <pc:sldLayoutMkLst>
            <pc:docMk/>
            <pc:sldMasterMk cId="0" sldId="2147483669"/>
            <pc:sldLayoutMk cId="0" sldId="2147483678"/>
          </pc:sldLayoutMkLst>
        </pc:sldLayoutChg>
        <pc:sldLayoutChg chg="replId">
          <pc:chgData name="Pourhomayoun, Mohammad" userId="S::mpourho@calstatela.edu::df98904b-df52-4c44-96c4-84f2135d8e0b" providerId="AD" clId="Web-{779386BB-C48C-337D-F7E4-B032260540D4}" dt="2022-11-04T04:41:07.320" v="2"/>
          <pc:sldLayoutMkLst>
            <pc:docMk/>
            <pc:sldMasterMk cId="0" sldId="2147483669"/>
            <pc:sldLayoutMk cId="0" sldId="2147483679"/>
          </pc:sldLayoutMkLst>
        </pc:sldLayoutChg>
        <pc:sldLayoutChg chg="replId">
          <pc:chgData name="Pourhomayoun, Mohammad" userId="S::mpourho@calstatela.edu::df98904b-df52-4c44-96c4-84f2135d8e0b" providerId="AD" clId="Web-{779386BB-C48C-337D-F7E4-B032260540D4}" dt="2022-11-04T04:41:07.320" v="2"/>
          <pc:sldLayoutMkLst>
            <pc:docMk/>
            <pc:sldMasterMk cId="0" sldId="2147483669"/>
            <pc:sldLayoutMk cId="0" sldId="2147483680"/>
          </pc:sldLayoutMkLst>
        </pc:sldLayoutChg>
        <pc:sldLayoutChg chg="replId">
          <pc:chgData name="Pourhomayoun, Mohammad" userId="S::mpourho@calstatela.edu::df98904b-df52-4c44-96c4-84f2135d8e0b" providerId="AD" clId="Web-{779386BB-C48C-337D-F7E4-B032260540D4}" dt="2022-11-04T04:41:07.320" v="2"/>
          <pc:sldLayoutMkLst>
            <pc:docMk/>
            <pc:sldMasterMk cId="0" sldId="2147483669"/>
            <pc:sldLayoutMk cId="0" sldId="2147483681"/>
          </pc:sldLayoutMkLst>
        </pc:sldLayoutChg>
      </pc:sldMasterChg>
    </pc:docChg>
  </pc:docChgLst>
  <pc:docChgLst>
    <pc:chgData name="Forouzesh, Negin" userId="S::nforouz2@calstatela.edu::b2ec5888-f783-4dbb-abc3-9e697a933154" providerId="AD" clId="Web-{E36FEB65-6DB2-3856-9D33-616583F55971}"/>
    <pc:docChg chg="addSld modSld">
      <pc:chgData name="Forouzesh, Negin" userId="S::nforouz2@calstatela.edu::b2ec5888-f783-4dbb-abc3-9e697a933154" providerId="AD" clId="Web-{E36FEB65-6DB2-3856-9D33-616583F55971}" dt="2022-11-03T20:02:40.287" v="172" actId="1076"/>
      <pc:docMkLst>
        <pc:docMk/>
      </pc:docMkLst>
      <pc:sldChg chg="addSp delSp modSp">
        <pc:chgData name="Forouzesh, Negin" userId="S::nforouz2@calstatela.edu::b2ec5888-f783-4dbb-abc3-9e697a933154" providerId="AD" clId="Web-{E36FEB65-6DB2-3856-9D33-616583F55971}" dt="2022-11-03T19:33:41.680" v="67" actId="1076"/>
        <pc:sldMkLst>
          <pc:docMk/>
          <pc:sldMk cId="0" sldId="277"/>
        </pc:sldMkLst>
        <pc:spChg chg="add del mod">
          <ac:chgData name="Forouzesh, Negin" userId="S::nforouz2@calstatela.edu::b2ec5888-f783-4dbb-abc3-9e697a933154" providerId="AD" clId="Web-{E36FEB65-6DB2-3856-9D33-616583F55971}" dt="2022-11-03T19:28:26.368" v="3"/>
          <ac:spMkLst>
            <pc:docMk/>
            <pc:sldMk cId="0" sldId="277"/>
            <ac:spMk id="2" creationId="{4AD89684-4158-CB68-A88E-7D645BAA93AB}"/>
          </ac:spMkLst>
        </pc:spChg>
        <pc:spChg chg="add del mod">
          <ac:chgData name="Forouzesh, Negin" userId="S::nforouz2@calstatela.edu::b2ec5888-f783-4dbb-abc3-9e697a933154" providerId="AD" clId="Web-{E36FEB65-6DB2-3856-9D33-616583F55971}" dt="2022-11-03T19:28:48.321" v="6"/>
          <ac:spMkLst>
            <pc:docMk/>
            <pc:sldMk cId="0" sldId="277"/>
            <ac:spMk id="3" creationId="{6A27774A-E059-2573-95E5-20ED48FCA46C}"/>
          </ac:spMkLst>
        </pc:spChg>
        <pc:spChg chg="mod">
          <ac:chgData name="Forouzesh, Negin" userId="S::nforouz2@calstatela.edu::b2ec5888-f783-4dbb-abc3-9e697a933154" providerId="AD" clId="Web-{E36FEB65-6DB2-3856-9D33-616583F55971}" dt="2022-11-03T19:33:41.680" v="67" actId="1076"/>
          <ac:spMkLst>
            <pc:docMk/>
            <pc:sldMk cId="0" sldId="277"/>
            <ac:spMk id="503" creationId="{00000000-0000-0000-0000-000000000000}"/>
          </ac:spMkLst>
        </pc:spChg>
      </pc:sldChg>
      <pc:sldChg chg="addSp delSp modSp new">
        <pc:chgData name="Forouzesh, Negin" userId="S::nforouz2@calstatela.edu::b2ec5888-f783-4dbb-abc3-9e697a933154" providerId="AD" clId="Web-{E36FEB65-6DB2-3856-9D33-616583F55971}" dt="2022-11-03T19:32:01.071" v="66" actId="1076"/>
        <pc:sldMkLst>
          <pc:docMk/>
          <pc:sldMk cId="949202826" sldId="290"/>
        </pc:sldMkLst>
        <pc:spChg chg="del">
          <ac:chgData name="Forouzesh, Negin" userId="S::nforouz2@calstatela.edu::b2ec5888-f783-4dbb-abc3-9e697a933154" providerId="AD" clId="Web-{E36FEB65-6DB2-3856-9D33-616583F55971}" dt="2022-11-03T19:29:16.040" v="9"/>
          <ac:spMkLst>
            <pc:docMk/>
            <pc:sldMk cId="949202826" sldId="290"/>
            <ac:spMk id="2" creationId="{F51B04AE-65AF-2A31-8957-C60600FE4C3C}"/>
          </ac:spMkLst>
        </pc:spChg>
        <pc:spChg chg="del">
          <ac:chgData name="Forouzesh, Negin" userId="S::nforouz2@calstatela.edu::b2ec5888-f783-4dbb-abc3-9e697a933154" providerId="AD" clId="Web-{E36FEB65-6DB2-3856-9D33-616583F55971}" dt="2022-11-03T19:29:13.821" v="8"/>
          <ac:spMkLst>
            <pc:docMk/>
            <pc:sldMk cId="949202826" sldId="290"/>
            <ac:spMk id="3" creationId="{DB26DFCA-6596-14E0-119E-38DAC6D67B37}"/>
          </ac:spMkLst>
        </pc:spChg>
        <pc:spChg chg="add mod">
          <ac:chgData name="Forouzesh, Negin" userId="S::nforouz2@calstatela.edu::b2ec5888-f783-4dbb-abc3-9e697a933154" providerId="AD" clId="Web-{E36FEB65-6DB2-3856-9D33-616583F55971}" dt="2022-11-03T19:32:01.071" v="66" actId="1076"/>
          <ac:spMkLst>
            <pc:docMk/>
            <pc:sldMk cId="949202826" sldId="290"/>
            <ac:spMk id="6" creationId="{073E15F4-9914-8586-711E-2FDDAC1FEE2C}"/>
          </ac:spMkLst>
        </pc:spChg>
        <pc:spChg chg="add mod">
          <ac:chgData name="Forouzesh, Negin" userId="S::nforouz2@calstatela.edu::b2ec5888-f783-4dbb-abc3-9e697a933154" providerId="AD" clId="Web-{E36FEB65-6DB2-3856-9D33-616583F55971}" dt="2022-11-03T19:32:01.055" v="65" actId="1076"/>
          <ac:spMkLst>
            <pc:docMk/>
            <pc:sldMk cId="949202826" sldId="290"/>
            <ac:spMk id="7" creationId="{EC058D32-0163-2B28-5722-27F5CD0C7E47}"/>
          </ac:spMkLst>
        </pc:spChg>
        <pc:picChg chg="add mod">
          <ac:chgData name="Forouzesh, Negin" userId="S::nforouz2@calstatela.edu::b2ec5888-f783-4dbb-abc3-9e697a933154" providerId="AD" clId="Web-{E36FEB65-6DB2-3856-9D33-616583F55971}" dt="2022-11-03T19:31:47.227" v="63" actId="1076"/>
          <ac:picMkLst>
            <pc:docMk/>
            <pc:sldMk cId="949202826" sldId="290"/>
            <ac:picMk id="4" creationId="{AED30813-BA74-08BD-6AE6-00E403CDB1C1}"/>
          </ac:picMkLst>
        </pc:picChg>
        <pc:picChg chg="add mod">
          <ac:chgData name="Forouzesh, Negin" userId="S::nforouz2@calstatela.edu::b2ec5888-f783-4dbb-abc3-9e697a933154" providerId="AD" clId="Web-{E36FEB65-6DB2-3856-9D33-616583F55971}" dt="2022-11-03T19:32:01.040" v="64" actId="1076"/>
          <ac:picMkLst>
            <pc:docMk/>
            <pc:sldMk cId="949202826" sldId="290"/>
            <ac:picMk id="5" creationId="{326F780C-0D28-8132-EFE7-5920B9B35606}"/>
          </ac:picMkLst>
        </pc:picChg>
      </pc:sldChg>
      <pc:sldChg chg="addSp modSp new">
        <pc:chgData name="Forouzesh, Negin" userId="S::nforouz2@calstatela.edu::b2ec5888-f783-4dbb-abc3-9e697a933154" providerId="AD" clId="Web-{E36FEB65-6DB2-3856-9D33-616583F55971}" dt="2022-11-03T19:46:00.819" v="132" actId="1076"/>
        <pc:sldMkLst>
          <pc:docMk/>
          <pc:sldMk cId="1732476436" sldId="291"/>
        </pc:sldMkLst>
        <pc:spChg chg="mod">
          <ac:chgData name="Forouzesh, Negin" userId="S::nforouz2@calstatela.edu::b2ec5888-f783-4dbb-abc3-9e697a933154" providerId="AD" clId="Web-{E36FEB65-6DB2-3856-9D33-616583F55971}" dt="2022-11-03T19:43:07.429" v="93" actId="20577"/>
          <ac:spMkLst>
            <pc:docMk/>
            <pc:sldMk cId="1732476436" sldId="291"/>
            <ac:spMk id="2" creationId="{8BF1B960-44EA-0F43-642B-968E28FAAC7F}"/>
          </ac:spMkLst>
        </pc:spChg>
        <pc:spChg chg="mod">
          <ac:chgData name="Forouzesh, Negin" userId="S::nforouz2@calstatela.edu::b2ec5888-f783-4dbb-abc3-9e697a933154" providerId="AD" clId="Web-{E36FEB65-6DB2-3856-9D33-616583F55971}" dt="2022-11-03T19:39:14.086" v="70" actId="20577"/>
          <ac:spMkLst>
            <pc:docMk/>
            <pc:sldMk cId="1732476436" sldId="291"/>
            <ac:spMk id="3" creationId="{F1E957F9-255C-DDA7-BE9D-05DD71DDF1ED}"/>
          </ac:spMkLst>
        </pc:spChg>
        <pc:spChg chg="add mod">
          <ac:chgData name="Forouzesh, Negin" userId="S::nforouz2@calstatela.edu::b2ec5888-f783-4dbb-abc3-9e697a933154" providerId="AD" clId="Web-{E36FEB65-6DB2-3856-9D33-616583F55971}" dt="2022-11-03T19:42:56.367" v="89" actId="20577"/>
          <ac:spMkLst>
            <pc:docMk/>
            <pc:sldMk cId="1732476436" sldId="291"/>
            <ac:spMk id="5" creationId="{EAEB55A3-8D69-9330-02BE-DB4D8F441D6F}"/>
          </ac:spMkLst>
        </pc:spChg>
        <pc:spChg chg="add mod">
          <ac:chgData name="Forouzesh, Negin" userId="S::nforouz2@calstatela.edu::b2ec5888-f783-4dbb-abc3-9e697a933154" providerId="AD" clId="Web-{E36FEB65-6DB2-3856-9D33-616583F55971}" dt="2022-11-03T19:46:00.819" v="132" actId="1076"/>
          <ac:spMkLst>
            <pc:docMk/>
            <pc:sldMk cId="1732476436" sldId="291"/>
            <ac:spMk id="7" creationId="{18B2C1B5-070B-1858-4E0F-7B8B9B4EFE3A}"/>
          </ac:spMkLst>
        </pc:spChg>
        <pc:spChg chg="add mod">
          <ac:chgData name="Forouzesh, Negin" userId="S::nforouz2@calstatela.edu::b2ec5888-f783-4dbb-abc3-9e697a933154" providerId="AD" clId="Web-{E36FEB65-6DB2-3856-9D33-616583F55971}" dt="2022-11-03T19:45:48.601" v="127" actId="1076"/>
          <ac:spMkLst>
            <pc:docMk/>
            <pc:sldMk cId="1732476436" sldId="291"/>
            <ac:spMk id="9" creationId="{912179F0-B941-B5F8-3D98-DB6C7935C2A3}"/>
          </ac:spMkLst>
        </pc:spChg>
        <pc:picChg chg="add mod">
          <ac:chgData name="Forouzesh, Negin" userId="S::nforouz2@calstatela.edu::b2ec5888-f783-4dbb-abc3-9e697a933154" providerId="AD" clId="Web-{E36FEB65-6DB2-3856-9D33-616583F55971}" dt="2022-11-03T19:43:26.413" v="97" actId="1076"/>
          <ac:picMkLst>
            <pc:docMk/>
            <pc:sldMk cId="1732476436" sldId="291"/>
            <ac:picMk id="6" creationId="{5935AA41-7DAA-200C-45F6-6BA9C24C398B}"/>
          </ac:picMkLst>
        </pc:picChg>
        <pc:picChg chg="add mod">
          <ac:chgData name="Forouzesh, Negin" userId="S::nforouz2@calstatela.edu::b2ec5888-f783-4dbb-abc3-9e697a933154" providerId="AD" clId="Web-{E36FEB65-6DB2-3856-9D33-616583F55971}" dt="2022-11-03T19:44:42.132" v="112" actId="1076"/>
          <ac:picMkLst>
            <pc:docMk/>
            <pc:sldMk cId="1732476436" sldId="291"/>
            <ac:picMk id="8" creationId="{C4C604E8-A1ED-97C2-71A4-BB1F2C46B17B}"/>
          </ac:picMkLst>
        </pc:picChg>
      </pc:sldChg>
      <pc:sldChg chg="addSp delSp modSp new">
        <pc:chgData name="Forouzesh, Negin" userId="S::nforouz2@calstatela.edu::b2ec5888-f783-4dbb-abc3-9e697a933154" providerId="AD" clId="Web-{E36FEB65-6DB2-3856-9D33-616583F55971}" dt="2022-11-03T20:02:40.287" v="172" actId="1076"/>
        <pc:sldMkLst>
          <pc:docMk/>
          <pc:sldMk cId="530642277" sldId="292"/>
        </pc:sldMkLst>
        <pc:spChg chg="del">
          <ac:chgData name="Forouzesh, Negin" userId="S::nforouz2@calstatela.edu::b2ec5888-f783-4dbb-abc3-9e697a933154" providerId="AD" clId="Web-{E36FEB65-6DB2-3856-9D33-616583F55971}" dt="2022-11-03T19:47:36.007" v="150"/>
          <ac:spMkLst>
            <pc:docMk/>
            <pc:sldMk cId="530642277" sldId="292"/>
            <ac:spMk id="2" creationId="{1856141E-E1F7-B352-995A-8F760648CB26}"/>
          </ac:spMkLst>
        </pc:spChg>
        <pc:spChg chg="mod">
          <ac:chgData name="Forouzesh, Negin" userId="S::nforouz2@calstatela.edu::b2ec5888-f783-4dbb-abc3-9e697a933154" providerId="AD" clId="Web-{E36FEB65-6DB2-3856-9D33-616583F55971}" dt="2022-11-03T19:47:33.726" v="149" actId="20577"/>
          <ac:spMkLst>
            <pc:docMk/>
            <pc:sldMk cId="530642277" sldId="292"/>
            <ac:spMk id="3" creationId="{502FAFBD-0A17-A2F5-69EE-697C06442129}"/>
          </ac:spMkLst>
        </pc:spChg>
        <pc:picChg chg="add mod">
          <ac:chgData name="Forouzesh, Negin" userId="S::nforouz2@calstatela.edu::b2ec5888-f783-4dbb-abc3-9e697a933154" providerId="AD" clId="Web-{E36FEB65-6DB2-3856-9D33-616583F55971}" dt="2022-11-03T19:57:03.351" v="163" actId="1076"/>
          <ac:picMkLst>
            <pc:docMk/>
            <pc:sldMk cId="530642277" sldId="292"/>
            <ac:picMk id="4" creationId="{42B49A98-EB04-51C1-FD88-1D52FD6EAABE}"/>
          </ac:picMkLst>
        </pc:picChg>
        <pc:picChg chg="add mod">
          <ac:chgData name="Forouzesh, Negin" userId="S::nforouz2@calstatela.edu::b2ec5888-f783-4dbb-abc3-9e697a933154" providerId="AD" clId="Web-{E36FEB65-6DB2-3856-9D33-616583F55971}" dt="2022-11-03T19:57:09.335" v="164" actId="14100"/>
          <ac:picMkLst>
            <pc:docMk/>
            <pc:sldMk cId="530642277" sldId="292"/>
            <ac:picMk id="5" creationId="{119F8314-5123-AA3D-6E70-53082CF11BB1}"/>
          </ac:picMkLst>
        </pc:picChg>
        <pc:picChg chg="add mod">
          <ac:chgData name="Forouzesh, Negin" userId="S::nforouz2@calstatela.edu::b2ec5888-f783-4dbb-abc3-9e697a933154" providerId="AD" clId="Web-{E36FEB65-6DB2-3856-9D33-616583F55971}" dt="2022-11-03T20:02:40.287" v="172" actId="1076"/>
          <ac:picMkLst>
            <pc:docMk/>
            <pc:sldMk cId="530642277" sldId="292"/>
            <ac:picMk id="6" creationId="{822FBFF7-3DFB-384C-374D-36C629845DB6}"/>
          </ac:picMkLst>
        </pc:picChg>
      </pc:sldChg>
    </pc:docChg>
  </pc:docChgLst>
  <pc:docChgLst>
    <pc:chgData name="Kang, EunYoung" userId="S::eykang@calstatela.edu::da917808-6c98-402d-a2a3-860fbf67a311" providerId="AD" clId="Web-{C943406D-F91E-CE51-618B-1E9768051106}"/>
    <pc:docChg chg="addSld modSld">
      <pc:chgData name="Kang, EunYoung" userId="S::eykang@calstatela.edu::da917808-6c98-402d-a2a3-860fbf67a311" providerId="AD" clId="Web-{C943406D-F91E-CE51-618B-1E9768051106}" dt="2022-11-03T13:05:12.773" v="43" actId="20577"/>
      <pc:docMkLst>
        <pc:docMk/>
      </pc:docMkLst>
      <pc:sldChg chg="addSp delSp modSp">
        <pc:chgData name="Kang, EunYoung" userId="S::eykang@calstatela.edu::da917808-6c98-402d-a2a3-860fbf67a311" providerId="AD" clId="Web-{C943406D-F91E-CE51-618B-1E9768051106}" dt="2022-11-03T13:01:12.081" v="18" actId="1076"/>
        <pc:sldMkLst>
          <pc:docMk/>
          <pc:sldMk cId="0" sldId="262"/>
        </pc:sldMkLst>
        <pc:spChg chg="del">
          <ac:chgData name="Kang, EunYoung" userId="S::eykang@calstatela.edu::da917808-6c98-402d-a2a3-860fbf67a311" providerId="AD" clId="Web-{C943406D-F91E-CE51-618B-1E9768051106}" dt="2022-11-03T13:00:21.533" v="6"/>
          <ac:spMkLst>
            <pc:docMk/>
            <pc:sldMk cId="0" sldId="262"/>
            <ac:spMk id="361" creationId="{00000000-0000-0000-0000-000000000000}"/>
          </ac:spMkLst>
        </pc:spChg>
        <pc:spChg chg="mod">
          <ac:chgData name="Kang, EunYoung" userId="S::eykang@calstatela.edu::da917808-6c98-402d-a2a3-860fbf67a311" providerId="AD" clId="Web-{C943406D-F91E-CE51-618B-1E9768051106}" dt="2022-11-03T13:01:06.737" v="17" actId="20577"/>
          <ac:spMkLst>
            <pc:docMk/>
            <pc:sldMk cId="0" sldId="262"/>
            <ac:spMk id="363" creationId="{00000000-0000-0000-0000-000000000000}"/>
          </ac:spMkLst>
        </pc:spChg>
        <pc:grpChg chg="mod">
          <ac:chgData name="Kang, EunYoung" userId="S::eykang@calstatela.edu::da917808-6c98-402d-a2a3-860fbf67a311" providerId="AD" clId="Web-{C943406D-F91E-CE51-618B-1E9768051106}" dt="2022-11-03T13:01:12.081" v="18" actId="1076"/>
          <ac:grpSpMkLst>
            <pc:docMk/>
            <pc:sldMk cId="0" sldId="262"/>
            <ac:grpSpMk id="364" creationId="{00000000-0000-0000-0000-000000000000}"/>
          </ac:grpSpMkLst>
        </pc:grpChg>
        <pc:picChg chg="add mod">
          <ac:chgData name="Kang, EunYoung" userId="S::eykang@calstatela.edu::da917808-6c98-402d-a2a3-860fbf67a311" providerId="AD" clId="Web-{C943406D-F91E-CE51-618B-1E9768051106}" dt="2022-11-03T13:00:39.221" v="11" actId="14100"/>
          <ac:picMkLst>
            <pc:docMk/>
            <pc:sldMk cId="0" sldId="262"/>
            <ac:picMk id="2" creationId="{C3956B11-8CF2-DED1-2817-D70EF1471C5C}"/>
          </ac:picMkLst>
        </pc:picChg>
        <pc:picChg chg="add mod">
          <ac:chgData name="Kang, EunYoung" userId="S::eykang@calstatela.edu::da917808-6c98-402d-a2a3-860fbf67a311" providerId="AD" clId="Web-{C943406D-F91E-CE51-618B-1E9768051106}" dt="2022-11-03T13:00:35.112" v="10" actId="1076"/>
          <ac:picMkLst>
            <pc:docMk/>
            <pc:sldMk cId="0" sldId="262"/>
            <ac:picMk id="3" creationId="{22B0C0B4-444E-D797-E491-43BEC27D2693}"/>
          </ac:picMkLst>
        </pc:picChg>
        <pc:picChg chg="del">
          <ac:chgData name="Kang, EunYoung" userId="S::eykang@calstatela.edu::da917808-6c98-402d-a2a3-860fbf67a311" providerId="AD" clId="Web-{C943406D-F91E-CE51-618B-1E9768051106}" dt="2022-11-03T13:00:02.314" v="0"/>
          <ac:picMkLst>
            <pc:docMk/>
            <pc:sldMk cId="0" sldId="262"/>
            <ac:picMk id="355" creationId="{00000000-0000-0000-0000-000000000000}"/>
          </ac:picMkLst>
        </pc:picChg>
      </pc:sldChg>
      <pc:sldChg chg="modSp">
        <pc:chgData name="Kang, EunYoung" userId="S::eykang@calstatela.edu::da917808-6c98-402d-a2a3-860fbf67a311" providerId="AD" clId="Web-{C943406D-F91E-CE51-618B-1E9768051106}" dt="2022-11-03T13:02:19.942" v="25" actId="14100"/>
        <pc:sldMkLst>
          <pc:docMk/>
          <pc:sldMk cId="0" sldId="270"/>
        </pc:sldMkLst>
        <pc:spChg chg="mod">
          <ac:chgData name="Kang, EunYoung" userId="S::eykang@calstatela.edu::da917808-6c98-402d-a2a3-860fbf67a311" providerId="AD" clId="Web-{C943406D-F91E-CE51-618B-1E9768051106}" dt="2022-11-03T13:02:19.942" v="25" actId="14100"/>
          <ac:spMkLst>
            <pc:docMk/>
            <pc:sldMk cId="0" sldId="270"/>
            <ac:spMk id="439" creationId="{00000000-0000-0000-0000-000000000000}"/>
          </ac:spMkLst>
        </pc:spChg>
      </pc:sldChg>
      <pc:sldChg chg="modSp new">
        <pc:chgData name="Kang, EunYoung" userId="S::eykang@calstatela.edu::da917808-6c98-402d-a2a3-860fbf67a311" providerId="AD" clId="Web-{C943406D-F91E-CE51-618B-1E9768051106}" dt="2022-11-03T13:05:12.773" v="43" actId="20577"/>
        <pc:sldMkLst>
          <pc:docMk/>
          <pc:sldMk cId="3011297608" sldId="289"/>
        </pc:sldMkLst>
        <pc:spChg chg="mod">
          <ac:chgData name="Kang, EunYoung" userId="S::eykang@calstatela.edu::da917808-6c98-402d-a2a3-860fbf67a311" providerId="AD" clId="Web-{C943406D-F91E-CE51-618B-1E9768051106}" dt="2022-11-03T13:04:01.818" v="28" actId="20577"/>
          <ac:spMkLst>
            <pc:docMk/>
            <pc:sldMk cId="3011297608" sldId="289"/>
            <ac:spMk id="2" creationId="{BB31E03F-3F74-8B3D-1F05-6605840A32F7}"/>
          </ac:spMkLst>
        </pc:spChg>
        <pc:spChg chg="mod">
          <ac:chgData name="Kang, EunYoung" userId="S::eykang@calstatela.edu::da917808-6c98-402d-a2a3-860fbf67a311" providerId="AD" clId="Web-{C943406D-F91E-CE51-618B-1E9768051106}" dt="2022-11-03T13:05:12.773" v="43" actId="20577"/>
          <ac:spMkLst>
            <pc:docMk/>
            <pc:sldMk cId="3011297608" sldId="289"/>
            <ac:spMk id="3" creationId="{BB9D3854-7A53-B16F-C151-F6C658F54CD9}"/>
          </ac:spMkLst>
        </pc:spChg>
      </pc:sldChg>
    </pc:docChg>
  </pc:docChgLst>
  <pc:docChgLst>
    <pc:chgData name="Sun, Chengyu" userId="S::csun@calstatela.edu::c53568ae-7370-4903-977d-e2ef3c619acc" providerId="AD" clId="Web-{CB87BBCC-B4E3-4FD9-A431-219C9D2B5A12}"/>
    <pc:docChg chg="delSld">
      <pc:chgData name="Sun, Chengyu" userId="S::csun@calstatela.edu::c53568ae-7370-4903-977d-e2ef3c619acc" providerId="AD" clId="Web-{CB87BBCC-B4E3-4FD9-A431-219C9D2B5A12}" dt="2022-11-02T23:31:07.182" v="2"/>
      <pc:docMkLst>
        <pc:docMk/>
      </pc:docMkLst>
      <pc:sldChg chg="del">
        <pc:chgData name="Sun, Chengyu" userId="S::csun@calstatela.edu::c53568ae-7370-4903-977d-e2ef3c619acc" providerId="AD" clId="Web-{CB87BBCC-B4E3-4FD9-A431-219C9D2B5A12}" dt="2022-11-02T23:31:07.182" v="2"/>
        <pc:sldMkLst>
          <pc:docMk/>
          <pc:sldMk cId="0" sldId="280"/>
        </pc:sldMkLst>
      </pc:sldChg>
      <pc:sldChg chg="del">
        <pc:chgData name="Sun, Chengyu" userId="S::csun@calstatela.edu::c53568ae-7370-4903-977d-e2ef3c619acc" providerId="AD" clId="Web-{CB87BBCC-B4E3-4FD9-A431-219C9D2B5A12}" dt="2022-11-02T23:31:07.182" v="1"/>
        <pc:sldMkLst>
          <pc:docMk/>
          <pc:sldMk cId="0" sldId="281"/>
        </pc:sldMkLst>
      </pc:sldChg>
      <pc:sldChg chg="del">
        <pc:chgData name="Sun, Chengyu" userId="S::csun@calstatela.edu::c53568ae-7370-4903-977d-e2ef3c619acc" providerId="AD" clId="Web-{CB87BBCC-B4E3-4FD9-A431-219C9D2B5A12}" dt="2022-11-02T23:31:07.182" v="0"/>
        <pc:sldMkLst>
          <pc:docMk/>
          <pc:sldMk cId="0" sldId="282"/>
        </pc:sldMkLst>
      </pc:sldChg>
    </pc:docChg>
  </pc:docChgLst>
  <pc:docChgLst>
    <pc:chgData name="Krum, David M" userId="S::dkrum@calstatela.edu::f6f6ff4f-e4de-46d6-a917-54c323f73eea" providerId="AD" clId="Web-{FDA83C55-DDCB-77E6-5CB2-9934534BA442}"/>
    <pc:docChg chg="modSld">
      <pc:chgData name="Krum, David M" userId="S::dkrum@calstatela.edu::f6f6ff4f-e4de-46d6-a917-54c323f73eea" providerId="AD" clId="Web-{FDA83C55-DDCB-77E6-5CB2-9934534BA442}" dt="2022-11-03T06:53:00.055" v="97" actId="20577"/>
      <pc:docMkLst>
        <pc:docMk/>
      </pc:docMkLst>
      <pc:sldChg chg="modSp">
        <pc:chgData name="Krum, David M" userId="S::dkrum@calstatela.edu::f6f6ff4f-e4de-46d6-a917-54c323f73eea" providerId="AD" clId="Web-{FDA83C55-DDCB-77E6-5CB2-9934534BA442}" dt="2022-11-03T06:53:00.055" v="97" actId="20577"/>
        <pc:sldMkLst>
          <pc:docMk/>
          <pc:sldMk cId="0" sldId="285"/>
        </pc:sldMkLst>
        <pc:spChg chg="mod">
          <ac:chgData name="Krum, David M" userId="S::dkrum@calstatela.edu::f6f6ff4f-e4de-46d6-a917-54c323f73eea" providerId="AD" clId="Web-{FDA83C55-DDCB-77E6-5CB2-9934534BA442}" dt="2022-11-03T06:53:00.055" v="97" actId="20577"/>
          <ac:spMkLst>
            <pc:docMk/>
            <pc:sldMk cId="0" sldId="285"/>
            <ac:spMk id="559" creationId="{00000000-0000-0000-0000-000000000000}"/>
          </ac:spMkLst>
        </pc:spChg>
      </pc:sldChg>
      <pc:sldChg chg="modSp">
        <pc:chgData name="Krum, David M" userId="S::dkrum@calstatela.edu::f6f6ff4f-e4de-46d6-a917-54c323f73eea" providerId="AD" clId="Web-{FDA83C55-DDCB-77E6-5CB2-9934534BA442}" dt="2022-11-03T06:44:00.071" v="30" actId="20577"/>
        <pc:sldMkLst>
          <pc:docMk/>
          <pc:sldMk cId="0" sldId="286"/>
        </pc:sldMkLst>
        <pc:spChg chg="mod">
          <ac:chgData name="Krum, David M" userId="S::dkrum@calstatela.edu::f6f6ff4f-e4de-46d6-a917-54c323f73eea" providerId="AD" clId="Web-{FDA83C55-DDCB-77E6-5CB2-9934534BA442}" dt="2022-11-03T06:44:00.071" v="30" actId="20577"/>
          <ac:spMkLst>
            <pc:docMk/>
            <pc:sldMk cId="0" sldId="286"/>
            <ac:spMk id="565" creationId="{00000000-0000-0000-0000-000000000000}"/>
          </ac:spMkLst>
        </pc:spChg>
      </pc:sldChg>
    </pc:docChg>
  </pc:docChgLst>
  <pc:docChgLst>
    <pc:chgData name="Kaur, Manveen" userId="S::mkaur39@calstatela.edu::82e2a12d-80ca-419c-8e43-49b398345106" providerId="AD" clId="Web-{F351A0A9-5AD8-BE66-BEAC-DF5499BAD8B0}"/>
    <pc:docChg chg="modSld">
      <pc:chgData name="Kaur, Manveen" userId="S::mkaur39@calstatela.edu::82e2a12d-80ca-419c-8e43-49b398345106" providerId="AD" clId="Web-{F351A0A9-5AD8-BE66-BEAC-DF5499BAD8B0}" dt="2022-11-04T15:31:00.228" v="3" actId="20577"/>
      <pc:docMkLst>
        <pc:docMk/>
      </pc:docMkLst>
      <pc:sldChg chg="modSp">
        <pc:chgData name="Kaur, Manveen" userId="S::mkaur39@calstatela.edu::82e2a12d-80ca-419c-8e43-49b398345106" providerId="AD" clId="Web-{F351A0A9-5AD8-BE66-BEAC-DF5499BAD8B0}" dt="2022-11-04T15:31:00.228" v="3" actId="20577"/>
        <pc:sldMkLst>
          <pc:docMk/>
          <pc:sldMk cId="0" sldId="276"/>
        </pc:sldMkLst>
        <pc:spChg chg="mod">
          <ac:chgData name="Kaur, Manveen" userId="S::mkaur39@calstatela.edu::82e2a12d-80ca-419c-8e43-49b398345106" providerId="AD" clId="Web-{F351A0A9-5AD8-BE66-BEAC-DF5499BAD8B0}" dt="2022-11-04T15:31:00.228" v="3" actId="20577"/>
          <ac:spMkLst>
            <pc:docMk/>
            <pc:sldMk cId="0" sldId="276"/>
            <ac:spMk id="497" creationId="{00000000-0000-0000-0000-000000000000}"/>
          </ac:spMkLst>
        </pc:spChg>
      </pc:sldChg>
    </pc:docChg>
  </pc:docChgLst>
  <pc:docChgLst>
    <pc:chgData name="Krum, David M" userId="S::dkrum@calstatela.edu::f6f6ff4f-e4de-46d6-a917-54c323f73eea" providerId="AD" clId="Web-{6C9962A3-3C13-404F-B812-247D49859AD5}"/>
    <pc:docChg chg="mod modSld">
      <pc:chgData name="Krum, David M" userId="S::dkrum@calstatela.edu::f6f6ff4f-e4de-46d6-a917-54c323f73eea" providerId="AD" clId="Web-{6C9962A3-3C13-404F-B812-247D49859AD5}" dt="2022-11-02T02:30:28.313" v="8" actId="20577"/>
      <pc:docMkLst>
        <pc:docMk/>
      </pc:docMkLst>
      <pc:sldChg chg="modSp addCm delCm">
        <pc:chgData name="Krum, David M" userId="S::dkrum@calstatela.edu::f6f6ff4f-e4de-46d6-a917-54c323f73eea" providerId="AD" clId="Web-{6C9962A3-3C13-404F-B812-247D49859AD5}" dt="2022-11-02T02:30:12.422" v="4" actId="20577"/>
        <pc:sldMkLst>
          <pc:docMk/>
          <pc:sldMk cId="0" sldId="283"/>
        </pc:sldMkLst>
        <pc:spChg chg="mod">
          <ac:chgData name="Krum, David M" userId="S::dkrum@calstatela.edu::f6f6ff4f-e4de-46d6-a917-54c323f73eea" providerId="AD" clId="Web-{6C9962A3-3C13-404F-B812-247D49859AD5}" dt="2022-11-02T02:30:12.422" v="4" actId="20577"/>
          <ac:spMkLst>
            <pc:docMk/>
            <pc:sldMk cId="0" sldId="283"/>
            <ac:spMk id="547" creationId="{00000000-0000-0000-0000-000000000000}"/>
          </ac:spMkLst>
        </pc:spChg>
      </pc:sldChg>
      <pc:sldChg chg="modSp">
        <pc:chgData name="Krum, David M" userId="S::dkrum@calstatela.edu::f6f6ff4f-e4de-46d6-a917-54c323f73eea" providerId="AD" clId="Web-{6C9962A3-3C13-404F-B812-247D49859AD5}" dt="2022-11-02T02:30:28.313" v="8" actId="20577"/>
        <pc:sldMkLst>
          <pc:docMk/>
          <pc:sldMk cId="0" sldId="286"/>
        </pc:sldMkLst>
        <pc:spChg chg="mod">
          <ac:chgData name="Krum, David M" userId="S::dkrum@calstatela.edu::f6f6ff4f-e4de-46d6-a917-54c323f73eea" providerId="AD" clId="Web-{6C9962A3-3C13-404F-B812-247D49859AD5}" dt="2022-11-02T02:30:28.313" v="8" actId="20577"/>
          <ac:spMkLst>
            <pc:docMk/>
            <pc:sldMk cId="0" sldId="286"/>
            <ac:spMk id="56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7" name="Shape 317"/>
          <p:cNvSpPr>
            <a:spLocks noGrp="1" noRot="1" noChangeAspect="1"/>
          </p:cNvSpPr>
          <p:nvPr>
            <p:ph type="sldImg"/>
          </p:nvPr>
        </p:nvSpPr>
        <p:spPr>
          <a:xfrm>
            <a:off x="1143000" y="685800"/>
            <a:ext cx="4572000" cy="3429000"/>
          </a:xfrm>
          <a:prstGeom prst="rect">
            <a:avLst/>
          </a:prstGeom>
        </p:spPr>
        <p:txBody>
          <a:bodyPr/>
          <a:lstStyle/>
          <a:p>
            <a:endParaRPr/>
          </a:p>
        </p:txBody>
      </p:sp>
      <p:sp>
        <p:nvSpPr>
          <p:cNvPr id="318" name="Shape 31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sns.cysun.org/department/cs/projects?year=2022"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nsin.mil/hacking-for-defense/"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a:spLocks noGrp="1" noRot="1" noChangeAspect="1"/>
          </p:cNvSpPr>
          <p:nvPr>
            <p:ph type="sldImg"/>
          </p:nvPr>
        </p:nvSpPr>
        <p:spPr>
          <a:xfrm>
            <a:off x="381000" y="685800"/>
            <a:ext cx="6096000" cy="3429000"/>
          </a:xfrm>
          <a:prstGeom prst="rect">
            <a:avLst/>
          </a:prstGeom>
        </p:spPr>
        <p:txBody>
          <a:bodyPr/>
          <a:lstStyle/>
          <a:p>
            <a:endParaRPr/>
          </a:p>
        </p:txBody>
      </p:sp>
      <p:sp>
        <p:nvSpPr>
          <p:cNvPr id="331" name="Shape 331"/>
          <p:cNvSpPr>
            <a:spLocks noGrp="1"/>
          </p:cNvSpPr>
          <p:nvPr>
            <p:ph type="body" sz="quarter" idx="1"/>
          </p:nvPr>
        </p:nvSpPr>
        <p:spPr>
          <a:prstGeom prst="rect">
            <a:avLst/>
          </a:prstGeom>
        </p:spPr>
        <p:txBody>
          <a:bodyPr/>
          <a:lstStyle/>
          <a:p>
            <a:r>
              <a:t>David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Shape 416"/>
          <p:cNvSpPr>
            <a:spLocks noGrp="1" noRot="1" noChangeAspect="1"/>
          </p:cNvSpPr>
          <p:nvPr>
            <p:ph type="sldImg"/>
          </p:nvPr>
        </p:nvSpPr>
        <p:spPr>
          <a:xfrm>
            <a:off x="381000" y="685800"/>
            <a:ext cx="6096000" cy="3429000"/>
          </a:xfrm>
          <a:prstGeom prst="rect">
            <a:avLst/>
          </a:prstGeom>
        </p:spPr>
        <p:txBody>
          <a:bodyPr/>
          <a:lstStyle/>
          <a:p>
            <a:endParaRPr/>
          </a:p>
        </p:txBody>
      </p:sp>
      <p:sp>
        <p:nvSpPr>
          <p:cNvPr id="417" name="Shape 417"/>
          <p:cNvSpPr>
            <a:spLocks noGrp="1"/>
          </p:cNvSpPr>
          <p:nvPr>
            <p:ph type="body" sz="quarter" idx="1"/>
          </p:nvPr>
        </p:nvSpPr>
        <p:spPr>
          <a:prstGeom prst="rect">
            <a:avLst/>
          </a:prstGeom>
        </p:spPr>
        <p:txBody>
          <a:bodyPr/>
          <a:lstStyle/>
          <a:p>
            <a:r>
              <a:t>Elaine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Shape 421"/>
          <p:cNvSpPr>
            <a:spLocks noGrp="1" noRot="1" noChangeAspect="1"/>
          </p:cNvSpPr>
          <p:nvPr>
            <p:ph type="sldImg"/>
          </p:nvPr>
        </p:nvSpPr>
        <p:spPr>
          <a:xfrm>
            <a:off x="381000" y="685800"/>
            <a:ext cx="6096000" cy="3429000"/>
          </a:xfrm>
          <a:prstGeom prst="rect">
            <a:avLst/>
          </a:prstGeom>
        </p:spPr>
        <p:txBody>
          <a:bodyPr/>
          <a:lstStyle/>
          <a:p>
            <a:endParaRPr/>
          </a:p>
        </p:txBody>
      </p:sp>
      <p:sp>
        <p:nvSpPr>
          <p:cNvPr id="422" name="Shape 422"/>
          <p:cNvSpPr>
            <a:spLocks noGrp="1"/>
          </p:cNvSpPr>
          <p:nvPr>
            <p:ph type="body" sz="quarter" idx="1"/>
          </p:nvPr>
        </p:nvSpPr>
        <p:spPr>
          <a:prstGeom prst="rect">
            <a:avLst/>
          </a:prstGeom>
        </p:spPr>
        <p:txBody>
          <a:bodyPr/>
          <a:lstStyle/>
          <a:p>
            <a:r>
              <a:t>Elaine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Shape 429"/>
          <p:cNvSpPr>
            <a:spLocks noGrp="1" noRot="1" noChangeAspect="1"/>
          </p:cNvSpPr>
          <p:nvPr>
            <p:ph type="sldImg"/>
          </p:nvPr>
        </p:nvSpPr>
        <p:spPr>
          <a:xfrm>
            <a:off x="381000" y="685800"/>
            <a:ext cx="6096000" cy="3429000"/>
          </a:xfrm>
          <a:prstGeom prst="rect">
            <a:avLst/>
          </a:prstGeom>
        </p:spPr>
        <p:txBody>
          <a:bodyPr/>
          <a:lstStyle/>
          <a:p>
            <a:endParaRPr/>
          </a:p>
        </p:txBody>
      </p:sp>
      <p:sp>
        <p:nvSpPr>
          <p:cNvPr id="430" name="Shape 430"/>
          <p:cNvSpPr>
            <a:spLocks noGrp="1"/>
          </p:cNvSpPr>
          <p:nvPr>
            <p:ph type="body" sz="quarter" idx="1"/>
          </p:nvPr>
        </p:nvSpPr>
        <p:spPr>
          <a:prstGeom prst="rect">
            <a:avLst/>
          </a:prstGeom>
        </p:spPr>
        <p:txBody>
          <a:bodyPr/>
          <a:lstStyle/>
          <a:p>
            <a:r>
              <a:t>Elaine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Shape 440"/>
          <p:cNvSpPr>
            <a:spLocks noGrp="1" noRot="1" noChangeAspect="1"/>
          </p:cNvSpPr>
          <p:nvPr>
            <p:ph type="sldImg"/>
          </p:nvPr>
        </p:nvSpPr>
        <p:spPr>
          <a:xfrm>
            <a:off x="381000" y="685800"/>
            <a:ext cx="6096000" cy="3429000"/>
          </a:xfrm>
          <a:prstGeom prst="rect">
            <a:avLst/>
          </a:prstGeom>
        </p:spPr>
        <p:txBody>
          <a:bodyPr/>
          <a:lstStyle/>
          <a:p>
            <a:endParaRPr/>
          </a:p>
        </p:txBody>
      </p:sp>
      <p:sp>
        <p:nvSpPr>
          <p:cNvPr id="441" name="Shape 441"/>
          <p:cNvSpPr>
            <a:spLocks noGrp="1"/>
          </p:cNvSpPr>
          <p:nvPr>
            <p:ph type="body" sz="quarter" idx="1"/>
          </p:nvPr>
        </p:nvSpPr>
        <p:spPr>
          <a:prstGeom prst="rect">
            <a:avLst/>
          </a:prstGeom>
        </p:spPr>
        <p:txBody>
          <a:bodyPr/>
          <a:lstStyle/>
          <a:p>
            <a:r>
              <a:t>Elaine</a:t>
            </a:r>
          </a:p>
          <a:p>
            <a:endParaRPr/>
          </a:p>
          <a:p>
            <a:r>
              <a:rPr u="sng">
                <a:solidFill>
                  <a:srgbClr val="0000FF"/>
                </a:solidFill>
                <a:uFill>
                  <a:solidFill>
                    <a:srgbClr val="0000FF"/>
                  </a:solidFill>
                </a:uFill>
                <a:hlinkClick r:id="rId3"/>
              </a:rPr>
              <a:t>https://csns.cysun.org/department/cs/projects?year=2022</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Shape 445"/>
          <p:cNvSpPr>
            <a:spLocks noGrp="1" noRot="1" noChangeAspect="1"/>
          </p:cNvSpPr>
          <p:nvPr>
            <p:ph type="sldImg"/>
          </p:nvPr>
        </p:nvSpPr>
        <p:spPr>
          <a:xfrm>
            <a:off x="381000" y="685800"/>
            <a:ext cx="6096000" cy="3429000"/>
          </a:xfrm>
          <a:prstGeom prst="rect">
            <a:avLst/>
          </a:prstGeom>
        </p:spPr>
        <p:txBody>
          <a:bodyPr/>
          <a:lstStyle/>
          <a:p>
            <a:endParaRPr/>
          </a:p>
        </p:txBody>
      </p:sp>
      <p:sp>
        <p:nvSpPr>
          <p:cNvPr id="446" name="Shape 446"/>
          <p:cNvSpPr>
            <a:spLocks noGrp="1"/>
          </p:cNvSpPr>
          <p:nvPr>
            <p:ph type="body" sz="quarter" idx="1"/>
          </p:nvPr>
        </p:nvSpPr>
        <p:spPr>
          <a:prstGeom prst="rect">
            <a:avLst/>
          </a:prstGeom>
        </p:spPr>
        <p:txBody>
          <a:bodyPr/>
          <a:lstStyle/>
          <a:p>
            <a:r>
              <a:t>Behzad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Shape 452"/>
          <p:cNvSpPr>
            <a:spLocks noGrp="1" noRot="1" noChangeAspect="1"/>
          </p:cNvSpPr>
          <p:nvPr>
            <p:ph type="sldImg"/>
          </p:nvPr>
        </p:nvSpPr>
        <p:spPr>
          <a:xfrm>
            <a:off x="381000" y="685800"/>
            <a:ext cx="6096000" cy="3429000"/>
          </a:xfrm>
          <a:prstGeom prst="rect">
            <a:avLst/>
          </a:prstGeom>
        </p:spPr>
        <p:txBody>
          <a:bodyPr/>
          <a:lstStyle/>
          <a:p>
            <a:endParaRPr/>
          </a:p>
        </p:txBody>
      </p:sp>
      <p:sp>
        <p:nvSpPr>
          <p:cNvPr id="453" name="Shape 453"/>
          <p:cNvSpPr>
            <a:spLocks noGrp="1"/>
          </p:cNvSpPr>
          <p:nvPr>
            <p:ph type="body" sz="quarter" idx="1"/>
          </p:nvPr>
        </p:nvSpPr>
        <p:spPr>
          <a:prstGeom prst="rect">
            <a:avLst/>
          </a:prstGeom>
        </p:spPr>
        <p:txBody>
          <a:bodyPr/>
          <a:lstStyle/>
          <a:p>
            <a:r>
              <a:t>Behzad</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Shape 458"/>
          <p:cNvSpPr>
            <a:spLocks noGrp="1" noRot="1" noChangeAspect="1"/>
          </p:cNvSpPr>
          <p:nvPr>
            <p:ph type="sldImg"/>
          </p:nvPr>
        </p:nvSpPr>
        <p:spPr>
          <a:xfrm>
            <a:off x="381000" y="685800"/>
            <a:ext cx="6096000" cy="3429000"/>
          </a:xfrm>
          <a:prstGeom prst="rect">
            <a:avLst/>
          </a:prstGeom>
        </p:spPr>
        <p:txBody>
          <a:bodyPr/>
          <a:lstStyle/>
          <a:p>
            <a:endParaRPr/>
          </a:p>
        </p:txBody>
      </p:sp>
      <p:sp>
        <p:nvSpPr>
          <p:cNvPr id="459" name="Shape 459"/>
          <p:cNvSpPr>
            <a:spLocks noGrp="1"/>
          </p:cNvSpPr>
          <p:nvPr>
            <p:ph type="body" sz="quarter" idx="1"/>
          </p:nvPr>
        </p:nvSpPr>
        <p:spPr>
          <a:prstGeom prst="rect">
            <a:avLst/>
          </a:prstGeom>
        </p:spPr>
        <p:txBody>
          <a:bodyPr/>
          <a:lstStyle/>
          <a:p>
            <a:r>
              <a:t>Behzad</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Shape 468"/>
          <p:cNvSpPr>
            <a:spLocks noGrp="1" noRot="1" noChangeAspect="1"/>
          </p:cNvSpPr>
          <p:nvPr>
            <p:ph type="sldImg"/>
          </p:nvPr>
        </p:nvSpPr>
        <p:spPr>
          <a:xfrm>
            <a:off x="381000" y="685800"/>
            <a:ext cx="6096000" cy="3429000"/>
          </a:xfrm>
          <a:prstGeom prst="rect">
            <a:avLst/>
          </a:prstGeom>
        </p:spPr>
        <p:txBody>
          <a:bodyPr/>
          <a:lstStyle/>
          <a:p>
            <a:endParaRPr/>
          </a:p>
        </p:txBody>
      </p:sp>
      <p:sp>
        <p:nvSpPr>
          <p:cNvPr id="469" name="Shape 469"/>
          <p:cNvSpPr>
            <a:spLocks noGrp="1"/>
          </p:cNvSpPr>
          <p:nvPr>
            <p:ph type="body" sz="quarter" idx="1"/>
          </p:nvPr>
        </p:nvSpPr>
        <p:spPr>
          <a:prstGeom prst="rect">
            <a:avLst/>
          </a:prstGeom>
        </p:spPr>
        <p:txBody>
          <a:bodyPr/>
          <a:lstStyle/>
          <a:p>
            <a:r>
              <a:t>Behzad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Shape 493"/>
          <p:cNvSpPr>
            <a:spLocks noGrp="1" noRot="1" noChangeAspect="1"/>
          </p:cNvSpPr>
          <p:nvPr>
            <p:ph type="sldImg"/>
          </p:nvPr>
        </p:nvSpPr>
        <p:spPr>
          <a:xfrm>
            <a:off x="381000" y="685800"/>
            <a:ext cx="6096000" cy="3429000"/>
          </a:xfrm>
          <a:prstGeom prst="rect">
            <a:avLst/>
          </a:prstGeom>
        </p:spPr>
        <p:txBody>
          <a:bodyPr/>
          <a:lstStyle/>
          <a:p>
            <a:endParaRPr/>
          </a:p>
        </p:txBody>
      </p:sp>
      <p:sp>
        <p:nvSpPr>
          <p:cNvPr id="494" name="Shape 494"/>
          <p:cNvSpPr>
            <a:spLocks noGrp="1"/>
          </p:cNvSpPr>
          <p:nvPr>
            <p:ph type="body" sz="quarter" idx="1"/>
          </p:nvPr>
        </p:nvSpPr>
        <p:spPr>
          <a:prstGeom prst="rect">
            <a:avLst/>
          </a:prstGeom>
        </p:spPr>
        <p:txBody>
          <a:bodyPr/>
          <a:lstStyle/>
          <a:p>
            <a:r>
              <a:t>Behzad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Shape 498"/>
          <p:cNvSpPr>
            <a:spLocks noGrp="1" noRot="1" noChangeAspect="1"/>
          </p:cNvSpPr>
          <p:nvPr>
            <p:ph type="sldImg"/>
          </p:nvPr>
        </p:nvSpPr>
        <p:spPr>
          <a:xfrm>
            <a:off x="381000" y="685800"/>
            <a:ext cx="6096000" cy="3429000"/>
          </a:xfrm>
          <a:prstGeom prst="rect">
            <a:avLst/>
          </a:prstGeom>
        </p:spPr>
        <p:txBody>
          <a:bodyPr/>
          <a:lstStyle/>
          <a:p>
            <a:endParaRPr/>
          </a:p>
        </p:txBody>
      </p:sp>
      <p:sp>
        <p:nvSpPr>
          <p:cNvPr id="499" name="Shape 499"/>
          <p:cNvSpPr>
            <a:spLocks noGrp="1"/>
          </p:cNvSpPr>
          <p:nvPr>
            <p:ph type="body" sz="quarter" idx="1"/>
          </p:nvPr>
        </p:nvSpPr>
        <p:spPr>
          <a:prstGeom prst="rect">
            <a:avLst/>
          </a:prstGeom>
        </p:spPr>
        <p:txBody>
          <a:bodyPr/>
          <a:lstStyle/>
          <a:p>
            <a:r>
              <a:t>David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Shape 336"/>
          <p:cNvSpPr>
            <a:spLocks noGrp="1" noRot="1" noChangeAspect="1"/>
          </p:cNvSpPr>
          <p:nvPr>
            <p:ph type="sldImg"/>
          </p:nvPr>
        </p:nvSpPr>
        <p:spPr>
          <a:xfrm>
            <a:off x="381000" y="685800"/>
            <a:ext cx="6096000" cy="3429000"/>
          </a:xfrm>
          <a:prstGeom prst="rect">
            <a:avLst/>
          </a:prstGeom>
        </p:spPr>
        <p:txBody>
          <a:bodyPr/>
          <a:lstStyle/>
          <a:p>
            <a:endParaRPr/>
          </a:p>
        </p:txBody>
      </p:sp>
      <p:sp>
        <p:nvSpPr>
          <p:cNvPr id="337" name="Shape 337"/>
          <p:cNvSpPr>
            <a:spLocks noGrp="1"/>
          </p:cNvSpPr>
          <p:nvPr>
            <p:ph type="body" sz="quarter" idx="1"/>
          </p:nvPr>
        </p:nvSpPr>
        <p:spPr>
          <a:prstGeom prst="rect">
            <a:avLst/>
          </a:prstGeom>
        </p:spPr>
        <p:txBody>
          <a:bodyPr/>
          <a:lstStyle/>
          <a:p>
            <a:r>
              <a:t>David</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322f736b2e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1322f736b2e_1_1:notes"/>
          <p:cNvSpPr txBox="1">
            <a:spLocks noGrp="1"/>
          </p:cNvSpPr>
          <p:nvPr>
            <p:ph type="body" idx="1"/>
          </p:nvPr>
        </p:nvSpPr>
        <p:spPr>
          <a:xfrm>
            <a:off x="686114" y="4343715"/>
            <a:ext cx="5485800" cy="411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9" name="Google Shape;209;g1322f736b2e_1_1:notes"/>
          <p:cNvSpPr txBox="1">
            <a:spLocks noGrp="1"/>
          </p:cNvSpPr>
          <p:nvPr>
            <p:ph type="sldNum" idx="12"/>
          </p:nvPr>
        </p:nvSpPr>
        <p:spPr>
          <a:xfrm>
            <a:off x="3884316" y="8685856"/>
            <a:ext cx="2972100" cy="456600"/>
          </a:xfrm>
          <a:prstGeom prst="rect">
            <a:avLst/>
          </a:prstGeom>
          <a:noFill/>
          <a:ln>
            <a:noFill/>
          </a:ln>
        </p:spPr>
        <p:txBody>
          <a:bodyPr spcFirstLastPara="1" wrap="square" lIns="90500" tIns="90500" rIns="90500" bIns="905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sz="1400"/>
              <a:t>24</a:t>
            </a:fld>
            <a:endParaRPr sz="14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32a5d38589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32a5d38589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Shape 508"/>
          <p:cNvSpPr>
            <a:spLocks noGrp="1" noRot="1" noChangeAspect="1"/>
          </p:cNvSpPr>
          <p:nvPr>
            <p:ph type="sldImg"/>
          </p:nvPr>
        </p:nvSpPr>
        <p:spPr>
          <a:xfrm>
            <a:off x="381000" y="685800"/>
            <a:ext cx="6096000" cy="3429000"/>
          </a:xfrm>
          <a:prstGeom prst="rect">
            <a:avLst/>
          </a:prstGeom>
        </p:spPr>
        <p:txBody>
          <a:bodyPr/>
          <a:lstStyle/>
          <a:p>
            <a:endParaRPr/>
          </a:p>
        </p:txBody>
      </p:sp>
      <p:sp>
        <p:nvSpPr>
          <p:cNvPr id="509" name="Shape 509"/>
          <p:cNvSpPr>
            <a:spLocks noGrp="1"/>
          </p:cNvSpPr>
          <p:nvPr>
            <p:ph type="body" sz="quarter" idx="1"/>
          </p:nvPr>
        </p:nvSpPr>
        <p:spPr>
          <a:prstGeom prst="rect">
            <a:avLst/>
          </a:prstGeom>
        </p:spPr>
        <p:txBody>
          <a:bodyPr/>
          <a:lstStyle/>
          <a:p>
            <a:r>
              <a:t>Negin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Shape 527"/>
          <p:cNvSpPr>
            <a:spLocks noGrp="1" noRot="1" noChangeAspect="1"/>
          </p:cNvSpPr>
          <p:nvPr>
            <p:ph type="sldImg"/>
          </p:nvPr>
        </p:nvSpPr>
        <p:spPr>
          <a:xfrm>
            <a:off x="381000" y="685800"/>
            <a:ext cx="6096000" cy="3429000"/>
          </a:xfrm>
          <a:prstGeom prst="rect">
            <a:avLst/>
          </a:prstGeom>
        </p:spPr>
        <p:txBody>
          <a:bodyPr/>
          <a:lstStyle/>
          <a:p>
            <a:endParaRPr/>
          </a:p>
        </p:txBody>
      </p:sp>
      <p:sp>
        <p:nvSpPr>
          <p:cNvPr id="528" name="Shape 528"/>
          <p:cNvSpPr>
            <a:spLocks noGrp="1"/>
          </p:cNvSpPr>
          <p:nvPr>
            <p:ph type="body" sz="quarter" idx="1"/>
          </p:nvPr>
        </p:nvSpPr>
        <p:spPr>
          <a:prstGeom prst="rect">
            <a:avLst/>
          </a:prstGeom>
        </p:spPr>
        <p:txBody>
          <a:bodyPr/>
          <a:lstStyle/>
          <a:p>
            <a:r>
              <a:t>David Intro</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Shape 549"/>
          <p:cNvSpPr>
            <a:spLocks noGrp="1" noRot="1" noChangeAspect="1"/>
          </p:cNvSpPr>
          <p:nvPr>
            <p:ph type="sldImg"/>
          </p:nvPr>
        </p:nvSpPr>
        <p:spPr>
          <a:xfrm>
            <a:off x="381000" y="685800"/>
            <a:ext cx="6096000" cy="3429000"/>
          </a:xfrm>
          <a:prstGeom prst="rect">
            <a:avLst/>
          </a:prstGeom>
        </p:spPr>
        <p:txBody>
          <a:bodyPr/>
          <a:lstStyle/>
          <a:p>
            <a:endParaRPr/>
          </a:p>
        </p:txBody>
      </p:sp>
      <p:sp>
        <p:nvSpPr>
          <p:cNvPr id="550" name="Shape 550"/>
          <p:cNvSpPr>
            <a:spLocks noGrp="1"/>
          </p:cNvSpPr>
          <p:nvPr>
            <p:ph type="body" sz="quarter" idx="1"/>
          </p:nvPr>
        </p:nvSpPr>
        <p:spPr>
          <a:prstGeom prst="rect">
            <a:avLst/>
          </a:prstGeom>
        </p:spPr>
        <p:txBody>
          <a:bodyPr/>
          <a:lstStyle/>
          <a:p>
            <a:r>
              <a:t>David</a:t>
            </a:r>
          </a:p>
          <a:p>
            <a:endParaRPr/>
          </a:p>
          <a:p>
            <a:r>
              <a:t>Ethics: CS 3801 Societal and Ethical Issues in Computing</a:t>
            </a:r>
          </a:p>
          <a:p>
            <a:r>
              <a:t>Shows up in my Advanced Topics Course on Human Centered Computing </a:t>
            </a:r>
          </a:p>
          <a:p>
            <a:r>
              <a:t>Also in Senior Design Projects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Shape 555"/>
          <p:cNvSpPr>
            <a:spLocks noGrp="1" noRot="1" noChangeAspect="1"/>
          </p:cNvSpPr>
          <p:nvPr>
            <p:ph type="sldImg"/>
          </p:nvPr>
        </p:nvSpPr>
        <p:spPr>
          <a:xfrm>
            <a:off x="381000" y="685800"/>
            <a:ext cx="6096000" cy="3429000"/>
          </a:xfrm>
          <a:prstGeom prst="rect">
            <a:avLst/>
          </a:prstGeom>
        </p:spPr>
        <p:txBody>
          <a:bodyPr/>
          <a:lstStyle/>
          <a:p>
            <a:endParaRPr/>
          </a:p>
        </p:txBody>
      </p:sp>
      <p:sp>
        <p:nvSpPr>
          <p:cNvPr id="556" name="Shape 556"/>
          <p:cNvSpPr>
            <a:spLocks noGrp="1"/>
          </p:cNvSpPr>
          <p:nvPr>
            <p:ph type="body" sz="quarter" idx="1"/>
          </p:nvPr>
        </p:nvSpPr>
        <p:spPr>
          <a:prstGeom prst="rect">
            <a:avLst/>
          </a:prstGeom>
        </p:spPr>
        <p:txBody>
          <a:bodyPr/>
          <a:lstStyle/>
          <a:p>
            <a:r>
              <a:t>David</a:t>
            </a:r>
          </a:p>
          <a:p>
            <a:endParaRPr lang="en-US">
              <a:solidFill>
                <a:srgbClr val="000000"/>
              </a:solidFill>
              <a:latin typeface="Calibri"/>
              <a:cs typeface="Calibri"/>
            </a:endParaRPr>
          </a:p>
          <a:p>
            <a:pPr marL="971550" lvl="1" indent="-285750" algn="l">
              <a:spcBef>
                <a:spcPts val="600"/>
              </a:spcBef>
              <a:buFont typeface="Arial"/>
              <a:buChar char="•"/>
            </a:pPr>
            <a:r>
              <a:rPr lang="en-US"/>
              <a:t>Internships DEVCOM Army Research Lab: summer intern and journeyman fellows research opportunities, CSULA students encouraged to apply.</a:t>
            </a:r>
          </a:p>
          <a:p>
            <a:pPr marL="971550" lvl="1" indent="-285750" algn="l">
              <a:spcBef>
                <a:spcPts val="600"/>
              </a:spcBef>
              <a:buFont typeface="Arial"/>
              <a:buChar char="•"/>
            </a:pPr>
            <a:r>
              <a:rPr lang="en-US"/>
              <a:t>National Security Innovation Network has several programs that might be of interest to students considering national security careers: </a:t>
            </a:r>
            <a:r>
              <a:rPr lang="en-US">
                <a:hlinkClick r:id="rId3"/>
              </a:rPr>
              <a:t>https://www.nsin.mil/hacking-for-defense/</a:t>
            </a: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Shape 561"/>
          <p:cNvSpPr>
            <a:spLocks noGrp="1" noRot="1" noChangeAspect="1"/>
          </p:cNvSpPr>
          <p:nvPr>
            <p:ph type="sldImg"/>
          </p:nvPr>
        </p:nvSpPr>
        <p:spPr>
          <a:xfrm>
            <a:off x="381000" y="685800"/>
            <a:ext cx="6096000" cy="3429000"/>
          </a:xfrm>
          <a:prstGeom prst="rect">
            <a:avLst/>
          </a:prstGeom>
        </p:spPr>
        <p:txBody>
          <a:bodyPr/>
          <a:lstStyle/>
          <a:p>
            <a:endParaRPr/>
          </a:p>
        </p:txBody>
      </p:sp>
      <p:sp>
        <p:nvSpPr>
          <p:cNvPr id="562" name="Shape 562"/>
          <p:cNvSpPr>
            <a:spLocks noGrp="1"/>
          </p:cNvSpPr>
          <p:nvPr>
            <p:ph type="body" sz="quarter" idx="1"/>
          </p:nvPr>
        </p:nvSpPr>
        <p:spPr>
          <a:prstGeom prst="rect">
            <a:avLst/>
          </a:prstGeom>
        </p:spPr>
        <p:txBody>
          <a:bodyPr/>
          <a:lstStyle/>
          <a:p>
            <a:r>
              <a:t>David</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Shape 566"/>
          <p:cNvSpPr>
            <a:spLocks noGrp="1" noRot="1" noChangeAspect="1"/>
          </p:cNvSpPr>
          <p:nvPr>
            <p:ph type="sldImg"/>
          </p:nvPr>
        </p:nvSpPr>
        <p:spPr>
          <a:xfrm>
            <a:off x="381000" y="685800"/>
            <a:ext cx="6096000" cy="3429000"/>
          </a:xfrm>
          <a:prstGeom prst="rect">
            <a:avLst/>
          </a:prstGeom>
        </p:spPr>
        <p:txBody>
          <a:bodyPr/>
          <a:lstStyle/>
          <a:p>
            <a:endParaRPr/>
          </a:p>
        </p:txBody>
      </p:sp>
      <p:sp>
        <p:nvSpPr>
          <p:cNvPr id="567" name="Shape 567"/>
          <p:cNvSpPr>
            <a:spLocks noGrp="1"/>
          </p:cNvSpPr>
          <p:nvPr>
            <p:ph type="body" sz="quarter" idx="1"/>
          </p:nvPr>
        </p:nvSpPr>
        <p:spPr>
          <a:prstGeom prst="rect">
            <a:avLst/>
          </a:prstGeom>
        </p:spPr>
        <p:txBody>
          <a:bodyPr/>
          <a:lstStyle>
            <a:lvl1pPr marL="285750" indent="-57150">
              <a:spcBef>
                <a:spcPts val="600"/>
              </a:spcBef>
              <a:defRPr sz="1400"/>
            </a:lvl1pPr>
          </a:lstStyle>
          <a:p>
            <a:r>
              <a:t>Negin</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 name="Shape 571"/>
          <p:cNvSpPr>
            <a:spLocks noGrp="1" noRot="1" noChangeAspect="1"/>
          </p:cNvSpPr>
          <p:nvPr>
            <p:ph type="sldImg"/>
          </p:nvPr>
        </p:nvSpPr>
        <p:spPr>
          <a:xfrm>
            <a:off x="381000" y="685800"/>
            <a:ext cx="6096000" cy="3429000"/>
          </a:xfrm>
          <a:prstGeom prst="rect">
            <a:avLst/>
          </a:prstGeom>
        </p:spPr>
        <p:txBody>
          <a:bodyPr/>
          <a:lstStyle/>
          <a:p>
            <a:endParaRPr/>
          </a:p>
        </p:txBody>
      </p:sp>
      <p:sp>
        <p:nvSpPr>
          <p:cNvPr id="572" name="Shape 572"/>
          <p:cNvSpPr>
            <a:spLocks noGrp="1"/>
          </p:cNvSpPr>
          <p:nvPr>
            <p:ph type="body" sz="quarter" idx="1"/>
          </p:nvPr>
        </p:nvSpPr>
        <p:spPr>
          <a:prstGeom prst="rect">
            <a:avLst/>
          </a:prstGeom>
        </p:spPr>
        <p:txBody>
          <a:bodyPr/>
          <a:lstStyle/>
          <a:p>
            <a:r>
              <a:t>Negin</a:t>
            </a:r>
          </a:p>
          <a:p>
            <a:endParaRPr/>
          </a:p>
          <a:p>
            <a:r>
              <a:t>Donating: https://www.calstatela.edu/ecst/give-ecst</a:t>
            </a:r>
          </a:p>
          <a:p>
            <a:r>
              <a:t>Senior Design Projects: https://csns.cysun.org/department/cs/projects?year=2022</a:t>
            </a:r>
          </a:p>
          <a:p>
            <a:r>
              <a:t>Recruitment: https://www.calstatela.edu/ecst/success/careers-and-development</a:t>
            </a:r>
          </a:p>
          <a:p>
            <a:r>
              <a:t>Special Topics: https://ecatalog.calstatela.edu/preview_course_nopop.php?catoid=70&amp;coid=510737</a:t>
            </a:r>
          </a:p>
          <a:p>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Shape 577"/>
          <p:cNvSpPr>
            <a:spLocks noGrp="1" noRot="1" noChangeAspect="1"/>
          </p:cNvSpPr>
          <p:nvPr>
            <p:ph type="sldImg"/>
          </p:nvPr>
        </p:nvSpPr>
        <p:spPr>
          <a:xfrm>
            <a:off x="381000" y="685800"/>
            <a:ext cx="6096000" cy="3429000"/>
          </a:xfrm>
          <a:prstGeom prst="rect">
            <a:avLst/>
          </a:prstGeom>
        </p:spPr>
        <p:txBody>
          <a:bodyPr/>
          <a:lstStyle/>
          <a:p>
            <a:endParaRPr/>
          </a:p>
        </p:txBody>
      </p:sp>
      <p:sp>
        <p:nvSpPr>
          <p:cNvPr id="578" name="Shape 578"/>
          <p:cNvSpPr>
            <a:spLocks noGrp="1"/>
          </p:cNvSpPr>
          <p:nvPr>
            <p:ph type="body" sz="quarter" idx="1"/>
          </p:nvPr>
        </p:nvSpPr>
        <p:spPr>
          <a:prstGeom prst="rect">
            <a:avLst/>
          </a:prstGeom>
        </p:spPr>
        <p:txBody>
          <a:bodyPr/>
          <a:lstStyle/>
          <a:p>
            <a:r>
              <a:t>David</a:t>
            </a:r>
          </a:p>
          <a:p>
            <a:endParaRPr/>
          </a:p>
          <a:p>
            <a:r>
              <a:t>We would like to thank you all for attending today! Thank you for your suggestions and your support!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hape 341"/>
          <p:cNvSpPr>
            <a:spLocks noGrp="1" noRot="1" noChangeAspect="1"/>
          </p:cNvSpPr>
          <p:nvPr>
            <p:ph type="sldImg"/>
          </p:nvPr>
        </p:nvSpPr>
        <p:spPr>
          <a:xfrm>
            <a:off x="381000" y="685800"/>
            <a:ext cx="6096000" cy="3429000"/>
          </a:xfrm>
          <a:prstGeom prst="rect">
            <a:avLst/>
          </a:prstGeom>
        </p:spPr>
        <p:txBody>
          <a:bodyPr/>
          <a:lstStyle/>
          <a:p>
            <a:endParaRPr/>
          </a:p>
        </p:txBody>
      </p:sp>
      <p:sp>
        <p:nvSpPr>
          <p:cNvPr id="342" name="Shape 342"/>
          <p:cNvSpPr>
            <a:spLocks noGrp="1"/>
          </p:cNvSpPr>
          <p:nvPr>
            <p:ph type="body" sz="quarter" idx="1"/>
          </p:nvPr>
        </p:nvSpPr>
        <p:spPr>
          <a:prstGeom prst="rect">
            <a:avLst/>
          </a:prstGeom>
        </p:spPr>
        <p:txBody>
          <a:bodyPr/>
          <a:lstStyle/>
          <a:p>
            <a:r>
              <a:t>David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Shape 352"/>
          <p:cNvSpPr>
            <a:spLocks noGrp="1" noRot="1" noChangeAspect="1"/>
          </p:cNvSpPr>
          <p:nvPr>
            <p:ph type="sldImg"/>
          </p:nvPr>
        </p:nvSpPr>
        <p:spPr>
          <a:xfrm>
            <a:off x="381000" y="685800"/>
            <a:ext cx="6096000" cy="3429000"/>
          </a:xfrm>
          <a:prstGeom prst="rect">
            <a:avLst/>
          </a:prstGeom>
        </p:spPr>
        <p:txBody>
          <a:bodyPr/>
          <a:lstStyle/>
          <a:p>
            <a:endParaRPr/>
          </a:p>
        </p:txBody>
      </p:sp>
      <p:sp>
        <p:nvSpPr>
          <p:cNvPr id="353" name="Shape 353"/>
          <p:cNvSpPr>
            <a:spLocks noGrp="1"/>
          </p:cNvSpPr>
          <p:nvPr>
            <p:ph type="body" sz="quarter" idx="1"/>
          </p:nvPr>
        </p:nvSpPr>
        <p:spPr>
          <a:prstGeom prst="rect">
            <a:avLst/>
          </a:prstGeom>
        </p:spPr>
        <p:txBody>
          <a:bodyPr/>
          <a:lstStyle/>
          <a:p>
            <a:r>
              <a:t>Elaine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Shape 365"/>
          <p:cNvSpPr>
            <a:spLocks noGrp="1" noRot="1" noChangeAspect="1"/>
          </p:cNvSpPr>
          <p:nvPr>
            <p:ph type="sldImg"/>
          </p:nvPr>
        </p:nvSpPr>
        <p:spPr>
          <a:xfrm>
            <a:off x="381000" y="685800"/>
            <a:ext cx="6096000" cy="3429000"/>
          </a:xfrm>
          <a:prstGeom prst="rect">
            <a:avLst/>
          </a:prstGeom>
        </p:spPr>
        <p:txBody>
          <a:bodyPr/>
          <a:lstStyle/>
          <a:p>
            <a:endParaRPr/>
          </a:p>
        </p:txBody>
      </p:sp>
      <p:sp>
        <p:nvSpPr>
          <p:cNvPr id="366" name="Shape 366"/>
          <p:cNvSpPr>
            <a:spLocks noGrp="1"/>
          </p:cNvSpPr>
          <p:nvPr>
            <p:ph type="body" sz="quarter" idx="1"/>
          </p:nvPr>
        </p:nvSpPr>
        <p:spPr>
          <a:prstGeom prst="rect">
            <a:avLst/>
          </a:prstGeom>
        </p:spPr>
        <p:txBody>
          <a:bodyPr/>
          <a:lstStyle/>
          <a:p>
            <a:r>
              <a:t>Elaine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a:spLocks noGrp="1" noRot="1" noChangeAspect="1"/>
          </p:cNvSpPr>
          <p:nvPr>
            <p:ph type="sldImg"/>
          </p:nvPr>
        </p:nvSpPr>
        <p:spPr>
          <a:xfrm>
            <a:off x="381000" y="685800"/>
            <a:ext cx="6096000" cy="3429000"/>
          </a:xfrm>
          <a:prstGeom prst="rect">
            <a:avLst/>
          </a:prstGeom>
        </p:spPr>
        <p:txBody>
          <a:bodyPr/>
          <a:lstStyle/>
          <a:p>
            <a:endParaRPr/>
          </a:p>
        </p:txBody>
      </p:sp>
      <p:sp>
        <p:nvSpPr>
          <p:cNvPr id="374" name="Shape 374"/>
          <p:cNvSpPr>
            <a:spLocks noGrp="1"/>
          </p:cNvSpPr>
          <p:nvPr>
            <p:ph type="body" sz="quarter" idx="1"/>
          </p:nvPr>
        </p:nvSpPr>
        <p:spPr>
          <a:prstGeom prst="rect">
            <a:avLst/>
          </a:prstGeom>
        </p:spPr>
        <p:txBody>
          <a:bodyPr/>
          <a:lstStyle/>
          <a:p>
            <a:r>
              <a:t>Elaine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Shape 378"/>
          <p:cNvSpPr>
            <a:spLocks noGrp="1" noRot="1" noChangeAspect="1"/>
          </p:cNvSpPr>
          <p:nvPr>
            <p:ph type="sldImg"/>
          </p:nvPr>
        </p:nvSpPr>
        <p:spPr>
          <a:xfrm>
            <a:off x="381000" y="685800"/>
            <a:ext cx="6096000" cy="3429000"/>
          </a:xfrm>
          <a:prstGeom prst="rect">
            <a:avLst/>
          </a:prstGeom>
        </p:spPr>
        <p:txBody>
          <a:bodyPr/>
          <a:lstStyle/>
          <a:p>
            <a:endParaRPr/>
          </a:p>
        </p:txBody>
      </p:sp>
      <p:sp>
        <p:nvSpPr>
          <p:cNvPr id="379" name="Shape 379"/>
          <p:cNvSpPr>
            <a:spLocks noGrp="1"/>
          </p:cNvSpPr>
          <p:nvPr>
            <p:ph type="body" sz="quarter" idx="1"/>
          </p:nvPr>
        </p:nvSpPr>
        <p:spPr>
          <a:prstGeom prst="rect">
            <a:avLst/>
          </a:prstGeom>
        </p:spPr>
        <p:txBody>
          <a:bodyPr/>
          <a:lstStyle/>
          <a:p>
            <a:r>
              <a:t>Elaine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xfrm>
            <a:off x="381000" y="685800"/>
            <a:ext cx="6096000" cy="3429000"/>
          </a:xfrm>
          <a:prstGeom prst="rect">
            <a:avLst/>
          </a:prstGeom>
        </p:spPr>
        <p:txBody>
          <a:bodyPr/>
          <a:lstStyle/>
          <a:p>
            <a:endParaRPr/>
          </a:p>
        </p:txBody>
      </p:sp>
      <p:sp>
        <p:nvSpPr>
          <p:cNvPr id="386" name="Shape 386"/>
          <p:cNvSpPr>
            <a:spLocks noGrp="1"/>
          </p:cNvSpPr>
          <p:nvPr>
            <p:ph type="body" sz="quarter" idx="1"/>
          </p:nvPr>
        </p:nvSpPr>
        <p:spPr>
          <a:prstGeom prst="rect">
            <a:avLst/>
          </a:prstGeom>
        </p:spPr>
        <p:txBody>
          <a:bodyPr/>
          <a:lstStyle/>
          <a:p>
            <a:r>
              <a:t>Elaine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Shape 410"/>
          <p:cNvSpPr>
            <a:spLocks noGrp="1" noRot="1" noChangeAspect="1"/>
          </p:cNvSpPr>
          <p:nvPr>
            <p:ph type="sldImg"/>
          </p:nvPr>
        </p:nvSpPr>
        <p:spPr>
          <a:xfrm>
            <a:off x="381000" y="685800"/>
            <a:ext cx="6096000" cy="3429000"/>
          </a:xfrm>
          <a:prstGeom prst="rect">
            <a:avLst/>
          </a:prstGeom>
        </p:spPr>
        <p:txBody>
          <a:bodyPr/>
          <a:lstStyle/>
          <a:p>
            <a:endParaRPr/>
          </a:p>
        </p:txBody>
      </p:sp>
      <p:sp>
        <p:nvSpPr>
          <p:cNvPr id="411" name="Shape 411"/>
          <p:cNvSpPr>
            <a:spLocks noGrp="1"/>
          </p:cNvSpPr>
          <p:nvPr>
            <p:ph type="body" sz="quarter" idx="1"/>
          </p:nvPr>
        </p:nvSpPr>
        <p:spPr>
          <a:prstGeom prst="rect">
            <a:avLst/>
          </a:prstGeom>
        </p:spPr>
        <p:txBody>
          <a:bodyPr/>
          <a:lstStyle/>
          <a:p>
            <a:r>
              <a:t>Elaine</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17" name="Picture 7" descr="Picture 7"/>
          <p:cNvPicPr>
            <a:picLocks noChangeAspect="1"/>
          </p:cNvPicPr>
          <p:nvPr/>
        </p:nvPicPr>
        <p:blipFill>
          <a:blip r:embed="rId2"/>
          <a:stretch>
            <a:fillRect/>
          </a:stretch>
        </p:blipFill>
        <p:spPr>
          <a:xfrm>
            <a:off x="80509" y="4720046"/>
            <a:ext cx="320287" cy="340981"/>
          </a:xfrm>
          <a:prstGeom prst="rect">
            <a:avLst/>
          </a:prstGeom>
          <a:ln w="12700">
            <a:miter lim="400000"/>
          </a:ln>
        </p:spPr>
      </p:pic>
      <p:sp>
        <p:nvSpPr>
          <p:cNvPr id="18" name="TextBox 8"/>
          <p:cNvSpPr txBox="1"/>
          <p:nvPr/>
        </p:nvSpPr>
        <p:spPr>
          <a:xfrm>
            <a:off x="402969" y="4806163"/>
            <a:ext cx="2581893" cy="165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600" spc="100">
                <a:latin typeface="Arial"/>
                <a:ea typeface="Arial"/>
                <a:cs typeface="Arial"/>
                <a:sym typeface="Arial"/>
              </a:defRPr>
            </a:pPr>
            <a:r>
              <a:t>CAL STATE LA </a:t>
            </a:r>
            <a:r>
              <a:rPr>
                <a:solidFill>
                  <a:srgbClr val="FCC90A"/>
                </a:solidFill>
              </a:rPr>
              <a:t> |   </a:t>
            </a:r>
            <a:r>
              <a:t>Department of Computer Science</a:t>
            </a:r>
          </a:p>
        </p:txBody>
      </p:sp>
      <p:sp>
        <p:nvSpPr>
          <p:cNvPr id="19" name="Title Text"/>
          <p:cNvSpPr txBox="1">
            <a:spLocks noGrp="1"/>
          </p:cNvSpPr>
          <p:nvPr>
            <p:ph type="title"/>
          </p:nvPr>
        </p:nvSpPr>
        <p:spPr>
          <a:xfrm>
            <a:off x="1136194" y="2318983"/>
            <a:ext cx="5654751" cy="552381"/>
          </a:xfrm>
          <a:prstGeom prst="rect">
            <a:avLst/>
          </a:prstGeom>
        </p:spPr>
        <p:txBody>
          <a:bodyPr/>
          <a:lstStyle>
            <a:lvl1pPr>
              <a:defRPr sz="2400"/>
            </a:lvl1pPr>
          </a:lstStyle>
          <a:p>
            <a:r>
              <a:t>Title Text</a:t>
            </a:r>
          </a:p>
        </p:txBody>
      </p:sp>
      <p:sp>
        <p:nvSpPr>
          <p:cNvPr id="20" name="Body Level One…"/>
          <p:cNvSpPr txBox="1">
            <a:spLocks noGrp="1"/>
          </p:cNvSpPr>
          <p:nvPr>
            <p:ph type="body" sz="quarter" idx="1"/>
          </p:nvPr>
        </p:nvSpPr>
        <p:spPr>
          <a:xfrm>
            <a:off x="1136194" y="2894945"/>
            <a:ext cx="5654751" cy="1314451"/>
          </a:xfrm>
          <a:prstGeom prst="rect">
            <a:avLst/>
          </a:prstGeom>
        </p:spPr>
        <p:txBody>
          <a:bodyPr>
            <a:normAutofit/>
          </a:bodyPr>
          <a:lstStyle>
            <a:lvl1pPr>
              <a:defRPr>
                <a:solidFill>
                  <a:srgbClr val="4A4F55"/>
                </a:solidFill>
              </a:defRPr>
            </a:lvl1pPr>
            <a:lvl2pPr marL="0" indent="342900">
              <a:buSzTx/>
              <a:buNone/>
              <a:defRPr>
                <a:solidFill>
                  <a:srgbClr val="4A4F55"/>
                </a:solidFill>
              </a:defRPr>
            </a:lvl2pPr>
            <a:lvl3pPr marL="0" indent="685800">
              <a:buSzTx/>
              <a:buNone/>
              <a:defRPr>
                <a:solidFill>
                  <a:srgbClr val="4A4F55"/>
                </a:solidFill>
              </a:defRPr>
            </a:lvl3pPr>
            <a:lvl4pPr marL="0" indent="1028700">
              <a:buSzTx/>
              <a:buNone/>
              <a:defRPr>
                <a:solidFill>
                  <a:srgbClr val="4A4F55"/>
                </a:solidFill>
              </a:defRPr>
            </a:lvl4pPr>
            <a:lvl5pPr marL="0" indent="1371600">
              <a:buSzTx/>
              <a:buNone/>
              <a:defRPr>
                <a:solidFill>
                  <a:srgbClr val="4A4F55"/>
                </a:solidFill>
              </a:defRPr>
            </a:lvl5pPr>
          </a:lstStyle>
          <a:p>
            <a:r>
              <a:t>Body Level One</a:t>
            </a:r>
          </a:p>
          <a:p>
            <a:pPr lvl="1"/>
            <a:r>
              <a:t>Body Level Two</a:t>
            </a:r>
          </a:p>
          <a:p>
            <a:pPr lvl="2"/>
            <a:r>
              <a:t>Body Level Three</a:t>
            </a:r>
          </a:p>
          <a:p>
            <a:pPr lvl="3"/>
            <a:r>
              <a:t>Body Level Four</a:t>
            </a:r>
          </a:p>
          <a:p>
            <a:pPr lvl="4"/>
            <a:r>
              <a:t>Body Level Five</a:t>
            </a:r>
          </a:p>
        </p:txBody>
      </p:sp>
      <p:sp>
        <p:nvSpPr>
          <p:cNvPr id="21" name="Slide Number"/>
          <p:cNvSpPr txBox="1">
            <a:spLocks noGrp="1"/>
          </p:cNvSpPr>
          <p:nvPr>
            <p:ph type="sldNum" sz="quarter" idx="2"/>
          </p:nvPr>
        </p:nvSpPr>
        <p:spPr>
          <a:xfrm>
            <a:off x="8923997" y="4903621"/>
            <a:ext cx="220003" cy="205914"/>
          </a:xfrm>
          <a:prstGeom prst="rect">
            <a:avLst/>
          </a:prstGeom>
        </p:spPr>
        <p:txBody>
          <a:bodyPr/>
          <a:lstStyle/>
          <a:p>
            <a:fld id="{86CB4B4D-7CA3-9044-876B-883B54F8677D}" type="slidenum">
              <a:t>‹#›</a:t>
            </a:fld>
            <a:endParaRPr/>
          </a:p>
        </p:txBody>
      </p:sp>
      <p:pic>
        <p:nvPicPr>
          <p:cNvPr id="22" name="Picture 17" descr="Picture 17"/>
          <p:cNvPicPr>
            <a:picLocks noChangeAspect="1"/>
          </p:cNvPicPr>
          <p:nvPr/>
        </p:nvPicPr>
        <p:blipFill>
          <a:blip r:embed="rId3"/>
          <a:stretch>
            <a:fillRect/>
          </a:stretch>
        </p:blipFill>
        <p:spPr>
          <a:xfrm>
            <a:off x="0" y="0"/>
            <a:ext cx="9144000" cy="1262063"/>
          </a:xfrm>
          <a:prstGeom prst="rect">
            <a:avLst/>
          </a:prstGeom>
          <a:ln w="12700">
            <a:miter lim="400000"/>
          </a:ln>
        </p:spPr>
      </p:pic>
      <p:pic>
        <p:nvPicPr>
          <p:cNvPr id="23" name="Picture 5" descr="Picture 5"/>
          <p:cNvPicPr>
            <a:picLocks noChangeAspect="1"/>
          </p:cNvPicPr>
          <p:nvPr/>
        </p:nvPicPr>
        <p:blipFill>
          <a:blip r:embed="rId4"/>
          <a:srcRect b="6847"/>
          <a:stretch>
            <a:fillRect/>
          </a:stretch>
        </p:blipFill>
        <p:spPr>
          <a:xfrm>
            <a:off x="299504" y="184148"/>
            <a:ext cx="1819687" cy="1937261"/>
          </a:xfrm>
          <a:prstGeom prst="rect">
            <a:avLst/>
          </a:prstGeom>
          <a:ln w="12700">
            <a:miter lim="400000"/>
          </a:ln>
        </p:spPr>
      </p:pic>
      <p:pic>
        <p:nvPicPr>
          <p:cNvPr id="24" name="Picture 19" descr="Picture 19"/>
          <p:cNvPicPr>
            <a:picLocks noChangeAspect="1"/>
          </p:cNvPicPr>
          <p:nvPr/>
        </p:nvPicPr>
        <p:blipFill>
          <a:blip r:embed="rId5"/>
          <a:stretch>
            <a:fillRect/>
          </a:stretch>
        </p:blipFill>
        <p:spPr>
          <a:xfrm>
            <a:off x="2096677" y="934104"/>
            <a:ext cx="6928451" cy="538524"/>
          </a:xfrm>
          <a:prstGeom prst="rect">
            <a:avLst/>
          </a:prstGeom>
          <a:ln w="12700">
            <a:miter lim="400000"/>
          </a:ln>
        </p:spPr>
      </p:pic>
      <p:pic>
        <p:nvPicPr>
          <p:cNvPr id="25" name="Picture 21" descr="Picture 21"/>
          <p:cNvPicPr>
            <a:picLocks noChangeAspect="1"/>
          </p:cNvPicPr>
          <p:nvPr/>
        </p:nvPicPr>
        <p:blipFill>
          <a:blip r:embed="rId6">
            <a:alphaModFix amt="12000"/>
          </a:blip>
          <a:srcRect l="4752" t="1940" b="51083"/>
          <a:stretch>
            <a:fillRect/>
          </a:stretch>
        </p:blipFill>
        <p:spPr>
          <a:xfrm>
            <a:off x="6864095" y="1829520"/>
            <a:ext cx="1832859" cy="3313981"/>
          </a:xfrm>
          <a:prstGeom prst="rect">
            <a:avLst/>
          </a:prstGeom>
          <a:ln w="12700">
            <a:miter lim="400000"/>
          </a:ln>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3_Section Header">
    <p:spTree>
      <p:nvGrpSpPr>
        <p:cNvPr id="1" name=""/>
        <p:cNvGrpSpPr/>
        <p:nvPr/>
      </p:nvGrpSpPr>
      <p:grpSpPr>
        <a:xfrm>
          <a:off x="0" y="0"/>
          <a:ext cx="0" cy="0"/>
          <a:chOff x="0" y="0"/>
          <a:chExt cx="0" cy="0"/>
        </a:xfrm>
      </p:grpSpPr>
      <p:pic>
        <p:nvPicPr>
          <p:cNvPr id="164" name="Picture 7" descr="Picture 7"/>
          <p:cNvPicPr>
            <a:picLocks noChangeAspect="1"/>
          </p:cNvPicPr>
          <p:nvPr/>
        </p:nvPicPr>
        <p:blipFill>
          <a:blip r:embed="rId2"/>
          <a:stretch>
            <a:fillRect/>
          </a:stretch>
        </p:blipFill>
        <p:spPr>
          <a:xfrm>
            <a:off x="80509" y="4720046"/>
            <a:ext cx="320287" cy="340981"/>
          </a:xfrm>
          <a:prstGeom prst="rect">
            <a:avLst/>
          </a:prstGeom>
          <a:ln w="12700">
            <a:miter lim="400000"/>
          </a:ln>
        </p:spPr>
      </p:pic>
      <p:sp>
        <p:nvSpPr>
          <p:cNvPr id="165" name="TextBox 8"/>
          <p:cNvSpPr txBox="1"/>
          <p:nvPr/>
        </p:nvSpPr>
        <p:spPr>
          <a:xfrm>
            <a:off x="402969" y="4806163"/>
            <a:ext cx="2581893" cy="165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600" spc="100">
                <a:latin typeface="Arial"/>
                <a:ea typeface="Arial"/>
                <a:cs typeface="Arial"/>
                <a:sym typeface="Arial"/>
              </a:defRPr>
            </a:pPr>
            <a:r>
              <a:t>CAL STATE LA </a:t>
            </a:r>
            <a:r>
              <a:rPr>
                <a:solidFill>
                  <a:srgbClr val="FCC90A"/>
                </a:solidFill>
              </a:rPr>
              <a:t> |   </a:t>
            </a:r>
            <a:r>
              <a:t>Department of Computer Science</a:t>
            </a:r>
          </a:p>
        </p:txBody>
      </p:sp>
      <p:pic>
        <p:nvPicPr>
          <p:cNvPr id="166" name="Picture 18" descr="Picture 18"/>
          <p:cNvPicPr>
            <a:picLocks noChangeAspect="1"/>
          </p:cNvPicPr>
          <p:nvPr/>
        </p:nvPicPr>
        <p:blipFill>
          <a:blip r:embed="rId3"/>
          <a:stretch>
            <a:fillRect/>
          </a:stretch>
        </p:blipFill>
        <p:spPr>
          <a:xfrm>
            <a:off x="0" y="-9564"/>
            <a:ext cx="5387333" cy="5161998"/>
          </a:xfrm>
          <a:prstGeom prst="rect">
            <a:avLst/>
          </a:prstGeom>
          <a:ln w="12700">
            <a:miter lim="400000"/>
          </a:ln>
        </p:spPr>
      </p:pic>
      <p:grpSp>
        <p:nvGrpSpPr>
          <p:cNvPr id="169" name="Group 15"/>
          <p:cNvGrpSpPr/>
          <p:nvPr/>
        </p:nvGrpSpPr>
        <p:grpSpPr>
          <a:xfrm>
            <a:off x="2071687" y="-10886"/>
            <a:ext cx="6399492" cy="5143502"/>
            <a:chOff x="0" y="0"/>
            <a:chExt cx="6399490" cy="5143500"/>
          </a:xfrm>
        </p:grpSpPr>
        <p:sp>
          <p:nvSpPr>
            <p:cNvPr id="167" name="Rectangle 16"/>
            <p:cNvSpPr/>
            <p:nvPr/>
          </p:nvSpPr>
          <p:spPr>
            <a:xfrm rot="10800000">
              <a:off x="3328992" y="7221"/>
              <a:ext cx="3070499" cy="5136280"/>
            </a:xfrm>
            <a:prstGeom prst="rect">
              <a:avLst/>
            </a:prstGeom>
            <a:solidFill>
              <a:srgbClr val="00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68" name="Triangle 17"/>
            <p:cNvSpPr/>
            <p:nvPr/>
          </p:nvSpPr>
          <p:spPr>
            <a:xfrm rot="16200000">
              <a:off x="-907255" y="907254"/>
              <a:ext cx="5143502" cy="332899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00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172" name="Group 14"/>
          <p:cNvGrpSpPr/>
          <p:nvPr/>
        </p:nvGrpSpPr>
        <p:grpSpPr>
          <a:xfrm>
            <a:off x="2589183" y="-16820"/>
            <a:ext cx="6548805" cy="5169256"/>
            <a:chOff x="0" y="0"/>
            <a:chExt cx="6548803" cy="5169255"/>
          </a:xfrm>
        </p:grpSpPr>
        <p:sp>
          <p:nvSpPr>
            <p:cNvPr id="170" name="Rectangle 11"/>
            <p:cNvSpPr/>
            <p:nvPr/>
          </p:nvSpPr>
          <p:spPr>
            <a:xfrm rot="10800000">
              <a:off x="3317477" y="7256"/>
              <a:ext cx="3231327" cy="5161998"/>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71" name="Triangle 12"/>
            <p:cNvSpPr/>
            <p:nvPr/>
          </p:nvSpPr>
          <p:spPr>
            <a:xfrm rot="16200000">
              <a:off x="-925890" y="925889"/>
              <a:ext cx="5169257" cy="331747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173" name="Freeform 9"/>
          <p:cNvSpPr/>
          <p:nvPr/>
        </p:nvSpPr>
        <p:spPr>
          <a:xfrm rot="12780000">
            <a:off x="4208374" y="-421297"/>
            <a:ext cx="153843" cy="4527615"/>
          </a:xfrm>
          <a:custGeom>
            <a:avLst/>
            <a:gdLst/>
            <a:ahLst/>
            <a:cxnLst>
              <a:cxn ang="0">
                <a:pos x="wd2" y="hd2"/>
              </a:cxn>
              <a:cxn ang="5400000">
                <a:pos x="wd2" y="hd2"/>
              </a:cxn>
              <a:cxn ang="10800000">
                <a:pos x="wd2" y="hd2"/>
              </a:cxn>
              <a:cxn ang="16200000">
                <a:pos x="wd2" y="hd2"/>
              </a:cxn>
            </a:cxnLst>
            <a:rect l="0" t="0" r="r" b="b"/>
            <a:pathLst>
              <a:path w="21600" h="21600" extrusionOk="0">
                <a:moveTo>
                  <a:pt x="2899" y="629"/>
                </a:moveTo>
                <a:lnTo>
                  <a:pt x="20244" y="0"/>
                </a:lnTo>
                <a:cubicBezTo>
                  <a:pt x="20696" y="7031"/>
                  <a:pt x="21148" y="14062"/>
                  <a:pt x="21600" y="21094"/>
                </a:cubicBezTo>
                <a:cubicBezTo>
                  <a:pt x="3851" y="21483"/>
                  <a:pt x="7200" y="21431"/>
                  <a:pt x="0" y="21600"/>
                </a:cubicBezTo>
                <a:cubicBezTo>
                  <a:pt x="838" y="14778"/>
                  <a:pt x="2061" y="7450"/>
                  <a:pt x="2899" y="629"/>
                </a:cubicBezTo>
                <a:close/>
              </a:path>
            </a:pathLst>
          </a:custGeom>
          <a:solidFill>
            <a:srgbClr val="FCC90A"/>
          </a:solidFill>
          <a:ln w="12700">
            <a:miter lim="400000"/>
          </a:ln>
        </p:spPr>
        <p:txBody>
          <a:bodyPr lIns="45719" rIns="45719" anchor="ctr"/>
          <a:lstStyle/>
          <a:p>
            <a:pPr algn="ctr">
              <a:defRPr>
                <a:solidFill>
                  <a:srgbClr val="FFFFFF"/>
                </a:solidFill>
              </a:defRPr>
            </a:pPr>
            <a:endParaRPr/>
          </a:p>
        </p:txBody>
      </p:sp>
      <p:sp>
        <p:nvSpPr>
          <p:cNvPr id="174" name="Title Text"/>
          <p:cNvSpPr txBox="1">
            <a:spLocks noGrp="1"/>
          </p:cNvSpPr>
          <p:nvPr>
            <p:ph type="title"/>
          </p:nvPr>
        </p:nvSpPr>
        <p:spPr>
          <a:xfrm>
            <a:off x="4520563" y="2612014"/>
            <a:ext cx="3592514" cy="1021556"/>
          </a:xfrm>
          <a:prstGeom prst="rect">
            <a:avLst/>
          </a:prstGeom>
        </p:spPr>
        <p:txBody>
          <a:bodyPr anchor="t"/>
          <a:lstStyle>
            <a:lvl1pPr>
              <a:defRPr sz="2400" cap="all"/>
            </a:lvl1pPr>
          </a:lstStyle>
          <a:p>
            <a:r>
              <a:t>Title Text</a:t>
            </a:r>
          </a:p>
        </p:txBody>
      </p:sp>
      <p:sp>
        <p:nvSpPr>
          <p:cNvPr id="175" name="Body Level One…"/>
          <p:cNvSpPr txBox="1">
            <a:spLocks noGrp="1"/>
          </p:cNvSpPr>
          <p:nvPr>
            <p:ph type="body" sz="quarter" idx="1"/>
          </p:nvPr>
        </p:nvSpPr>
        <p:spPr>
          <a:xfrm>
            <a:off x="4520563" y="3633570"/>
            <a:ext cx="3592514" cy="344091"/>
          </a:xfrm>
          <a:prstGeom prst="rect">
            <a:avLst/>
          </a:prstGeom>
        </p:spPr>
        <p:txBody>
          <a:bodyPr anchor="b">
            <a:normAutofit/>
          </a:bodyPr>
          <a:lstStyle>
            <a:lvl1pPr>
              <a:spcBef>
                <a:spcPts val="300"/>
              </a:spcBef>
              <a:defRPr sz="1500">
                <a:solidFill>
                  <a:srgbClr val="4A4F55"/>
                </a:solidFill>
              </a:defRPr>
            </a:lvl1pPr>
            <a:lvl2pPr marL="0" indent="342900">
              <a:spcBef>
                <a:spcPts val="300"/>
              </a:spcBef>
              <a:buSzTx/>
              <a:buNone/>
              <a:defRPr sz="1500">
                <a:solidFill>
                  <a:srgbClr val="4A4F55"/>
                </a:solidFill>
              </a:defRPr>
            </a:lvl2pPr>
            <a:lvl3pPr marL="0" indent="685800">
              <a:spcBef>
                <a:spcPts val="300"/>
              </a:spcBef>
              <a:buSzTx/>
              <a:buNone/>
              <a:defRPr sz="1500">
                <a:solidFill>
                  <a:srgbClr val="4A4F55"/>
                </a:solidFill>
              </a:defRPr>
            </a:lvl3pPr>
            <a:lvl4pPr marL="0" indent="1028700">
              <a:spcBef>
                <a:spcPts val="300"/>
              </a:spcBef>
              <a:buSzTx/>
              <a:buNone/>
              <a:defRPr sz="1500">
                <a:solidFill>
                  <a:srgbClr val="4A4F55"/>
                </a:solidFill>
              </a:defRPr>
            </a:lvl4pPr>
            <a:lvl5pPr marL="0" indent="1371600">
              <a:spcBef>
                <a:spcPts val="300"/>
              </a:spcBef>
              <a:buSzTx/>
              <a:buNone/>
              <a:defRPr sz="1500">
                <a:solidFill>
                  <a:srgbClr val="4A4F55"/>
                </a:solidFill>
              </a:defRPr>
            </a:lvl5pPr>
          </a:lstStyle>
          <a:p>
            <a:r>
              <a:t>Body Level One</a:t>
            </a:r>
          </a:p>
          <a:p>
            <a:pPr lvl="1"/>
            <a:r>
              <a:t>Body Level Two</a:t>
            </a:r>
          </a:p>
          <a:p>
            <a:pPr lvl="2"/>
            <a:r>
              <a:t>Body Level Three</a:t>
            </a:r>
          </a:p>
          <a:p>
            <a:pPr lvl="3"/>
            <a:r>
              <a:t>Body Level Four</a:t>
            </a:r>
          </a:p>
          <a:p>
            <a:pPr lvl="4"/>
            <a:r>
              <a:t>Body Level Five</a:t>
            </a:r>
          </a:p>
        </p:txBody>
      </p:sp>
      <p:sp>
        <p:nvSpPr>
          <p:cNvPr id="1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4_Section Header">
    <p:spTree>
      <p:nvGrpSpPr>
        <p:cNvPr id="1" name=""/>
        <p:cNvGrpSpPr/>
        <p:nvPr/>
      </p:nvGrpSpPr>
      <p:grpSpPr>
        <a:xfrm>
          <a:off x="0" y="0"/>
          <a:ext cx="0" cy="0"/>
          <a:chOff x="0" y="0"/>
          <a:chExt cx="0" cy="0"/>
        </a:xfrm>
      </p:grpSpPr>
      <p:pic>
        <p:nvPicPr>
          <p:cNvPr id="183" name="Picture 7" descr="Picture 7"/>
          <p:cNvPicPr>
            <a:picLocks noChangeAspect="1"/>
          </p:cNvPicPr>
          <p:nvPr/>
        </p:nvPicPr>
        <p:blipFill>
          <a:blip r:embed="rId2"/>
          <a:stretch>
            <a:fillRect/>
          </a:stretch>
        </p:blipFill>
        <p:spPr>
          <a:xfrm>
            <a:off x="80509" y="4720046"/>
            <a:ext cx="320287" cy="340981"/>
          </a:xfrm>
          <a:prstGeom prst="rect">
            <a:avLst/>
          </a:prstGeom>
          <a:ln w="12700">
            <a:miter lim="400000"/>
          </a:ln>
        </p:spPr>
      </p:pic>
      <p:sp>
        <p:nvSpPr>
          <p:cNvPr id="184" name="TextBox 8"/>
          <p:cNvSpPr txBox="1"/>
          <p:nvPr/>
        </p:nvSpPr>
        <p:spPr>
          <a:xfrm>
            <a:off x="402969" y="4806163"/>
            <a:ext cx="2581893" cy="165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600" spc="100">
                <a:latin typeface="Arial"/>
                <a:ea typeface="Arial"/>
                <a:cs typeface="Arial"/>
                <a:sym typeface="Arial"/>
              </a:defRPr>
            </a:pPr>
            <a:r>
              <a:t>CAL STATE LA </a:t>
            </a:r>
            <a:r>
              <a:rPr>
                <a:solidFill>
                  <a:srgbClr val="FCC90A"/>
                </a:solidFill>
              </a:rPr>
              <a:t> |   </a:t>
            </a:r>
            <a:r>
              <a:t>Department of Computer Science</a:t>
            </a:r>
          </a:p>
        </p:txBody>
      </p:sp>
      <p:pic>
        <p:nvPicPr>
          <p:cNvPr id="185" name="Picture 4" descr="Picture 4"/>
          <p:cNvPicPr>
            <a:picLocks noChangeAspect="1"/>
          </p:cNvPicPr>
          <p:nvPr/>
        </p:nvPicPr>
        <p:blipFill>
          <a:blip r:embed="rId3"/>
          <a:stretch>
            <a:fillRect/>
          </a:stretch>
        </p:blipFill>
        <p:spPr>
          <a:xfrm>
            <a:off x="3369971" y="-8961"/>
            <a:ext cx="5774029" cy="5143409"/>
          </a:xfrm>
          <a:prstGeom prst="rect">
            <a:avLst/>
          </a:prstGeom>
          <a:ln w="12700">
            <a:miter lim="400000"/>
          </a:ln>
        </p:spPr>
      </p:pic>
      <p:grpSp>
        <p:nvGrpSpPr>
          <p:cNvPr id="188" name="Group 15"/>
          <p:cNvGrpSpPr/>
          <p:nvPr/>
        </p:nvGrpSpPr>
        <p:grpSpPr>
          <a:xfrm>
            <a:off x="439199" y="-1"/>
            <a:ext cx="6377355" cy="5154357"/>
            <a:chOff x="0" y="0"/>
            <a:chExt cx="6377353" cy="5154356"/>
          </a:xfrm>
        </p:grpSpPr>
        <p:sp>
          <p:nvSpPr>
            <p:cNvPr id="186" name="Rectangle 16"/>
            <p:cNvSpPr/>
            <p:nvPr/>
          </p:nvSpPr>
          <p:spPr>
            <a:xfrm>
              <a:off x="-1" y="0"/>
              <a:ext cx="3059878" cy="5147119"/>
            </a:xfrm>
            <a:prstGeom prst="rect">
              <a:avLst/>
            </a:prstGeom>
            <a:solidFill>
              <a:srgbClr val="00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87" name="Triangle 17"/>
            <p:cNvSpPr/>
            <p:nvPr/>
          </p:nvSpPr>
          <p:spPr>
            <a:xfrm rot="5400000">
              <a:off x="2141436" y="918439"/>
              <a:ext cx="5154357" cy="331747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00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191" name="Group 14"/>
          <p:cNvGrpSpPr/>
          <p:nvPr/>
        </p:nvGrpSpPr>
        <p:grpSpPr>
          <a:xfrm>
            <a:off x="-80648" y="-3"/>
            <a:ext cx="6377355" cy="5156081"/>
            <a:chOff x="0" y="0"/>
            <a:chExt cx="6377353" cy="5156080"/>
          </a:xfrm>
        </p:grpSpPr>
        <p:sp>
          <p:nvSpPr>
            <p:cNvPr id="189" name="Rectangle 11"/>
            <p:cNvSpPr/>
            <p:nvPr/>
          </p:nvSpPr>
          <p:spPr>
            <a:xfrm>
              <a:off x="-1" y="0"/>
              <a:ext cx="3059878" cy="514884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90" name="Triangle 12"/>
            <p:cNvSpPr/>
            <p:nvPr/>
          </p:nvSpPr>
          <p:spPr>
            <a:xfrm rot="5400000">
              <a:off x="2140574" y="919301"/>
              <a:ext cx="5156081" cy="331747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192" name="Freeform 9"/>
          <p:cNvSpPr/>
          <p:nvPr/>
        </p:nvSpPr>
        <p:spPr>
          <a:xfrm rot="1956373">
            <a:off x="4575728" y="1038849"/>
            <a:ext cx="133536" cy="4514254"/>
          </a:xfrm>
          <a:custGeom>
            <a:avLst/>
            <a:gdLst/>
            <a:ahLst/>
            <a:cxnLst>
              <a:cxn ang="0">
                <a:pos x="wd2" y="hd2"/>
              </a:cxn>
              <a:cxn ang="5400000">
                <a:pos x="wd2" y="hd2"/>
              </a:cxn>
              <a:cxn ang="10800000">
                <a:pos x="wd2" y="hd2"/>
              </a:cxn>
              <a:cxn ang="16200000">
                <a:pos x="wd2" y="hd2"/>
              </a:cxn>
            </a:cxnLst>
            <a:rect l="0" t="0" r="r" b="b"/>
            <a:pathLst>
              <a:path w="21600" h="21600" extrusionOk="0">
                <a:moveTo>
                  <a:pt x="1180" y="630"/>
                </a:moveTo>
                <a:lnTo>
                  <a:pt x="20120" y="0"/>
                </a:lnTo>
                <a:cubicBezTo>
                  <a:pt x="20613" y="7044"/>
                  <a:pt x="21106" y="14087"/>
                  <a:pt x="21600" y="21131"/>
                </a:cubicBezTo>
                <a:lnTo>
                  <a:pt x="0" y="21600"/>
                </a:lnTo>
                <a:cubicBezTo>
                  <a:pt x="915" y="14766"/>
                  <a:pt x="266" y="7463"/>
                  <a:pt x="1180" y="630"/>
                </a:cubicBezTo>
                <a:close/>
              </a:path>
            </a:pathLst>
          </a:custGeom>
          <a:solidFill>
            <a:srgbClr val="FCC90A"/>
          </a:solidFill>
          <a:ln w="12700">
            <a:miter lim="400000"/>
          </a:ln>
        </p:spPr>
        <p:txBody>
          <a:bodyPr lIns="45719" rIns="45719" anchor="ctr"/>
          <a:lstStyle/>
          <a:p>
            <a:pPr algn="ctr">
              <a:defRPr>
                <a:solidFill>
                  <a:srgbClr val="FFFFFF"/>
                </a:solidFill>
              </a:defRPr>
            </a:pPr>
            <a:endParaRPr/>
          </a:p>
        </p:txBody>
      </p:sp>
      <p:sp>
        <p:nvSpPr>
          <p:cNvPr id="193" name="Title Text"/>
          <p:cNvSpPr txBox="1">
            <a:spLocks noGrp="1"/>
          </p:cNvSpPr>
          <p:nvPr>
            <p:ph type="title"/>
          </p:nvPr>
        </p:nvSpPr>
        <p:spPr>
          <a:xfrm>
            <a:off x="601358" y="470882"/>
            <a:ext cx="3592513" cy="1021556"/>
          </a:xfrm>
          <a:prstGeom prst="rect">
            <a:avLst/>
          </a:prstGeom>
        </p:spPr>
        <p:txBody>
          <a:bodyPr anchor="t"/>
          <a:lstStyle>
            <a:lvl1pPr>
              <a:defRPr sz="2400" cap="all"/>
            </a:lvl1pPr>
          </a:lstStyle>
          <a:p>
            <a:r>
              <a:t>Title Text</a:t>
            </a:r>
          </a:p>
        </p:txBody>
      </p:sp>
      <p:sp>
        <p:nvSpPr>
          <p:cNvPr id="194" name="Body Level One…"/>
          <p:cNvSpPr txBox="1">
            <a:spLocks noGrp="1"/>
          </p:cNvSpPr>
          <p:nvPr>
            <p:ph type="body" sz="quarter" idx="1"/>
          </p:nvPr>
        </p:nvSpPr>
        <p:spPr>
          <a:xfrm>
            <a:off x="601358" y="1492437"/>
            <a:ext cx="3592513" cy="344091"/>
          </a:xfrm>
          <a:prstGeom prst="rect">
            <a:avLst/>
          </a:prstGeom>
        </p:spPr>
        <p:txBody>
          <a:bodyPr anchor="b">
            <a:normAutofit/>
          </a:bodyPr>
          <a:lstStyle>
            <a:lvl1pPr>
              <a:spcBef>
                <a:spcPts val="300"/>
              </a:spcBef>
              <a:defRPr sz="1500">
                <a:solidFill>
                  <a:srgbClr val="4A4F55"/>
                </a:solidFill>
              </a:defRPr>
            </a:lvl1pPr>
            <a:lvl2pPr marL="0" indent="342900">
              <a:spcBef>
                <a:spcPts val="300"/>
              </a:spcBef>
              <a:buSzTx/>
              <a:buNone/>
              <a:defRPr sz="1500">
                <a:solidFill>
                  <a:srgbClr val="4A4F55"/>
                </a:solidFill>
              </a:defRPr>
            </a:lvl2pPr>
            <a:lvl3pPr marL="0" indent="685800">
              <a:spcBef>
                <a:spcPts val="300"/>
              </a:spcBef>
              <a:buSzTx/>
              <a:buNone/>
              <a:defRPr sz="1500">
                <a:solidFill>
                  <a:srgbClr val="4A4F55"/>
                </a:solidFill>
              </a:defRPr>
            </a:lvl3pPr>
            <a:lvl4pPr marL="0" indent="1028700">
              <a:spcBef>
                <a:spcPts val="300"/>
              </a:spcBef>
              <a:buSzTx/>
              <a:buNone/>
              <a:defRPr sz="1500">
                <a:solidFill>
                  <a:srgbClr val="4A4F55"/>
                </a:solidFill>
              </a:defRPr>
            </a:lvl4pPr>
            <a:lvl5pPr marL="0" indent="1371600">
              <a:spcBef>
                <a:spcPts val="300"/>
              </a:spcBef>
              <a:buSzTx/>
              <a:buNone/>
              <a:defRPr sz="1500">
                <a:solidFill>
                  <a:srgbClr val="4A4F55"/>
                </a:solidFill>
              </a:defRPr>
            </a:lvl5pPr>
          </a:lstStyle>
          <a:p>
            <a:r>
              <a:t>Body Level One</a:t>
            </a:r>
          </a:p>
          <a:p>
            <a:pPr lvl="1"/>
            <a:r>
              <a:t>Body Level Two</a:t>
            </a:r>
          </a:p>
          <a:p>
            <a:pPr lvl="2"/>
            <a:r>
              <a:t>Body Level Three</a:t>
            </a:r>
          </a:p>
          <a:p>
            <a:pPr lvl="3"/>
            <a:r>
              <a:t>Body Level Four</a:t>
            </a:r>
          </a:p>
          <a:p>
            <a:pPr lvl="4"/>
            <a:r>
              <a:t>Body Level Five</a:t>
            </a:r>
          </a:p>
        </p:txBody>
      </p:sp>
      <p:sp>
        <p:nvSpPr>
          <p:cNvPr id="1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6_Section Header">
    <p:spTree>
      <p:nvGrpSpPr>
        <p:cNvPr id="1" name=""/>
        <p:cNvGrpSpPr/>
        <p:nvPr/>
      </p:nvGrpSpPr>
      <p:grpSpPr>
        <a:xfrm>
          <a:off x="0" y="0"/>
          <a:ext cx="0" cy="0"/>
          <a:chOff x="0" y="0"/>
          <a:chExt cx="0" cy="0"/>
        </a:xfrm>
      </p:grpSpPr>
      <p:pic>
        <p:nvPicPr>
          <p:cNvPr id="202" name="Picture 7" descr="Picture 7"/>
          <p:cNvPicPr>
            <a:picLocks noChangeAspect="1"/>
          </p:cNvPicPr>
          <p:nvPr/>
        </p:nvPicPr>
        <p:blipFill>
          <a:blip r:embed="rId2"/>
          <a:stretch>
            <a:fillRect/>
          </a:stretch>
        </p:blipFill>
        <p:spPr>
          <a:xfrm>
            <a:off x="80509" y="4720046"/>
            <a:ext cx="320287" cy="340981"/>
          </a:xfrm>
          <a:prstGeom prst="rect">
            <a:avLst/>
          </a:prstGeom>
          <a:ln w="12700">
            <a:miter lim="400000"/>
          </a:ln>
        </p:spPr>
      </p:pic>
      <p:sp>
        <p:nvSpPr>
          <p:cNvPr id="203" name="TextBox 8"/>
          <p:cNvSpPr txBox="1"/>
          <p:nvPr/>
        </p:nvSpPr>
        <p:spPr>
          <a:xfrm>
            <a:off x="402969" y="4806163"/>
            <a:ext cx="2581893" cy="165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600" spc="100">
                <a:latin typeface="Arial"/>
                <a:ea typeface="Arial"/>
                <a:cs typeface="Arial"/>
                <a:sym typeface="Arial"/>
              </a:defRPr>
            </a:pPr>
            <a:r>
              <a:t>CAL STATE LA </a:t>
            </a:r>
            <a:r>
              <a:rPr>
                <a:solidFill>
                  <a:srgbClr val="FCC90A"/>
                </a:solidFill>
              </a:rPr>
              <a:t> |   </a:t>
            </a:r>
            <a:r>
              <a:t>Department of Computer Science</a:t>
            </a:r>
          </a:p>
        </p:txBody>
      </p:sp>
      <p:pic>
        <p:nvPicPr>
          <p:cNvPr id="204" name="Picture 7" descr="Picture 7"/>
          <p:cNvPicPr>
            <a:picLocks noChangeAspect="1"/>
          </p:cNvPicPr>
          <p:nvPr/>
        </p:nvPicPr>
        <p:blipFill>
          <a:blip r:embed="rId3"/>
          <a:stretch>
            <a:fillRect/>
          </a:stretch>
        </p:blipFill>
        <p:spPr>
          <a:xfrm>
            <a:off x="4607448" y="0"/>
            <a:ext cx="4536552" cy="5125355"/>
          </a:xfrm>
          <a:prstGeom prst="rect">
            <a:avLst/>
          </a:prstGeom>
          <a:ln w="12700">
            <a:miter lim="400000"/>
          </a:ln>
        </p:spPr>
      </p:pic>
      <p:sp>
        <p:nvSpPr>
          <p:cNvPr id="205" name="Title Text"/>
          <p:cNvSpPr txBox="1">
            <a:spLocks noGrp="1"/>
          </p:cNvSpPr>
          <p:nvPr>
            <p:ph type="title"/>
          </p:nvPr>
        </p:nvSpPr>
        <p:spPr>
          <a:xfrm>
            <a:off x="512001" y="644503"/>
            <a:ext cx="3592513" cy="1021556"/>
          </a:xfrm>
          <a:prstGeom prst="rect">
            <a:avLst/>
          </a:prstGeom>
        </p:spPr>
        <p:txBody>
          <a:bodyPr anchor="t"/>
          <a:lstStyle>
            <a:lvl1pPr>
              <a:defRPr sz="2400" cap="all"/>
            </a:lvl1pPr>
          </a:lstStyle>
          <a:p>
            <a:r>
              <a:t>Title Text</a:t>
            </a:r>
          </a:p>
        </p:txBody>
      </p:sp>
      <p:sp>
        <p:nvSpPr>
          <p:cNvPr id="206" name="Body Level One…"/>
          <p:cNvSpPr txBox="1">
            <a:spLocks noGrp="1"/>
          </p:cNvSpPr>
          <p:nvPr>
            <p:ph type="body" sz="quarter" idx="1"/>
          </p:nvPr>
        </p:nvSpPr>
        <p:spPr>
          <a:xfrm>
            <a:off x="512001" y="1666058"/>
            <a:ext cx="3592513" cy="344091"/>
          </a:xfrm>
          <a:prstGeom prst="rect">
            <a:avLst/>
          </a:prstGeom>
        </p:spPr>
        <p:txBody>
          <a:bodyPr anchor="b">
            <a:normAutofit/>
          </a:bodyPr>
          <a:lstStyle>
            <a:lvl1pPr>
              <a:spcBef>
                <a:spcPts val="300"/>
              </a:spcBef>
              <a:defRPr sz="1500">
                <a:solidFill>
                  <a:srgbClr val="4A4F55"/>
                </a:solidFill>
              </a:defRPr>
            </a:lvl1pPr>
            <a:lvl2pPr marL="0" indent="342900">
              <a:spcBef>
                <a:spcPts val="300"/>
              </a:spcBef>
              <a:buSzTx/>
              <a:buNone/>
              <a:defRPr sz="1500">
                <a:solidFill>
                  <a:srgbClr val="4A4F55"/>
                </a:solidFill>
              </a:defRPr>
            </a:lvl2pPr>
            <a:lvl3pPr marL="0" indent="685800">
              <a:spcBef>
                <a:spcPts val="300"/>
              </a:spcBef>
              <a:buSzTx/>
              <a:buNone/>
              <a:defRPr sz="1500">
                <a:solidFill>
                  <a:srgbClr val="4A4F55"/>
                </a:solidFill>
              </a:defRPr>
            </a:lvl3pPr>
            <a:lvl4pPr marL="0" indent="1028700">
              <a:spcBef>
                <a:spcPts val="300"/>
              </a:spcBef>
              <a:buSzTx/>
              <a:buNone/>
              <a:defRPr sz="1500">
                <a:solidFill>
                  <a:srgbClr val="4A4F55"/>
                </a:solidFill>
              </a:defRPr>
            </a:lvl4pPr>
            <a:lvl5pPr marL="0" indent="1371600">
              <a:spcBef>
                <a:spcPts val="300"/>
              </a:spcBef>
              <a:buSzTx/>
              <a:buNone/>
              <a:defRPr sz="1500">
                <a:solidFill>
                  <a:srgbClr val="4A4F55"/>
                </a:solidFill>
              </a:defRPr>
            </a:lvl5pPr>
          </a:lstStyle>
          <a:p>
            <a:r>
              <a:t>Body Level One</a:t>
            </a:r>
          </a:p>
          <a:p>
            <a:pPr lvl="1"/>
            <a:r>
              <a:t>Body Level Two</a:t>
            </a:r>
          </a:p>
          <a:p>
            <a:pPr lvl="2"/>
            <a:r>
              <a:t>Body Level Three</a:t>
            </a:r>
          </a:p>
          <a:p>
            <a:pPr lvl="3"/>
            <a:r>
              <a:t>Body Level Four</a:t>
            </a:r>
          </a:p>
          <a:p>
            <a:pPr lvl="4"/>
            <a:r>
              <a:t>Body Level Five</a:t>
            </a:r>
          </a:p>
        </p:txBody>
      </p:sp>
      <p:sp>
        <p:nvSpPr>
          <p:cNvPr id="2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08" name="Freeform 9"/>
          <p:cNvSpPr/>
          <p:nvPr/>
        </p:nvSpPr>
        <p:spPr>
          <a:xfrm flipH="1">
            <a:off x="4607449" y="729324"/>
            <a:ext cx="147431" cy="4414177"/>
          </a:xfrm>
          <a:custGeom>
            <a:avLst/>
            <a:gdLst/>
            <a:ahLst/>
            <a:cxnLst>
              <a:cxn ang="0">
                <a:pos x="wd2" y="hd2"/>
              </a:cxn>
              <a:cxn ang="5400000">
                <a:pos x="wd2" y="hd2"/>
              </a:cxn>
              <a:cxn ang="10800000">
                <a:pos x="wd2" y="hd2"/>
              </a:cxn>
              <a:cxn ang="16200000">
                <a:pos x="wd2" y="hd2"/>
              </a:cxn>
            </a:cxnLst>
            <a:rect l="0" t="0" r="r" b="b"/>
            <a:pathLst>
              <a:path w="21600" h="21600" extrusionOk="0">
                <a:moveTo>
                  <a:pt x="2559" y="634"/>
                </a:moveTo>
                <a:lnTo>
                  <a:pt x="21600" y="0"/>
                </a:lnTo>
                <a:lnTo>
                  <a:pt x="21600" y="21600"/>
                </a:lnTo>
                <a:lnTo>
                  <a:pt x="0" y="21600"/>
                </a:lnTo>
                <a:cubicBezTo>
                  <a:pt x="853" y="14611"/>
                  <a:pt x="1706" y="7623"/>
                  <a:pt x="2559" y="634"/>
                </a:cubicBezTo>
                <a:close/>
              </a:path>
            </a:pathLst>
          </a:custGeom>
          <a:solidFill>
            <a:srgbClr val="FCC90A"/>
          </a:solidFill>
          <a:ln w="12700">
            <a:miter lim="400000"/>
          </a:ln>
        </p:spPr>
        <p:txBody>
          <a:bodyPr lIns="45719" rIns="45719" anchor="ctr"/>
          <a:lstStyle/>
          <a:p>
            <a:pPr algn="ctr">
              <a:defRPr>
                <a:solidFill>
                  <a:srgbClr val="FFFFFF"/>
                </a:solidFill>
              </a:defRPr>
            </a:pPr>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Header Only">
    <p:spTree>
      <p:nvGrpSpPr>
        <p:cNvPr id="1" name=""/>
        <p:cNvGrpSpPr/>
        <p:nvPr/>
      </p:nvGrpSpPr>
      <p:grpSpPr>
        <a:xfrm>
          <a:off x="0" y="0"/>
          <a:ext cx="0" cy="0"/>
          <a:chOff x="0" y="0"/>
          <a:chExt cx="0" cy="0"/>
        </a:xfrm>
      </p:grpSpPr>
      <p:sp>
        <p:nvSpPr>
          <p:cNvPr id="2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16" name="CLICK TO EDIT MASTER TITLE STYLE"/>
          <p:cNvSpPr txBox="1">
            <a:spLocks noGrp="1"/>
          </p:cNvSpPr>
          <p:nvPr>
            <p:ph type="title" hasCustomPrompt="1"/>
          </p:nvPr>
        </p:nvSpPr>
        <p:spPr>
          <a:prstGeom prst="rect">
            <a:avLst/>
          </a:prstGeom>
        </p:spPr>
        <p:txBody>
          <a:bodyPr/>
          <a:lstStyle/>
          <a:p>
            <a:r>
              <a:t>CLICK TO EDIT MASTER TITLE STYLE</a:t>
            </a: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1_Header &amp; Subtitle">
    <p:spTree>
      <p:nvGrpSpPr>
        <p:cNvPr id="1" name=""/>
        <p:cNvGrpSpPr/>
        <p:nvPr/>
      </p:nvGrpSpPr>
      <p:grpSpPr>
        <a:xfrm>
          <a:off x="0" y="0"/>
          <a:ext cx="0" cy="0"/>
          <a:chOff x="0" y="0"/>
          <a:chExt cx="0" cy="0"/>
        </a:xfrm>
      </p:grpSpPr>
      <p:pic>
        <p:nvPicPr>
          <p:cNvPr id="223" name="Picture 7" descr="Picture 7"/>
          <p:cNvPicPr>
            <a:picLocks noChangeAspect="1"/>
          </p:cNvPicPr>
          <p:nvPr/>
        </p:nvPicPr>
        <p:blipFill>
          <a:blip r:embed="rId2"/>
          <a:stretch>
            <a:fillRect/>
          </a:stretch>
        </p:blipFill>
        <p:spPr>
          <a:xfrm>
            <a:off x="80509" y="4720046"/>
            <a:ext cx="320287" cy="340981"/>
          </a:xfrm>
          <a:prstGeom prst="rect">
            <a:avLst/>
          </a:prstGeom>
          <a:ln w="12700">
            <a:miter lim="400000"/>
          </a:ln>
        </p:spPr>
      </p:pic>
      <p:sp>
        <p:nvSpPr>
          <p:cNvPr id="224" name="TextBox 8"/>
          <p:cNvSpPr txBox="1"/>
          <p:nvPr/>
        </p:nvSpPr>
        <p:spPr>
          <a:xfrm>
            <a:off x="402969" y="4806163"/>
            <a:ext cx="2581893" cy="165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600" spc="100">
                <a:latin typeface="Arial"/>
                <a:ea typeface="Arial"/>
                <a:cs typeface="Arial"/>
                <a:sym typeface="Arial"/>
              </a:defRPr>
            </a:pPr>
            <a:r>
              <a:t>CAL STATE LA </a:t>
            </a:r>
            <a:r>
              <a:rPr>
                <a:solidFill>
                  <a:srgbClr val="FCC90A"/>
                </a:solidFill>
              </a:rPr>
              <a:t> |   </a:t>
            </a:r>
            <a:r>
              <a:t>Department of Computer Science</a:t>
            </a:r>
          </a:p>
        </p:txBody>
      </p:sp>
      <p:sp>
        <p:nvSpPr>
          <p:cNvPr id="2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26" name="CLICK TO EDIT MASTER TITLE STYLE"/>
          <p:cNvSpPr txBox="1">
            <a:spLocks noGrp="1"/>
          </p:cNvSpPr>
          <p:nvPr>
            <p:ph type="title" hasCustomPrompt="1"/>
          </p:nvPr>
        </p:nvSpPr>
        <p:spPr>
          <a:prstGeom prst="rect">
            <a:avLst/>
          </a:prstGeom>
        </p:spPr>
        <p:txBody>
          <a:bodyPr/>
          <a:lstStyle/>
          <a:p>
            <a:r>
              <a:t>CLICK TO EDIT MASTER TITLE STYLE</a:t>
            </a:r>
          </a:p>
        </p:txBody>
      </p:sp>
      <p:pic>
        <p:nvPicPr>
          <p:cNvPr id="227" name="Picture 11" descr="Picture 11"/>
          <p:cNvPicPr>
            <a:picLocks noChangeAspect="1"/>
          </p:cNvPicPr>
          <p:nvPr/>
        </p:nvPicPr>
        <p:blipFill>
          <a:blip r:embed="rId3"/>
          <a:stretch>
            <a:fillRect/>
          </a:stretch>
        </p:blipFill>
        <p:spPr>
          <a:xfrm>
            <a:off x="0" y="0"/>
            <a:ext cx="876602" cy="764212"/>
          </a:xfrm>
          <a:prstGeom prst="rect">
            <a:avLst/>
          </a:prstGeom>
          <a:ln w="12700">
            <a:miter lim="400000"/>
          </a:ln>
        </p:spPr>
      </p:pic>
      <p:sp>
        <p:nvSpPr>
          <p:cNvPr id="228" name="Body Level One…"/>
          <p:cNvSpPr txBox="1">
            <a:spLocks noGrp="1"/>
          </p:cNvSpPr>
          <p:nvPr>
            <p:ph type="body" sz="quarter" idx="1"/>
          </p:nvPr>
        </p:nvSpPr>
        <p:spPr>
          <a:xfrm>
            <a:off x="536408" y="1146188"/>
            <a:ext cx="8140628" cy="344091"/>
          </a:xfrm>
          <a:prstGeom prst="rect">
            <a:avLst/>
          </a:prstGeom>
        </p:spPr>
        <p:txBody>
          <a:bodyPr anchor="b">
            <a:normAutofit/>
          </a:bodyPr>
          <a:lstStyle>
            <a:lvl1pPr>
              <a:spcBef>
                <a:spcPts val="300"/>
              </a:spcBef>
              <a:defRPr sz="1500">
                <a:solidFill>
                  <a:srgbClr val="4A4F55"/>
                </a:solidFill>
              </a:defRPr>
            </a:lvl1pPr>
            <a:lvl2pPr marL="0" indent="342900">
              <a:spcBef>
                <a:spcPts val="300"/>
              </a:spcBef>
              <a:buSzTx/>
              <a:buNone/>
              <a:defRPr sz="1500">
                <a:solidFill>
                  <a:srgbClr val="4A4F55"/>
                </a:solidFill>
              </a:defRPr>
            </a:lvl2pPr>
            <a:lvl3pPr marL="0" indent="685800">
              <a:spcBef>
                <a:spcPts val="300"/>
              </a:spcBef>
              <a:buSzTx/>
              <a:buNone/>
              <a:defRPr sz="1500">
                <a:solidFill>
                  <a:srgbClr val="4A4F55"/>
                </a:solidFill>
              </a:defRPr>
            </a:lvl3pPr>
            <a:lvl4pPr marL="0" indent="1028700">
              <a:spcBef>
                <a:spcPts val="300"/>
              </a:spcBef>
              <a:buSzTx/>
              <a:buNone/>
              <a:defRPr sz="1500">
                <a:solidFill>
                  <a:srgbClr val="4A4F55"/>
                </a:solidFill>
              </a:defRPr>
            </a:lvl4pPr>
            <a:lvl5pPr marL="0" indent="1371600">
              <a:spcBef>
                <a:spcPts val="300"/>
              </a:spcBef>
              <a:buSzTx/>
              <a:buNone/>
              <a:defRPr sz="1500">
                <a:solidFill>
                  <a:srgbClr val="4A4F55"/>
                </a:solidFill>
              </a:defRPr>
            </a:lvl5pPr>
          </a:lstStyle>
          <a:p>
            <a:r>
              <a:t>Body Level One</a:t>
            </a:r>
          </a:p>
          <a:p>
            <a:pPr lvl="1"/>
            <a:r>
              <a:t>Body Level Two</a:t>
            </a:r>
          </a:p>
          <a:p>
            <a:pPr lvl="2"/>
            <a:r>
              <a:t>Body Level Three</a:t>
            </a:r>
          </a:p>
          <a:p>
            <a:pPr lvl="3"/>
            <a:r>
              <a:t>Body Level Four</a:t>
            </a:r>
          </a:p>
          <a:p>
            <a:pPr lvl="4"/>
            <a:r>
              <a:t>Body Level Five</a:t>
            </a:r>
          </a:p>
        </p:txBody>
      </p:sp>
      <p:grpSp>
        <p:nvGrpSpPr>
          <p:cNvPr id="231" name="Group 7"/>
          <p:cNvGrpSpPr/>
          <p:nvPr/>
        </p:nvGrpSpPr>
        <p:grpSpPr>
          <a:xfrm>
            <a:off x="182345" y="104248"/>
            <a:ext cx="570008" cy="4473697"/>
            <a:chOff x="0" y="0"/>
            <a:chExt cx="570006" cy="4473696"/>
          </a:xfrm>
        </p:grpSpPr>
        <p:pic>
          <p:nvPicPr>
            <p:cNvPr id="229" name="Picture 8" descr="Picture 8"/>
            <p:cNvPicPr>
              <a:picLocks noChangeAspect="1"/>
            </p:cNvPicPr>
            <p:nvPr/>
          </p:nvPicPr>
          <p:blipFill>
            <a:blip r:embed="rId4"/>
            <a:stretch>
              <a:fillRect/>
            </a:stretch>
          </p:blipFill>
          <p:spPr>
            <a:xfrm>
              <a:off x="0" y="-1"/>
              <a:ext cx="570007" cy="538524"/>
            </a:xfrm>
            <a:prstGeom prst="rect">
              <a:avLst/>
            </a:prstGeom>
            <a:ln w="12700" cap="flat">
              <a:noFill/>
              <a:miter lim="400000"/>
            </a:ln>
            <a:effectLst/>
          </p:spPr>
        </p:pic>
        <p:sp>
          <p:nvSpPr>
            <p:cNvPr id="230" name="Rectangle 10"/>
            <p:cNvSpPr/>
            <p:nvPr/>
          </p:nvSpPr>
          <p:spPr>
            <a:xfrm rot="5400000">
              <a:off x="-1984249" y="2434583"/>
              <a:ext cx="4023362" cy="54865"/>
            </a:xfrm>
            <a:prstGeom prst="rect">
              <a:avLst/>
            </a:prstGeom>
            <a:solidFill>
              <a:srgbClr val="FCC90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pic>
        <p:nvPicPr>
          <p:cNvPr id="238" name="Picture 7" descr="Picture 7"/>
          <p:cNvPicPr>
            <a:picLocks noChangeAspect="1"/>
          </p:cNvPicPr>
          <p:nvPr/>
        </p:nvPicPr>
        <p:blipFill>
          <a:blip r:embed="rId2"/>
          <a:stretch>
            <a:fillRect/>
          </a:stretch>
        </p:blipFill>
        <p:spPr>
          <a:xfrm>
            <a:off x="80509" y="4720046"/>
            <a:ext cx="320287" cy="340981"/>
          </a:xfrm>
          <a:prstGeom prst="rect">
            <a:avLst/>
          </a:prstGeom>
          <a:ln w="12700">
            <a:miter lim="400000"/>
          </a:ln>
        </p:spPr>
      </p:pic>
      <p:sp>
        <p:nvSpPr>
          <p:cNvPr id="239" name="TextBox 8"/>
          <p:cNvSpPr txBox="1"/>
          <p:nvPr/>
        </p:nvSpPr>
        <p:spPr>
          <a:xfrm>
            <a:off x="402969" y="4806163"/>
            <a:ext cx="2581893" cy="165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600" spc="100">
                <a:latin typeface="Arial"/>
                <a:ea typeface="Arial"/>
                <a:cs typeface="Arial"/>
                <a:sym typeface="Arial"/>
              </a:defRPr>
            </a:pPr>
            <a:r>
              <a:t>CAL STATE LA </a:t>
            </a:r>
            <a:r>
              <a:rPr>
                <a:solidFill>
                  <a:srgbClr val="FCC90A"/>
                </a:solidFill>
              </a:rPr>
              <a:t> |   </a:t>
            </a:r>
            <a:r>
              <a:t>Department of Computer Science</a:t>
            </a:r>
          </a:p>
        </p:txBody>
      </p:sp>
      <p:sp>
        <p:nvSpPr>
          <p:cNvPr id="240" name="CLICK TO EDIT MASTER TITLE STYLE"/>
          <p:cNvSpPr txBox="1">
            <a:spLocks noGrp="1"/>
          </p:cNvSpPr>
          <p:nvPr>
            <p:ph type="title" hasCustomPrompt="1"/>
          </p:nvPr>
        </p:nvSpPr>
        <p:spPr>
          <a:prstGeom prst="rect">
            <a:avLst/>
          </a:prstGeom>
        </p:spPr>
        <p:txBody>
          <a:bodyPr/>
          <a:lstStyle/>
          <a:p>
            <a:r>
              <a:t>CLICK TO EDIT MASTER TITLE STYLE</a:t>
            </a:r>
          </a:p>
        </p:txBody>
      </p:sp>
      <p:sp>
        <p:nvSpPr>
          <p:cNvPr id="241" name="Body Level One…"/>
          <p:cNvSpPr txBox="1">
            <a:spLocks noGrp="1"/>
          </p:cNvSpPr>
          <p:nvPr>
            <p:ph type="body" idx="1"/>
          </p:nvPr>
        </p:nvSpPr>
        <p:spPr>
          <a:xfrm>
            <a:off x="536408" y="1177747"/>
            <a:ext cx="8140628" cy="339447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pic>
        <p:nvPicPr>
          <p:cNvPr id="242" name="Picture 3" descr="Picture 3"/>
          <p:cNvPicPr>
            <a:picLocks noChangeAspect="1"/>
          </p:cNvPicPr>
          <p:nvPr/>
        </p:nvPicPr>
        <p:blipFill>
          <a:blip r:embed="rId3"/>
          <a:stretch>
            <a:fillRect/>
          </a:stretch>
        </p:blipFill>
        <p:spPr>
          <a:xfrm>
            <a:off x="0" y="0"/>
            <a:ext cx="876602" cy="764212"/>
          </a:xfrm>
          <a:prstGeom prst="rect">
            <a:avLst/>
          </a:prstGeom>
          <a:ln w="12700">
            <a:miter lim="400000"/>
          </a:ln>
        </p:spPr>
      </p:pic>
      <p:grpSp>
        <p:nvGrpSpPr>
          <p:cNvPr id="245" name="Group 7"/>
          <p:cNvGrpSpPr/>
          <p:nvPr/>
        </p:nvGrpSpPr>
        <p:grpSpPr>
          <a:xfrm>
            <a:off x="182345" y="104248"/>
            <a:ext cx="570008" cy="4473697"/>
            <a:chOff x="0" y="0"/>
            <a:chExt cx="570006" cy="4473696"/>
          </a:xfrm>
        </p:grpSpPr>
        <p:pic>
          <p:nvPicPr>
            <p:cNvPr id="243" name="Picture 8" descr="Picture 8"/>
            <p:cNvPicPr>
              <a:picLocks noChangeAspect="1"/>
            </p:cNvPicPr>
            <p:nvPr/>
          </p:nvPicPr>
          <p:blipFill>
            <a:blip r:embed="rId4"/>
            <a:stretch>
              <a:fillRect/>
            </a:stretch>
          </p:blipFill>
          <p:spPr>
            <a:xfrm>
              <a:off x="0" y="-1"/>
              <a:ext cx="570007" cy="538524"/>
            </a:xfrm>
            <a:prstGeom prst="rect">
              <a:avLst/>
            </a:prstGeom>
            <a:ln w="12700" cap="flat">
              <a:noFill/>
              <a:miter lim="400000"/>
            </a:ln>
            <a:effectLst/>
          </p:spPr>
        </p:pic>
        <p:sp>
          <p:nvSpPr>
            <p:cNvPr id="244" name="Rectangle 9"/>
            <p:cNvSpPr/>
            <p:nvPr/>
          </p:nvSpPr>
          <p:spPr>
            <a:xfrm rot="5400000">
              <a:off x="-1984249" y="2434583"/>
              <a:ext cx="4023362" cy="54865"/>
            </a:xfrm>
            <a:prstGeom prst="rect">
              <a:avLst/>
            </a:prstGeom>
            <a:solidFill>
              <a:srgbClr val="FCC90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246" name="Slide Number"/>
          <p:cNvSpPr txBox="1">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pic>
        <p:nvPicPr>
          <p:cNvPr id="253" name="Picture 7" descr="Picture 7"/>
          <p:cNvPicPr>
            <a:picLocks noChangeAspect="1"/>
          </p:cNvPicPr>
          <p:nvPr/>
        </p:nvPicPr>
        <p:blipFill>
          <a:blip r:embed="rId2"/>
          <a:stretch>
            <a:fillRect/>
          </a:stretch>
        </p:blipFill>
        <p:spPr>
          <a:xfrm>
            <a:off x="80509" y="4720046"/>
            <a:ext cx="320287" cy="340981"/>
          </a:xfrm>
          <a:prstGeom prst="rect">
            <a:avLst/>
          </a:prstGeom>
          <a:ln w="12700">
            <a:miter lim="400000"/>
          </a:ln>
        </p:spPr>
      </p:pic>
      <p:sp>
        <p:nvSpPr>
          <p:cNvPr id="254" name="TextBox 8"/>
          <p:cNvSpPr txBox="1"/>
          <p:nvPr/>
        </p:nvSpPr>
        <p:spPr>
          <a:xfrm>
            <a:off x="402969" y="4806163"/>
            <a:ext cx="2581893" cy="165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600" spc="100">
                <a:latin typeface="Arial"/>
                <a:ea typeface="Arial"/>
                <a:cs typeface="Arial"/>
                <a:sym typeface="Arial"/>
              </a:defRPr>
            </a:pPr>
            <a:r>
              <a:t>CAL STATE LA </a:t>
            </a:r>
            <a:r>
              <a:rPr>
                <a:solidFill>
                  <a:srgbClr val="FCC90A"/>
                </a:solidFill>
              </a:rPr>
              <a:t> |   </a:t>
            </a:r>
            <a:r>
              <a:t>Department of Computer Science</a:t>
            </a:r>
          </a:p>
        </p:txBody>
      </p:sp>
      <p:pic>
        <p:nvPicPr>
          <p:cNvPr id="255" name="Picture 8" descr="Picture 8"/>
          <p:cNvPicPr>
            <a:picLocks noChangeAspect="1"/>
          </p:cNvPicPr>
          <p:nvPr/>
        </p:nvPicPr>
        <p:blipFill>
          <a:blip r:embed="rId3"/>
          <a:stretch>
            <a:fillRect/>
          </a:stretch>
        </p:blipFill>
        <p:spPr>
          <a:xfrm>
            <a:off x="2718" y="0"/>
            <a:ext cx="876602" cy="764212"/>
          </a:xfrm>
          <a:prstGeom prst="rect">
            <a:avLst/>
          </a:prstGeom>
          <a:ln w="12700">
            <a:miter lim="400000"/>
          </a:ln>
        </p:spPr>
      </p:pic>
      <p:grpSp>
        <p:nvGrpSpPr>
          <p:cNvPr id="258" name="Group 10"/>
          <p:cNvGrpSpPr/>
          <p:nvPr/>
        </p:nvGrpSpPr>
        <p:grpSpPr>
          <a:xfrm>
            <a:off x="198022" y="147081"/>
            <a:ext cx="8503921" cy="543192"/>
            <a:chOff x="0" y="0"/>
            <a:chExt cx="8503919" cy="543190"/>
          </a:xfrm>
        </p:grpSpPr>
        <p:pic>
          <p:nvPicPr>
            <p:cNvPr id="256" name="Picture 4" descr="Picture 4"/>
            <p:cNvPicPr>
              <a:picLocks noChangeAspect="1"/>
            </p:cNvPicPr>
            <p:nvPr/>
          </p:nvPicPr>
          <p:blipFill>
            <a:blip r:embed="rId4"/>
            <a:stretch>
              <a:fillRect/>
            </a:stretch>
          </p:blipFill>
          <p:spPr>
            <a:xfrm>
              <a:off x="0" y="4668"/>
              <a:ext cx="481126" cy="538524"/>
            </a:xfrm>
            <a:prstGeom prst="rect">
              <a:avLst/>
            </a:prstGeom>
            <a:ln w="12700" cap="flat">
              <a:noFill/>
              <a:miter lim="400000"/>
            </a:ln>
            <a:effectLst/>
          </p:spPr>
        </p:pic>
        <p:sp>
          <p:nvSpPr>
            <p:cNvPr id="257" name="Rectangle 6"/>
            <p:cNvSpPr/>
            <p:nvPr/>
          </p:nvSpPr>
          <p:spPr>
            <a:xfrm>
              <a:off x="481125" y="0"/>
              <a:ext cx="8022795" cy="64009"/>
            </a:xfrm>
            <a:prstGeom prst="rect">
              <a:avLst/>
            </a:prstGeom>
            <a:solidFill>
              <a:srgbClr val="FCC90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259" name="CLICK TO EDIT MASTER TITLE STYLE"/>
          <p:cNvSpPr txBox="1">
            <a:spLocks noGrp="1"/>
          </p:cNvSpPr>
          <p:nvPr>
            <p:ph type="title" hasCustomPrompt="1"/>
          </p:nvPr>
        </p:nvSpPr>
        <p:spPr>
          <a:xfrm>
            <a:off x="536408" y="229322"/>
            <a:ext cx="8140628" cy="857251"/>
          </a:xfrm>
          <a:prstGeom prst="rect">
            <a:avLst/>
          </a:prstGeom>
        </p:spPr>
        <p:txBody>
          <a:bodyPr/>
          <a:lstStyle/>
          <a:p>
            <a:r>
              <a:t>CLICK TO EDIT MASTER TITLE STYLE</a:t>
            </a:r>
          </a:p>
        </p:txBody>
      </p:sp>
      <p:sp>
        <p:nvSpPr>
          <p:cNvPr id="260" name="Body Level One…"/>
          <p:cNvSpPr txBox="1">
            <a:spLocks noGrp="1"/>
          </p:cNvSpPr>
          <p:nvPr>
            <p:ph type="body" idx="1"/>
          </p:nvPr>
        </p:nvSpPr>
        <p:spPr>
          <a:xfrm>
            <a:off x="536408" y="1169435"/>
            <a:ext cx="8140628" cy="3394472"/>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61" name="Slide Number"/>
          <p:cNvSpPr txBox="1">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wo Collumn Content">
    <p:spTree>
      <p:nvGrpSpPr>
        <p:cNvPr id="1" name=""/>
        <p:cNvGrpSpPr/>
        <p:nvPr/>
      </p:nvGrpSpPr>
      <p:grpSpPr>
        <a:xfrm>
          <a:off x="0" y="0"/>
          <a:ext cx="0" cy="0"/>
          <a:chOff x="0" y="0"/>
          <a:chExt cx="0" cy="0"/>
        </a:xfrm>
      </p:grpSpPr>
      <p:pic>
        <p:nvPicPr>
          <p:cNvPr id="268" name="Picture 7" descr="Picture 7"/>
          <p:cNvPicPr>
            <a:picLocks noChangeAspect="1"/>
          </p:cNvPicPr>
          <p:nvPr/>
        </p:nvPicPr>
        <p:blipFill>
          <a:blip r:embed="rId2"/>
          <a:stretch>
            <a:fillRect/>
          </a:stretch>
        </p:blipFill>
        <p:spPr>
          <a:xfrm>
            <a:off x="80509" y="4720046"/>
            <a:ext cx="320287" cy="340981"/>
          </a:xfrm>
          <a:prstGeom prst="rect">
            <a:avLst/>
          </a:prstGeom>
          <a:ln w="12700">
            <a:miter lim="400000"/>
          </a:ln>
        </p:spPr>
      </p:pic>
      <p:sp>
        <p:nvSpPr>
          <p:cNvPr id="269" name="TextBox 8"/>
          <p:cNvSpPr txBox="1"/>
          <p:nvPr/>
        </p:nvSpPr>
        <p:spPr>
          <a:xfrm>
            <a:off x="402969" y="4806163"/>
            <a:ext cx="2581893" cy="165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600" spc="100">
                <a:latin typeface="Arial"/>
                <a:ea typeface="Arial"/>
                <a:cs typeface="Arial"/>
                <a:sym typeface="Arial"/>
              </a:defRPr>
            </a:pPr>
            <a:r>
              <a:t>CAL STATE LA </a:t>
            </a:r>
            <a:r>
              <a:rPr>
                <a:solidFill>
                  <a:srgbClr val="FCC90A"/>
                </a:solidFill>
              </a:rPr>
              <a:t> |   </a:t>
            </a:r>
            <a:r>
              <a:t>Department of Computer Science</a:t>
            </a:r>
          </a:p>
        </p:txBody>
      </p:sp>
      <p:sp>
        <p:nvSpPr>
          <p:cNvPr id="270" name="Body Level One…"/>
          <p:cNvSpPr txBox="1">
            <a:spLocks noGrp="1"/>
          </p:cNvSpPr>
          <p:nvPr>
            <p:ph type="body" sz="half" idx="1"/>
          </p:nvPr>
        </p:nvSpPr>
        <p:spPr>
          <a:xfrm>
            <a:off x="536408" y="1200150"/>
            <a:ext cx="3959393" cy="3394473"/>
          </a:xfrm>
          <a:prstGeom prst="rect">
            <a:avLst/>
          </a:prstGeom>
        </p:spPr>
        <p:txBody>
          <a:bodyPr>
            <a:normAutofit/>
          </a:bodyPr>
          <a:lstStyle>
            <a:lvl1pPr>
              <a:spcBef>
                <a:spcPts val="500"/>
              </a:spcBef>
              <a:defRPr sz="2100"/>
            </a:lvl1pPr>
            <a:lvl2pPr marL="742950" indent="-400050">
              <a:spcBef>
                <a:spcPts val="500"/>
              </a:spcBef>
              <a:defRPr sz="2100"/>
            </a:lvl2pPr>
            <a:lvl3pPr marL="1085850" indent="-400050">
              <a:spcBef>
                <a:spcPts val="500"/>
              </a:spcBef>
              <a:defRPr sz="2100"/>
            </a:lvl3pPr>
            <a:lvl4pPr marL="1305657" indent="-276957">
              <a:spcBef>
                <a:spcPts val="500"/>
              </a:spcBef>
              <a:defRPr sz="2100"/>
            </a:lvl4pPr>
            <a:lvl5pPr marL="1648557" indent="-276957">
              <a:spcBef>
                <a:spcPts val="500"/>
              </a:spcBef>
              <a:defRPr sz="2100"/>
            </a:lvl5pPr>
          </a:lstStyle>
          <a:p>
            <a:r>
              <a:t>Body Level One</a:t>
            </a:r>
          </a:p>
          <a:p>
            <a:pPr lvl="1"/>
            <a:r>
              <a:t>Body Level Two</a:t>
            </a:r>
          </a:p>
          <a:p>
            <a:pPr lvl="2"/>
            <a:r>
              <a:t>Body Level Three</a:t>
            </a:r>
          </a:p>
          <a:p>
            <a:pPr lvl="3"/>
            <a:r>
              <a:t>Body Level Four</a:t>
            </a:r>
          </a:p>
          <a:p>
            <a:pPr lvl="4"/>
            <a:r>
              <a:t>Body Level Five</a:t>
            </a:r>
          </a:p>
        </p:txBody>
      </p:sp>
      <p:sp>
        <p:nvSpPr>
          <p:cNvPr id="2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72" name="CLICK TO EDIT MASTER TITLE STYLE"/>
          <p:cNvSpPr txBox="1">
            <a:spLocks noGrp="1"/>
          </p:cNvSpPr>
          <p:nvPr>
            <p:ph type="title" hasCustomPrompt="1"/>
          </p:nvPr>
        </p:nvSpPr>
        <p:spPr>
          <a:prstGeom prst="rect">
            <a:avLst/>
          </a:prstGeom>
        </p:spPr>
        <p:txBody>
          <a:bodyPr/>
          <a:lstStyle/>
          <a:p>
            <a:r>
              <a:t>CLICK TO EDIT MASTER TITLE STYLE</a:t>
            </a:r>
          </a:p>
        </p:txBody>
      </p:sp>
      <p:pic>
        <p:nvPicPr>
          <p:cNvPr id="273" name="Picture 8" descr="Picture 8"/>
          <p:cNvPicPr>
            <a:picLocks noChangeAspect="1"/>
          </p:cNvPicPr>
          <p:nvPr/>
        </p:nvPicPr>
        <p:blipFill>
          <a:blip r:embed="rId3"/>
          <a:stretch>
            <a:fillRect/>
          </a:stretch>
        </p:blipFill>
        <p:spPr>
          <a:xfrm>
            <a:off x="0" y="0"/>
            <a:ext cx="876602" cy="764212"/>
          </a:xfrm>
          <a:prstGeom prst="rect">
            <a:avLst/>
          </a:prstGeom>
          <a:ln w="12700">
            <a:miter lim="400000"/>
          </a:ln>
        </p:spPr>
      </p:pic>
      <p:grpSp>
        <p:nvGrpSpPr>
          <p:cNvPr id="276" name="Group 11"/>
          <p:cNvGrpSpPr/>
          <p:nvPr/>
        </p:nvGrpSpPr>
        <p:grpSpPr>
          <a:xfrm>
            <a:off x="182345" y="104248"/>
            <a:ext cx="570008" cy="4473697"/>
            <a:chOff x="0" y="0"/>
            <a:chExt cx="570006" cy="4473696"/>
          </a:xfrm>
        </p:grpSpPr>
        <p:pic>
          <p:nvPicPr>
            <p:cNvPr id="274" name="Picture 12" descr="Picture 12"/>
            <p:cNvPicPr>
              <a:picLocks noChangeAspect="1"/>
            </p:cNvPicPr>
            <p:nvPr/>
          </p:nvPicPr>
          <p:blipFill>
            <a:blip r:embed="rId4"/>
            <a:stretch>
              <a:fillRect/>
            </a:stretch>
          </p:blipFill>
          <p:spPr>
            <a:xfrm>
              <a:off x="0" y="-1"/>
              <a:ext cx="570007" cy="538524"/>
            </a:xfrm>
            <a:prstGeom prst="rect">
              <a:avLst/>
            </a:prstGeom>
            <a:ln w="12700" cap="flat">
              <a:noFill/>
              <a:miter lim="400000"/>
            </a:ln>
            <a:effectLst/>
          </p:spPr>
        </p:pic>
        <p:sp>
          <p:nvSpPr>
            <p:cNvPr id="275" name="Rectangle 13"/>
            <p:cNvSpPr/>
            <p:nvPr/>
          </p:nvSpPr>
          <p:spPr>
            <a:xfrm rot="5400000">
              <a:off x="-1984249" y="2434583"/>
              <a:ext cx="4023362" cy="54865"/>
            </a:xfrm>
            <a:prstGeom prst="rect">
              <a:avLst/>
            </a:prstGeom>
            <a:solidFill>
              <a:srgbClr val="FCC90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283" name="Picture 7" descr="Picture 7"/>
          <p:cNvPicPr>
            <a:picLocks noChangeAspect="1"/>
          </p:cNvPicPr>
          <p:nvPr/>
        </p:nvPicPr>
        <p:blipFill>
          <a:blip r:embed="rId2"/>
          <a:stretch>
            <a:fillRect/>
          </a:stretch>
        </p:blipFill>
        <p:spPr>
          <a:xfrm>
            <a:off x="80509" y="4720046"/>
            <a:ext cx="320287" cy="340981"/>
          </a:xfrm>
          <a:prstGeom prst="rect">
            <a:avLst/>
          </a:prstGeom>
          <a:ln w="12700">
            <a:miter lim="400000"/>
          </a:ln>
        </p:spPr>
      </p:pic>
      <p:sp>
        <p:nvSpPr>
          <p:cNvPr id="284" name="TextBox 8"/>
          <p:cNvSpPr txBox="1"/>
          <p:nvPr/>
        </p:nvSpPr>
        <p:spPr>
          <a:xfrm>
            <a:off x="402969" y="4806163"/>
            <a:ext cx="2581893" cy="165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600" spc="100">
                <a:latin typeface="Arial"/>
                <a:ea typeface="Arial"/>
                <a:cs typeface="Arial"/>
                <a:sym typeface="Arial"/>
              </a:defRPr>
            </a:pPr>
            <a:r>
              <a:t>CAL STATE LA </a:t>
            </a:r>
            <a:r>
              <a:rPr>
                <a:solidFill>
                  <a:srgbClr val="FCC90A"/>
                </a:solidFill>
              </a:rPr>
              <a:t> |   </a:t>
            </a:r>
            <a:r>
              <a:t>Department of Computer Science</a:t>
            </a:r>
          </a:p>
        </p:txBody>
      </p:sp>
      <p:sp>
        <p:nvSpPr>
          <p:cNvPr id="285" name="Body Level One…"/>
          <p:cNvSpPr txBox="1">
            <a:spLocks noGrp="1"/>
          </p:cNvSpPr>
          <p:nvPr>
            <p:ph type="body" sz="quarter" idx="1"/>
          </p:nvPr>
        </p:nvSpPr>
        <p:spPr>
          <a:xfrm>
            <a:off x="536408" y="1151334"/>
            <a:ext cx="3960980" cy="479823"/>
          </a:xfrm>
          <a:prstGeom prst="rect">
            <a:avLst/>
          </a:prstGeom>
        </p:spPr>
        <p:txBody>
          <a:bodyPr anchor="b">
            <a:normAutofit/>
          </a:bodyPr>
          <a:lstStyle>
            <a:lvl1pPr>
              <a:defRPr sz="1800" b="1">
                <a:solidFill>
                  <a:srgbClr val="FCC90A"/>
                </a:solidFill>
              </a:defRPr>
            </a:lvl1pPr>
            <a:lvl2pPr marL="0" indent="342900">
              <a:buSzTx/>
              <a:buNone/>
              <a:defRPr sz="1800" b="1">
                <a:solidFill>
                  <a:srgbClr val="FCC90A"/>
                </a:solidFill>
              </a:defRPr>
            </a:lvl2pPr>
            <a:lvl3pPr marL="0" indent="685800">
              <a:buSzTx/>
              <a:buNone/>
              <a:defRPr sz="1800" b="1">
                <a:solidFill>
                  <a:srgbClr val="FCC90A"/>
                </a:solidFill>
              </a:defRPr>
            </a:lvl3pPr>
            <a:lvl4pPr marL="0" indent="1028700">
              <a:buSzTx/>
              <a:buNone/>
              <a:defRPr sz="1800" b="1">
                <a:solidFill>
                  <a:srgbClr val="FCC90A"/>
                </a:solidFill>
              </a:defRPr>
            </a:lvl4pPr>
            <a:lvl5pPr marL="0" indent="1371600">
              <a:buSzTx/>
              <a:buNone/>
              <a:defRPr sz="1800" b="1">
                <a:solidFill>
                  <a:srgbClr val="FCC90A"/>
                </a:solidFill>
              </a:defRPr>
            </a:lvl5pPr>
          </a:lstStyle>
          <a:p>
            <a:r>
              <a:t>Body Level One</a:t>
            </a:r>
          </a:p>
          <a:p>
            <a:pPr lvl="1"/>
            <a:r>
              <a:t>Body Level Two</a:t>
            </a:r>
          </a:p>
          <a:p>
            <a:pPr lvl="2"/>
            <a:r>
              <a:t>Body Level Three</a:t>
            </a:r>
          </a:p>
          <a:p>
            <a:pPr lvl="3"/>
            <a:r>
              <a:t>Body Level Four</a:t>
            </a:r>
          </a:p>
          <a:p>
            <a:pPr lvl="4"/>
            <a:r>
              <a:t>Body Level Five</a:t>
            </a:r>
          </a:p>
        </p:txBody>
      </p:sp>
      <p:sp>
        <p:nvSpPr>
          <p:cNvPr id="286" name="Text Placeholder 4"/>
          <p:cNvSpPr>
            <a:spLocks noGrp="1"/>
          </p:cNvSpPr>
          <p:nvPr>
            <p:ph type="body" sz="quarter" idx="21"/>
          </p:nvPr>
        </p:nvSpPr>
        <p:spPr>
          <a:xfrm>
            <a:off x="4724265" y="1151334"/>
            <a:ext cx="3962537" cy="479823"/>
          </a:xfrm>
          <a:prstGeom prst="rect">
            <a:avLst/>
          </a:prstGeom>
        </p:spPr>
        <p:txBody>
          <a:bodyPr anchor="b">
            <a:normAutofit/>
          </a:bodyPr>
          <a:lstStyle/>
          <a:p>
            <a:pPr>
              <a:defRPr sz="1800" b="1">
                <a:solidFill>
                  <a:srgbClr val="FCC90A"/>
                </a:solidFill>
              </a:defRPr>
            </a:pPr>
            <a:endParaRPr/>
          </a:p>
        </p:txBody>
      </p:sp>
      <p:sp>
        <p:nvSpPr>
          <p:cNvPr id="2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88" name="CLICK TO EDIT MASTER TITLE STYLE"/>
          <p:cNvSpPr txBox="1">
            <a:spLocks noGrp="1"/>
          </p:cNvSpPr>
          <p:nvPr>
            <p:ph type="title" hasCustomPrompt="1"/>
          </p:nvPr>
        </p:nvSpPr>
        <p:spPr>
          <a:prstGeom prst="rect">
            <a:avLst/>
          </a:prstGeom>
        </p:spPr>
        <p:txBody>
          <a:bodyPr/>
          <a:lstStyle/>
          <a:p>
            <a:r>
              <a:t>CLICK TO EDIT MASTER TITLE STYLE</a:t>
            </a:r>
          </a:p>
        </p:txBody>
      </p:sp>
      <p:pic>
        <p:nvPicPr>
          <p:cNvPr id="289" name="Picture 10" descr="Picture 10"/>
          <p:cNvPicPr>
            <a:picLocks noChangeAspect="1"/>
          </p:cNvPicPr>
          <p:nvPr/>
        </p:nvPicPr>
        <p:blipFill>
          <a:blip r:embed="rId3"/>
          <a:stretch>
            <a:fillRect/>
          </a:stretch>
        </p:blipFill>
        <p:spPr>
          <a:xfrm>
            <a:off x="0" y="0"/>
            <a:ext cx="876602" cy="764212"/>
          </a:xfrm>
          <a:prstGeom prst="rect">
            <a:avLst/>
          </a:prstGeom>
          <a:ln w="12700">
            <a:miter lim="400000"/>
          </a:ln>
        </p:spPr>
      </p:pic>
      <p:grpSp>
        <p:nvGrpSpPr>
          <p:cNvPr id="292" name="Group 13"/>
          <p:cNvGrpSpPr/>
          <p:nvPr/>
        </p:nvGrpSpPr>
        <p:grpSpPr>
          <a:xfrm>
            <a:off x="182345" y="104248"/>
            <a:ext cx="570008" cy="4473697"/>
            <a:chOff x="0" y="0"/>
            <a:chExt cx="570006" cy="4473696"/>
          </a:xfrm>
        </p:grpSpPr>
        <p:pic>
          <p:nvPicPr>
            <p:cNvPr id="290" name="Picture 14" descr="Picture 14"/>
            <p:cNvPicPr>
              <a:picLocks noChangeAspect="1"/>
            </p:cNvPicPr>
            <p:nvPr/>
          </p:nvPicPr>
          <p:blipFill>
            <a:blip r:embed="rId4"/>
            <a:stretch>
              <a:fillRect/>
            </a:stretch>
          </p:blipFill>
          <p:spPr>
            <a:xfrm>
              <a:off x="0" y="-1"/>
              <a:ext cx="570007" cy="538524"/>
            </a:xfrm>
            <a:prstGeom prst="rect">
              <a:avLst/>
            </a:prstGeom>
            <a:ln w="12700" cap="flat">
              <a:noFill/>
              <a:miter lim="400000"/>
            </a:ln>
            <a:effectLst/>
          </p:spPr>
        </p:pic>
        <p:sp>
          <p:nvSpPr>
            <p:cNvPr id="291" name="Rectangle 15"/>
            <p:cNvSpPr/>
            <p:nvPr/>
          </p:nvSpPr>
          <p:spPr>
            <a:xfrm rot="5400000">
              <a:off x="-1984249" y="2434583"/>
              <a:ext cx="4023362" cy="54865"/>
            </a:xfrm>
            <a:prstGeom prst="rect">
              <a:avLst/>
            </a:prstGeom>
            <a:solidFill>
              <a:srgbClr val="FCC90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299" name="Picture 7" descr="Picture 7"/>
          <p:cNvPicPr>
            <a:picLocks noChangeAspect="1"/>
          </p:cNvPicPr>
          <p:nvPr/>
        </p:nvPicPr>
        <p:blipFill>
          <a:blip r:embed="rId2"/>
          <a:stretch>
            <a:fillRect/>
          </a:stretch>
        </p:blipFill>
        <p:spPr>
          <a:xfrm>
            <a:off x="80509" y="4720046"/>
            <a:ext cx="320287" cy="340981"/>
          </a:xfrm>
          <a:prstGeom prst="rect">
            <a:avLst/>
          </a:prstGeom>
          <a:ln w="12700">
            <a:miter lim="400000"/>
          </a:ln>
        </p:spPr>
      </p:pic>
      <p:sp>
        <p:nvSpPr>
          <p:cNvPr id="300" name="TextBox 8"/>
          <p:cNvSpPr txBox="1"/>
          <p:nvPr/>
        </p:nvSpPr>
        <p:spPr>
          <a:xfrm>
            <a:off x="402969" y="4806163"/>
            <a:ext cx="2581893" cy="165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600" spc="100">
                <a:latin typeface="Arial"/>
                <a:ea typeface="Arial"/>
                <a:cs typeface="Arial"/>
                <a:sym typeface="Arial"/>
              </a:defRPr>
            </a:pPr>
            <a:r>
              <a:t>CAL STATE LA </a:t>
            </a:r>
            <a:r>
              <a:rPr>
                <a:solidFill>
                  <a:srgbClr val="FCC90A"/>
                </a:solidFill>
              </a:rPr>
              <a:t> |   </a:t>
            </a:r>
            <a:r>
              <a:t>Department of Computer Science</a:t>
            </a:r>
          </a:p>
        </p:txBody>
      </p:sp>
      <p:sp>
        <p:nvSpPr>
          <p:cNvPr id="3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pic>
        <p:nvPicPr>
          <p:cNvPr id="32" name="Picture 7" descr="Picture 7"/>
          <p:cNvPicPr>
            <a:picLocks noChangeAspect="1"/>
          </p:cNvPicPr>
          <p:nvPr/>
        </p:nvPicPr>
        <p:blipFill>
          <a:blip r:embed="rId2"/>
          <a:stretch>
            <a:fillRect/>
          </a:stretch>
        </p:blipFill>
        <p:spPr>
          <a:xfrm>
            <a:off x="80509" y="4720046"/>
            <a:ext cx="320287" cy="340981"/>
          </a:xfrm>
          <a:prstGeom prst="rect">
            <a:avLst/>
          </a:prstGeom>
          <a:ln w="12700">
            <a:miter lim="400000"/>
          </a:ln>
        </p:spPr>
      </p:pic>
      <p:sp>
        <p:nvSpPr>
          <p:cNvPr id="33" name="TextBox 8"/>
          <p:cNvSpPr txBox="1"/>
          <p:nvPr/>
        </p:nvSpPr>
        <p:spPr>
          <a:xfrm>
            <a:off x="402969" y="4806163"/>
            <a:ext cx="2581893" cy="165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600" spc="100">
                <a:latin typeface="Arial"/>
                <a:ea typeface="Arial"/>
                <a:cs typeface="Arial"/>
                <a:sym typeface="Arial"/>
              </a:defRPr>
            </a:pPr>
            <a:r>
              <a:t>CAL STATE LA </a:t>
            </a:r>
            <a:r>
              <a:rPr>
                <a:solidFill>
                  <a:srgbClr val="FCC90A"/>
                </a:solidFill>
              </a:rPr>
              <a:t> |   </a:t>
            </a:r>
            <a:r>
              <a:t>Department of Computer Science</a:t>
            </a:r>
          </a:p>
        </p:txBody>
      </p:sp>
      <p:sp>
        <p:nvSpPr>
          <p:cNvPr id="34" name="Rectangle 21"/>
          <p:cNvSpPr/>
          <p:nvPr/>
        </p:nvSpPr>
        <p:spPr>
          <a:xfrm>
            <a:off x="4683759" y="0"/>
            <a:ext cx="4460241" cy="5134496"/>
          </a:xfrm>
          <a:prstGeom prst="rect">
            <a:avLst/>
          </a:prstGeom>
          <a:solidFill>
            <a:srgbClr val="272324"/>
          </a:solidFill>
          <a:ln>
            <a:solidFill>
              <a:srgbClr val="000000"/>
            </a:solidFill>
          </a:ln>
        </p:spPr>
        <p:txBody>
          <a:bodyPr lIns="45719" rIns="45719" anchor="ctr"/>
          <a:lstStyle/>
          <a:p>
            <a:pPr algn="ctr">
              <a:defRPr>
                <a:solidFill>
                  <a:srgbClr val="FFFFFF"/>
                </a:solidFill>
              </a:defRPr>
            </a:pPr>
            <a:endParaRPr/>
          </a:p>
        </p:txBody>
      </p:sp>
      <p:pic>
        <p:nvPicPr>
          <p:cNvPr id="35" name="Picture 7" descr="Picture 7"/>
          <p:cNvPicPr>
            <a:picLocks noChangeAspect="1"/>
          </p:cNvPicPr>
          <p:nvPr/>
        </p:nvPicPr>
        <p:blipFill>
          <a:blip r:embed="rId3"/>
          <a:stretch>
            <a:fillRect/>
          </a:stretch>
        </p:blipFill>
        <p:spPr>
          <a:xfrm>
            <a:off x="4976602" y="556527"/>
            <a:ext cx="4167398" cy="4586973"/>
          </a:xfrm>
          <a:prstGeom prst="rect">
            <a:avLst/>
          </a:prstGeom>
          <a:ln w="12700">
            <a:miter lim="400000"/>
          </a:ln>
          <a:effectLst>
            <a:outerShdw dir="5400000" rotWithShape="0">
              <a:srgbClr val="000000">
                <a:alpha val="43137"/>
              </a:srgbClr>
            </a:outerShdw>
          </a:effectLst>
        </p:spPr>
      </p:pic>
      <p:sp>
        <p:nvSpPr>
          <p:cNvPr id="36" name="Slide Number"/>
          <p:cNvSpPr txBox="1">
            <a:spLocks noGrp="1"/>
          </p:cNvSpPr>
          <p:nvPr>
            <p:ph type="sldNum" sz="quarter" idx="2"/>
          </p:nvPr>
        </p:nvSpPr>
        <p:spPr>
          <a:xfrm>
            <a:off x="8923997" y="4903621"/>
            <a:ext cx="220003" cy="205914"/>
          </a:xfrm>
          <a:prstGeom prst="rect">
            <a:avLst/>
          </a:prstGeom>
        </p:spPr>
        <p:txBody>
          <a:bodyPr/>
          <a:lstStyle/>
          <a:p>
            <a:fld id="{86CB4B4D-7CA3-9044-876B-883B54F8677D}" type="slidenum">
              <a:t>‹#›</a:t>
            </a:fld>
            <a:endParaRPr/>
          </a:p>
        </p:txBody>
      </p:sp>
      <p:sp>
        <p:nvSpPr>
          <p:cNvPr id="37" name="Body Level One…"/>
          <p:cNvSpPr txBox="1">
            <a:spLocks noGrp="1"/>
          </p:cNvSpPr>
          <p:nvPr>
            <p:ph type="body" sz="quarter" idx="1"/>
          </p:nvPr>
        </p:nvSpPr>
        <p:spPr>
          <a:xfrm>
            <a:off x="318901" y="1224321"/>
            <a:ext cx="4009260" cy="1314451"/>
          </a:xfrm>
          <a:prstGeom prst="rect">
            <a:avLst/>
          </a:prstGeom>
        </p:spPr>
        <p:txBody>
          <a:bodyPr>
            <a:normAutofit/>
          </a:bodyPr>
          <a:lstStyle>
            <a:lvl1pPr>
              <a:defRPr>
                <a:solidFill>
                  <a:srgbClr val="4A4F55"/>
                </a:solidFill>
              </a:defRPr>
            </a:lvl1pPr>
            <a:lvl2pPr marL="0" indent="342900">
              <a:buSzTx/>
              <a:buNone/>
              <a:defRPr>
                <a:solidFill>
                  <a:srgbClr val="4A4F55"/>
                </a:solidFill>
              </a:defRPr>
            </a:lvl2pPr>
            <a:lvl3pPr marL="0" indent="685800">
              <a:buSzTx/>
              <a:buNone/>
              <a:defRPr>
                <a:solidFill>
                  <a:srgbClr val="4A4F55"/>
                </a:solidFill>
              </a:defRPr>
            </a:lvl3pPr>
            <a:lvl4pPr marL="0" indent="1028700">
              <a:buSzTx/>
              <a:buNone/>
              <a:defRPr>
                <a:solidFill>
                  <a:srgbClr val="4A4F55"/>
                </a:solidFill>
              </a:defRPr>
            </a:lvl4pPr>
            <a:lvl5pPr marL="0" indent="1371600">
              <a:buSzTx/>
              <a:buNone/>
              <a:defRPr>
                <a:solidFill>
                  <a:srgbClr val="4A4F55"/>
                </a:solidFill>
              </a:defRPr>
            </a:lvl5pPr>
          </a:lstStyle>
          <a:p>
            <a:r>
              <a:t>Body Level One</a:t>
            </a:r>
          </a:p>
          <a:p>
            <a:pPr lvl="1"/>
            <a:r>
              <a:t>Body Level Two</a:t>
            </a:r>
          </a:p>
          <a:p>
            <a:pPr lvl="2"/>
            <a:r>
              <a:t>Body Level Three</a:t>
            </a:r>
          </a:p>
          <a:p>
            <a:pPr lvl="3"/>
            <a:r>
              <a:t>Body Level Four</a:t>
            </a:r>
          </a:p>
          <a:p>
            <a:pPr lvl="4"/>
            <a:r>
              <a:t>Body Level Five</a:t>
            </a:r>
          </a:p>
        </p:txBody>
      </p:sp>
      <p:pic>
        <p:nvPicPr>
          <p:cNvPr id="38" name="Picture 15" descr="Picture 15"/>
          <p:cNvPicPr>
            <a:picLocks noChangeAspect="1"/>
          </p:cNvPicPr>
          <p:nvPr/>
        </p:nvPicPr>
        <p:blipFill>
          <a:blip r:embed="rId4"/>
          <a:srcRect b="6847"/>
          <a:stretch>
            <a:fillRect/>
          </a:stretch>
        </p:blipFill>
        <p:spPr>
          <a:xfrm>
            <a:off x="7713518" y="2761"/>
            <a:ext cx="1407333" cy="1498262"/>
          </a:xfrm>
          <a:prstGeom prst="rect">
            <a:avLst/>
          </a:prstGeom>
          <a:ln w="12700">
            <a:miter lim="400000"/>
          </a:ln>
        </p:spPr>
      </p:pic>
      <p:pic>
        <p:nvPicPr>
          <p:cNvPr id="39" name="Picture 18" descr="Picture 18"/>
          <p:cNvPicPr>
            <a:picLocks noChangeAspect="1"/>
          </p:cNvPicPr>
          <p:nvPr/>
        </p:nvPicPr>
        <p:blipFill>
          <a:blip r:embed="rId5"/>
          <a:srcRect b="19854"/>
          <a:stretch>
            <a:fillRect/>
          </a:stretch>
        </p:blipFill>
        <p:spPr>
          <a:xfrm>
            <a:off x="4840585" y="2791962"/>
            <a:ext cx="818535" cy="2200843"/>
          </a:xfrm>
          <a:prstGeom prst="rect">
            <a:avLst/>
          </a:prstGeom>
          <a:ln w="12700">
            <a:miter lim="400000"/>
          </a:ln>
        </p:spPr>
      </p:pic>
      <p:pic>
        <p:nvPicPr>
          <p:cNvPr id="40" name="Picture 20" descr="Picture 20"/>
          <p:cNvPicPr>
            <a:picLocks noChangeAspect="1"/>
          </p:cNvPicPr>
          <p:nvPr/>
        </p:nvPicPr>
        <p:blipFill>
          <a:blip r:embed="rId6"/>
          <a:stretch>
            <a:fillRect/>
          </a:stretch>
        </p:blipFill>
        <p:spPr>
          <a:xfrm>
            <a:off x="6606209" y="1407073"/>
            <a:ext cx="1332109" cy="877806"/>
          </a:xfrm>
          <a:prstGeom prst="rect">
            <a:avLst/>
          </a:prstGeom>
          <a:ln w="12700">
            <a:miter lim="400000"/>
          </a:ln>
        </p:spPr>
      </p:pic>
      <p:sp>
        <p:nvSpPr>
          <p:cNvPr id="41" name="Title Text"/>
          <p:cNvSpPr txBox="1">
            <a:spLocks noGrp="1"/>
          </p:cNvSpPr>
          <p:nvPr>
            <p:ph type="title"/>
          </p:nvPr>
        </p:nvSpPr>
        <p:spPr>
          <a:xfrm>
            <a:off x="228600" y="170260"/>
            <a:ext cx="8769096" cy="857251"/>
          </a:xfrm>
          <a:prstGeom prst="rect">
            <a:avLst/>
          </a:prstGeom>
        </p:spPr>
        <p:txBody>
          <a:bodyPr/>
          <a:lstStyle/>
          <a:p>
            <a:r>
              <a:t>Title Text</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pic>
        <p:nvPicPr>
          <p:cNvPr id="308" name="Picture 7" descr="Picture 7"/>
          <p:cNvPicPr>
            <a:picLocks noChangeAspect="1"/>
          </p:cNvPicPr>
          <p:nvPr/>
        </p:nvPicPr>
        <p:blipFill>
          <a:blip r:embed="rId2"/>
          <a:stretch>
            <a:fillRect/>
          </a:stretch>
        </p:blipFill>
        <p:spPr>
          <a:xfrm>
            <a:off x="80509" y="4720046"/>
            <a:ext cx="320287" cy="340981"/>
          </a:xfrm>
          <a:prstGeom prst="rect">
            <a:avLst/>
          </a:prstGeom>
          <a:ln w="12700">
            <a:miter lim="400000"/>
          </a:ln>
        </p:spPr>
      </p:pic>
      <p:sp>
        <p:nvSpPr>
          <p:cNvPr id="309" name="TextBox 8"/>
          <p:cNvSpPr txBox="1"/>
          <p:nvPr/>
        </p:nvSpPr>
        <p:spPr>
          <a:xfrm>
            <a:off x="402969" y="4806163"/>
            <a:ext cx="2581893" cy="165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600" spc="100">
                <a:latin typeface="Arial"/>
                <a:ea typeface="Arial"/>
                <a:cs typeface="Arial"/>
                <a:sym typeface="Arial"/>
              </a:defRPr>
            </a:pPr>
            <a:r>
              <a:t>CAL STATE LA </a:t>
            </a:r>
            <a:r>
              <a:rPr>
                <a:solidFill>
                  <a:srgbClr val="FCC90A"/>
                </a:solidFill>
              </a:rPr>
              <a:t> |   </a:t>
            </a:r>
            <a:r>
              <a:t>Department of Computer Science</a:t>
            </a:r>
          </a:p>
        </p:txBody>
      </p:sp>
      <p:sp>
        <p:nvSpPr>
          <p:cNvPr id="310" name="Title Text"/>
          <p:cNvSpPr txBox="1">
            <a:spLocks noGrp="1"/>
          </p:cNvSpPr>
          <p:nvPr>
            <p:ph type="title"/>
          </p:nvPr>
        </p:nvSpPr>
        <p:spPr>
          <a:xfrm>
            <a:off x="228600" y="170260"/>
            <a:ext cx="8769096" cy="857251"/>
          </a:xfrm>
          <a:prstGeom prst="rect">
            <a:avLst/>
          </a:prstGeom>
        </p:spPr>
        <p:txBody>
          <a:bodyPr/>
          <a:lstStyle/>
          <a:p>
            <a:r>
              <a:t>Title Text</a:t>
            </a:r>
          </a:p>
        </p:txBody>
      </p:sp>
      <p:sp>
        <p:nvSpPr>
          <p:cNvPr id="3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D2CDB-12D8-AF46-9D21-D7074B05651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30A93EE-8829-8941-903C-6BFD034EE4BE}"/>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FECCFE8-DF25-7948-8B77-121DF427BA18}"/>
              </a:ext>
            </a:extLst>
          </p:cNvPr>
          <p:cNvSpPr>
            <a:spLocks noGrp="1"/>
          </p:cNvSpPr>
          <p:nvPr>
            <p:ph type="dt" sz="half" idx="10"/>
          </p:nvPr>
        </p:nvSpPr>
        <p:spPr/>
        <p:txBody>
          <a:bodyPr/>
          <a:lstStyle/>
          <a:p>
            <a:fld id="{66935E72-6A3A-6745-BFFA-EFE499E7CA08}" type="datetimeFigureOut">
              <a:rPr lang="en-US" smtClean="0"/>
              <a:t>11/4/2022</a:t>
            </a:fld>
            <a:endParaRPr lang="en-US"/>
          </a:p>
        </p:txBody>
      </p:sp>
      <p:sp>
        <p:nvSpPr>
          <p:cNvPr id="5" name="Footer Placeholder 4">
            <a:extLst>
              <a:ext uri="{FF2B5EF4-FFF2-40B4-BE49-F238E27FC236}">
                <a16:creationId xmlns:a16="http://schemas.microsoft.com/office/drawing/2014/main" id="{D4642A1C-E0EC-E74B-A5B4-D531F925C9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958C21-C8BB-6F40-B463-C7B526A6642D}"/>
              </a:ext>
            </a:extLst>
          </p:cNvPr>
          <p:cNvSpPr>
            <a:spLocks noGrp="1"/>
          </p:cNvSpPr>
          <p:nvPr>
            <p:ph type="sldNum" sz="quarter" idx="12"/>
          </p:nvPr>
        </p:nvSpPr>
        <p:spPr/>
        <p:txBody>
          <a:bodyPr/>
          <a:lstStyle/>
          <a:p>
            <a:fld id="{09571EC1-3FD3-164A-823A-40A51F37D6A3}" type="slidenum">
              <a:rPr lang="en-US" smtClean="0"/>
              <a:t>‹#›</a:t>
            </a:fld>
            <a:endParaRPr lang="en-US"/>
          </a:p>
        </p:txBody>
      </p:sp>
    </p:spTree>
    <p:extLst>
      <p:ext uri="{BB962C8B-B14F-4D97-AF65-F5344CB8AC3E}">
        <p14:creationId xmlns:p14="http://schemas.microsoft.com/office/powerpoint/2010/main" val="29851581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D52CE-0694-9C4C-A6C1-F41A476195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5AC11D-726D-2944-A646-EF3FBF4DC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F09AD-5FF0-5F4C-8A4E-6F18CFF1FE78}"/>
              </a:ext>
            </a:extLst>
          </p:cNvPr>
          <p:cNvSpPr>
            <a:spLocks noGrp="1"/>
          </p:cNvSpPr>
          <p:nvPr>
            <p:ph type="dt" sz="half" idx="10"/>
          </p:nvPr>
        </p:nvSpPr>
        <p:spPr/>
        <p:txBody>
          <a:bodyPr/>
          <a:lstStyle/>
          <a:p>
            <a:fld id="{66935E72-6A3A-6745-BFFA-EFE499E7CA08}" type="datetimeFigureOut">
              <a:rPr lang="en-US" smtClean="0"/>
              <a:t>11/4/2022</a:t>
            </a:fld>
            <a:endParaRPr lang="en-US"/>
          </a:p>
        </p:txBody>
      </p:sp>
      <p:sp>
        <p:nvSpPr>
          <p:cNvPr id="5" name="Footer Placeholder 4">
            <a:extLst>
              <a:ext uri="{FF2B5EF4-FFF2-40B4-BE49-F238E27FC236}">
                <a16:creationId xmlns:a16="http://schemas.microsoft.com/office/drawing/2014/main" id="{EB569ABA-6B85-124B-8096-A3E6340B4D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3677A1-97C7-AC43-930D-548513D79AD6}"/>
              </a:ext>
            </a:extLst>
          </p:cNvPr>
          <p:cNvSpPr>
            <a:spLocks noGrp="1"/>
          </p:cNvSpPr>
          <p:nvPr>
            <p:ph type="sldNum" sz="quarter" idx="12"/>
          </p:nvPr>
        </p:nvSpPr>
        <p:spPr/>
        <p:txBody>
          <a:bodyPr/>
          <a:lstStyle/>
          <a:p>
            <a:fld id="{09571EC1-3FD3-164A-823A-40A51F37D6A3}" type="slidenum">
              <a:rPr lang="en-US" smtClean="0"/>
              <a:t>‹#›</a:t>
            </a:fld>
            <a:endParaRPr lang="en-US"/>
          </a:p>
        </p:txBody>
      </p:sp>
    </p:spTree>
    <p:extLst>
      <p:ext uri="{BB962C8B-B14F-4D97-AF65-F5344CB8AC3E}">
        <p14:creationId xmlns:p14="http://schemas.microsoft.com/office/powerpoint/2010/main" val="359927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4E064-30B9-744D-9F3F-DE239C6E610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48804F3-54C3-A04A-A0C1-04361F29AF6D}"/>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62D490-B8C9-D048-8302-F23443360D6C}"/>
              </a:ext>
            </a:extLst>
          </p:cNvPr>
          <p:cNvSpPr>
            <a:spLocks noGrp="1"/>
          </p:cNvSpPr>
          <p:nvPr>
            <p:ph type="dt" sz="half" idx="10"/>
          </p:nvPr>
        </p:nvSpPr>
        <p:spPr/>
        <p:txBody>
          <a:bodyPr/>
          <a:lstStyle/>
          <a:p>
            <a:fld id="{66935E72-6A3A-6745-BFFA-EFE499E7CA08}" type="datetimeFigureOut">
              <a:rPr lang="en-US" smtClean="0"/>
              <a:t>11/4/2022</a:t>
            </a:fld>
            <a:endParaRPr lang="en-US"/>
          </a:p>
        </p:txBody>
      </p:sp>
      <p:sp>
        <p:nvSpPr>
          <p:cNvPr id="5" name="Footer Placeholder 4">
            <a:extLst>
              <a:ext uri="{FF2B5EF4-FFF2-40B4-BE49-F238E27FC236}">
                <a16:creationId xmlns:a16="http://schemas.microsoft.com/office/drawing/2014/main" id="{CF63206D-C1A1-9C42-A08C-EC38AB9E18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380CF5-1D05-1A43-A943-0273F3D19D49}"/>
              </a:ext>
            </a:extLst>
          </p:cNvPr>
          <p:cNvSpPr>
            <a:spLocks noGrp="1"/>
          </p:cNvSpPr>
          <p:nvPr>
            <p:ph type="sldNum" sz="quarter" idx="12"/>
          </p:nvPr>
        </p:nvSpPr>
        <p:spPr/>
        <p:txBody>
          <a:bodyPr/>
          <a:lstStyle/>
          <a:p>
            <a:fld id="{09571EC1-3FD3-164A-823A-40A51F37D6A3}" type="slidenum">
              <a:rPr lang="en-US" smtClean="0"/>
              <a:t>‹#›</a:t>
            </a:fld>
            <a:endParaRPr lang="en-US"/>
          </a:p>
        </p:txBody>
      </p:sp>
    </p:spTree>
    <p:extLst>
      <p:ext uri="{BB962C8B-B14F-4D97-AF65-F5344CB8AC3E}">
        <p14:creationId xmlns:p14="http://schemas.microsoft.com/office/powerpoint/2010/main" val="34000717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01011-7A37-D342-8252-B9672C4C31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5A663E-877F-B544-B1BC-E24967EBE8C7}"/>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D25BD2-9A13-354F-8DA6-C24BBD3CBD25}"/>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514CDA-8BAF-8D48-A2FA-AF0358D4413C}"/>
              </a:ext>
            </a:extLst>
          </p:cNvPr>
          <p:cNvSpPr>
            <a:spLocks noGrp="1"/>
          </p:cNvSpPr>
          <p:nvPr>
            <p:ph type="dt" sz="half" idx="10"/>
          </p:nvPr>
        </p:nvSpPr>
        <p:spPr/>
        <p:txBody>
          <a:bodyPr/>
          <a:lstStyle/>
          <a:p>
            <a:fld id="{66935E72-6A3A-6745-BFFA-EFE499E7CA08}" type="datetimeFigureOut">
              <a:rPr lang="en-US" smtClean="0"/>
              <a:t>11/4/2022</a:t>
            </a:fld>
            <a:endParaRPr lang="en-US"/>
          </a:p>
        </p:txBody>
      </p:sp>
      <p:sp>
        <p:nvSpPr>
          <p:cNvPr id="6" name="Footer Placeholder 5">
            <a:extLst>
              <a:ext uri="{FF2B5EF4-FFF2-40B4-BE49-F238E27FC236}">
                <a16:creationId xmlns:a16="http://schemas.microsoft.com/office/drawing/2014/main" id="{00AD67E9-1533-9F45-8AFE-2B82FCB60A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197D4D-A99D-6749-846D-16BF8C4355B5}"/>
              </a:ext>
            </a:extLst>
          </p:cNvPr>
          <p:cNvSpPr>
            <a:spLocks noGrp="1"/>
          </p:cNvSpPr>
          <p:nvPr>
            <p:ph type="sldNum" sz="quarter" idx="12"/>
          </p:nvPr>
        </p:nvSpPr>
        <p:spPr/>
        <p:txBody>
          <a:bodyPr/>
          <a:lstStyle/>
          <a:p>
            <a:fld id="{09571EC1-3FD3-164A-823A-40A51F37D6A3}" type="slidenum">
              <a:rPr lang="en-US" smtClean="0"/>
              <a:t>‹#›</a:t>
            </a:fld>
            <a:endParaRPr lang="en-US"/>
          </a:p>
        </p:txBody>
      </p:sp>
    </p:spTree>
    <p:extLst>
      <p:ext uri="{BB962C8B-B14F-4D97-AF65-F5344CB8AC3E}">
        <p14:creationId xmlns:p14="http://schemas.microsoft.com/office/powerpoint/2010/main" val="13539594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3B2E1-4D9E-FB42-A37D-9B7123454DE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D59E58-2B93-EF41-B18E-6B5A430393A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F4657FA-AC90-1942-9D11-592A49286881}"/>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9E5F33-4700-5042-83CF-910D433EE39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F516EEF-2B44-FE41-AD9B-7984FB3E341D}"/>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17D8C7-88C5-BD40-965F-85D2380AEAF0}"/>
              </a:ext>
            </a:extLst>
          </p:cNvPr>
          <p:cNvSpPr>
            <a:spLocks noGrp="1"/>
          </p:cNvSpPr>
          <p:nvPr>
            <p:ph type="dt" sz="half" idx="10"/>
          </p:nvPr>
        </p:nvSpPr>
        <p:spPr/>
        <p:txBody>
          <a:bodyPr/>
          <a:lstStyle/>
          <a:p>
            <a:fld id="{66935E72-6A3A-6745-BFFA-EFE499E7CA08}" type="datetimeFigureOut">
              <a:rPr lang="en-US" smtClean="0"/>
              <a:t>11/4/2022</a:t>
            </a:fld>
            <a:endParaRPr lang="en-US"/>
          </a:p>
        </p:txBody>
      </p:sp>
      <p:sp>
        <p:nvSpPr>
          <p:cNvPr id="8" name="Footer Placeholder 7">
            <a:extLst>
              <a:ext uri="{FF2B5EF4-FFF2-40B4-BE49-F238E27FC236}">
                <a16:creationId xmlns:a16="http://schemas.microsoft.com/office/drawing/2014/main" id="{EA058746-C3C3-094A-97CD-1D90793E11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46E428-5C4F-3A4D-8A1C-7D31424A43A3}"/>
              </a:ext>
            </a:extLst>
          </p:cNvPr>
          <p:cNvSpPr>
            <a:spLocks noGrp="1"/>
          </p:cNvSpPr>
          <p:nvPr>
            <p:ph type="sldNum" sz="quarter" idx="12"/>
          </p:nvPr>
        </p:nvSpPr>
        <p:spPr/>
        <p:txBody>
          <a:bodyPr/>
          <a:lstStyle/>
          <a:p>
            <a:fld id="{09571EC1-3FD3-164A-823A-40A51F37D6A3}" type="slidenum">
              <a:rPr lang="en-US" smtClean="0"/>
              <a:t>‹#›</a:t>
            </a:fld>
            <a:endParaRPr lang="en-US"/>
          </a:p>
        </p:txBody>
      </p:sp>
    </p:spTree>
    <p:extLst>
      <p:ext uri="{BB962C8B-B14F-4D97-AF65-F5344CB8AC3E}">
        <p14:creationId xmlns:p14="http://schemas.microsoft.com/office/powerpoint/2010/main" val="2781185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B9730-421B-9C4C-9344-B26F9D8E1E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B689AB-8846-9C44-8B9F-008F1FDDC423}"/>
              </a:ext>
            </a:extLst>
          </p:cNvPr>
          <p:cNvSpPr>
            <a:spLocks noGrp="1"/>
          </p:cNvSpPr>
          <p:nvPr>
            <p:ph type="dt" sz="half" idx="10"/>
          </p:nvPr>
        </p:nvSpPr>
        <p:spPr/>
        <p:txBody>
          <a:bodyPr/>
          <a:lstStyle/>
          <a:p>
            <a:fld id="{66935E72-6A3A-6745-BFFA-EFE499E7CA08}" type="datetimeFigureOut">
              <a:rPr lang="en-US" smtClean="0"/>
              <a:t>11/4/2022</a:t>
            </a:fld>
            <a:endParaRPr lang="en-US"/>
          </a:p>
        </p:txBody>
      </p:sp>
      <p:sp>
        <p:nvSpPr>
          <p:cNvPr id="4" name="Footer Placeholder 3">
            <a:extLst>
              <a:ext uri="{FF2B5EF4-FFF2-40B4-BE49-F238E27FC236}">
                <a16:creationId xmlns:a16="http://schemas.microsoft.com/office/drawing/2014/main" id="{0DF61A1B-724D-D645-AEAC-7C910084BF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7D1781-EAFF-6347-A05E-8406C708C2D0}"/>
              </a:ext>
            </a:extLst>
          </p:cNvPr>
          <p:cNvSpPr>
            <a:spLocks noGrp="1"/>
          </p:cNvSpPr>
          <p:nvPr>
            <p:ph type="sldNum" sz="quarter" idx="12"/>
          </p:nvPr>
        </p:nvSpPr>
        <p:spPr/>
        <p:txBody>
          <a:bodyPr/>
          <a:lstStyle/>
          <a:p>
            <a:fld id="{09571EC1-3FD3-164A-823A-40A51F37D6A3}" type="slidenum">
              <a:rPr lang="en-US" smtClean="0"/>
              <a:t>‹#›</a:t>
            </a:fld>
            <a:endParaRPr lang="en-US"/>
          </a:p>
        </p:txBody>
      </p:sp>
    </p:spTree>
    <p:extLst>
      <p:ext uri="{BB962C8B-B14F-4D97-AF65-F5344CB8AC3E}">
        <p14:creationId xmlns:p14="http://schemas.microsoft.com/office/powerpoint/2010/main" val="8066585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F8B2E5-19E6-4B4D-BB11-0DD1E6F247C6}"/>
              </a:ext>
            </a:extLst>
          </p:cNvPr>
          <p:cNvSpPr>
            <a:spLocks noGrp="1"/>
          </p:cNvSpPr>
          <p:nvPr>
            <p:ph type="dt" sz="half" idx="10"/>
          </p:nvPr>
        </p:nvSpPr>
        <p:spPr/>
        <p:txBody>
          <a:bodyPr/>
          <a:lstStyle/>
          <a:p>
            <a:fld id="{66935E72-6A3A-6745-BFFA-EFE499E7CA08}" type="datetimeFigureOut">
              <a:rPr lang="en-US" smtClean="0"/>
              <a:t>11/4/2022</a:t>
            </a:fld>
            <a:endParaRPr lang="en-US"/>
          </a:p>
        </p:txBody>
      </p:sp>
      <p:sp>
        <p:nvSpPr>
          <p:cNvPr id="3" name="Footer Placeholder 2">
            <a:extLst>
              <a:ext uri="{FF2B5EF4-FFF2-40B4-BE49-F238E27FC236}">
                <a16:creationId xmlns:a16="http://schemas.microsoft.com/office/drawing/2014/main" id="{C6BD6BF5-E039-624A-A62A-D3F3B4B498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832EBE-5F81-4447-84AE-5E47B785C37F}"/>
              </a:ext>
            </a:extLst>
          </p:cNvPr>
          <p:cNvSpPr>
            <a:spLocks noGrp="1"/>
          </p:cNvSpPr>
          <p:nvPr>
            <p:ph type="sldNum" sz="quarter" idx="12"/>
          </p:nvPr>
        </p:nvSpPr>
        <p:spPr/>
        <p:txBody>
          <a:bodyPr/>
          <a:lstStyle/>
          <a:p>
            <a:fld id="{09571EC1-3FD3-164A-823A-40A51F37D6A3}" type="slidenum">
              <a:rPr lang="en-US" smtClean="0"/>
              <a:t>‹#›</a:t>
            </a:fld>
            <a:endParaRPr lang="en-US"/>
          </a:p>
        </p:txBody>
      </p:sp>
    </p:spTree>
    <p:extLst>
      <p:ext uri="{BB962C8B-B14F-4D97-AF65-F5344CB8AC3E}">
        <p14:creationId xmlns:p14="http://schemas.microsoft.com/office/powerpoint/2010/main" val="7652532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B144A-C9B1-8346-90A3-413A0752BB7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510F33E-5AD1-C043-A362-5ABBF4B0E89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0DAEE4-6A0C-EB4E-A7F7-CF7A0DB4B6B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076947A-AC6C-5E4B-805F-3A977356E5C1}"/>
              </a:ext>
            </a:extLst>
          </p:cNvPr>
          <p:cNvSpPr>
            <a:spLocks noGrp="1"/>
          </p:cNvSpPr>
          <p:nvPr>
            <p:ph type="dt" sz="half" idx="10"/>
          </p:nvPr>
        </p:nvSpPr>
        <p:spPr/>
        <p:txBody>
          <a:bodyPr/>
          <a:lstStyle/>
          <a:p>
            <a:fld id="{66935E72-6A3A-6745-BFFA-EFE499E7CA08}" type="datetimeFigureOut">
              <a:rPr lang="en-US" smtClean="0"/>
              <a:t>11/4/2022</a:t>
            </a:fld>
            <a:endParaRPr lang="en-US"/>
          </a:p>
        </p:txBody>
      </p:sp>
      <p:sp>
        <p:nvSpPr>
          <p:cNvPr id="6" name="Footer Placeholder 5">
            <a:extLst>
              <a:ext uri="{FF2B5EF4-FFF2-40B4-BE49-F238E27FC236}">
                <a16:creationId xmlns:a16="http://schemas.microsoft.com/office/drawing/2014/main" id="{5768BD9D-F988-9D4E-AF24-3DA3CC50DB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CBDF5E-3BD1-6A42-804D-9A8B6F3B24BE}"/>
              </a:ext>
            </a:extLst>
          </p:cNvPr>
          <p:cNvSpPr>
            <a:spLocks noGrp="1"/>
          </p:cNvSpPr>
          <p:nvPr>
            <p:ph type="sldNum" sz="quarter" idx="12"/>
          </p:nvPr>
        </p:nvSpPr>
        <p:spPr/>
        <p:txBody>
          <a:bodyPr/>
          <a:lstStyle/>
          <a:p>
            <a:fld id="{09571EC1-3FD3-164A-823A-40A51F37D6A3}" type="slidenum">
              <a:rPr lang="en-US" smtClean="0"/>
              <a:t>‹#›</a:t>
            </a:fld>
            <a:endParaRPr lang="en-US"/>
          </a:p>
        </p:txBody>
      </p:sp>
    </p:spTree>
    <p:extLst>
      <p:ext uri="{BB962C8B-B14F-4D97-AF65-F5344CB8AC3E}">
        <p14:creationId xmlns:p14="http://schemas.microsoft.com/office/powerpoint/2010/main" val="38179420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0A589-5574-2940-80D3-8E8FB3054AA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6799D2E-7027-C847-84D5-A9EA91D2704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C0A685F-EFEC-DE4B-978B-D49DBC6F0EB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8837C5A-F794-6B45-AEF9-D988AD3A5D48}"/>
              </a:ext>
            </a:extLst>
          </p:cNvPr>
          <p:cNvSpPr>
            <a:spLocks noGrp="1"/>
          </p:cNvSpPr>
          <p:nvPr>
            <p:ph type="dt" sz="half" idx="10"/>
          </p:nvPr>
        </p:nvSpPr>
        <p:spPr/>
        <p:txBody>
          <a:bodyPr/>
          <a:lstStyle/>
          <a:p>
            <a:fld id="{66935E72-6A3A-6745-BFFA-EFE499E7CA08}" type="datetimeFigureOut">
              <a:rPr lang="en-US" smtClean="0"/>
              <a:t>11/4/2022</a:t>
            </a:fld>
            <a:endParaRPr lang="en-US"/>
          </a:p>
        </p:txBody>
      </p:sp>
      <p:sp>
        <p:nvSpPr>
          <p:cNvPr id="6" name="Footer Placeholder 5">
            <a:extLst>
              <a:ext uri="{FF2B5EF4-FFF2-40B4-BE49-F238E27FC236}">
                <a16:creationId xmlns:a16="http://schemas.microsoft.com/office/drawing/2014/main" id="{2CC03AB1-4714-2F40-85C9-E81C35FE71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136763-48DC-9B44-939E-A843CAA3C26A}"/>
              </a:ext>
            </a:extLst>
          </p:cNvPr>
          <p:cNvSpPr>
            <a:spLocks noGrp="1"/>
          </p:cNvSpPr>
          <p:nvPr>
            <p:ph type="sldNum" sz="quarter" idx="12"/>
          </p:nvPr>
        </p:nvSpPr>
        <p:spPr/>
        <p:txBody>
          <a:bodyPr/>
          <a:lstStyle/>
          <a:p>
            <a:fld id="{09571EC1-3FD3-164A-823A-40A51F37D6A3}" type="slidenum">
              <a:rPr lang="en-US" smtClean="0"/>
              <a:t>‹#›</a:t>
            </a:fld>
            <a:endParaRPr lang="en-US"/>
          </a:p>
        </p:txBody>
      </p:sp>
    </p:spTree>
    <p:extLst>
      <p:ext uri="{BB962C8B-B14F-4D97-AF65-F5344CB8AC3E}">
        <p14:creationId xmlns:p14="http://schemas.microsoft.com/office/powerpoint/2010/main" val="4220273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5_Title Slide">
    <p:spTree>
      <p:nvGrpSpPr>
        <p:cNvPr id="1" name=""/>
        <p:cNvGrpSpPr/>
        <p:nvPr/>
      </p:nvGrpSpPr>
      <p:grpSpPr>
        <a:xfrm>
          <a:off x="0" y="0"/>
          <a:ext cx="0" cy="0"/>
          <a:chOff x="0" y="0"/>
          <a:chExt cx="0" cy="0"/>
        </a:xfrm>
      </p:grpSpPr>
      <p:pic>
        <p:nvPicPr>
          <p:cNvPr id="48" name="Picture 7" descr="Picture 7"/>
          <p:cNvPicPr>
            <a:picLocks noChangeAspect="1"/>
          </p:cNvPicPr>
          <p:nvPr/>
        </p:nvPicPr>
        <p:blipFill>
          <a:blip r:embed="rId2"/>
          <a:stretch>
            <a:fillRect/>
          </a:stretch>
        </p:blipFill>
        <p:spPr>
          <a:xfrm>
            <a:off x="80509" y="4720046"/>
            <a:ext cx="320287" cy="340981"/>
          </a:xfrm>
          <a:prstGeom prst="rect">
            <a:avLst/>
          </a:prstGeom>
          <a:ln w="12700">
            <a:miter lim="400000"/>
          </a:ln>
        </p:spPr>
      </p:pic>
      <p:sp>
        <p:nvSpPr>
          <p:cNvPr id="49" name="TextBox 8"/>
          <p:cNvSpPr txBox="1"/>
          <p:nvPr/>
        </p:nvSpPr>
        <p:spPr>
          <a:xfrm>
            <a:off x="402969" y="4806163"/>
            <a:ext cx="2581893" cy="165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600" spc="100">
                <a:latin typeface="Arial"/>
                <a:ea typeface="Arial"/>
                <a:cs typeface="Arial"/>
                <a:sym typeface="Arial"/>
              </a:defRPr>
            </a:pPr>
            <a:r>
              <a:t>CAL STATE LA </a:t>
            </a:r>
            <a:r>
              <a:rPr>
                <a:solidFill>
                  <a:srgbClr val="FCC90A"/>
                </a:solidFill>
              </a:rPr>
              <a:t> |   </a:t>
            </a:r>
            <a:r>
              <a:t>Department of Computer Science</a:t>
            </a:r>
          </a:p>
        </p:txBody>
      </p:sp>
      <p:sp>
        <p:nvSpPr>
          <p:cNvPr id="50" name="Rectangle 21"/>
          <p:cNvSpPr/>
          <p:nvPr/>
        </p:nvSpPr>
        <p:spPr>
          <a:xfrm>
            <a:off x="5332352" y="9004"/>
            <a:ext cx="3788498" cy="5134496"/>
          </a:xfrm>
          <a:prstGeom prst="rect">
            <a:avLst/>
          </a:prstGeom>
          <a:solidFill>
            <a:srgbClr val="272324"/>
          </a:solidFill>
          <a:ln>
            <a:solidFill>
              <a:srgbClr val="000000"/>
            </a:solidFill>
          </a:ln>
        </p:spPr>
        <p:txBody>
          <a:bodyPr lIns="45719" rIns="45719" anchor="ctr"/>
          <a:lstStyle/>
          <a:p>
            <a:pPr algn="ctr">
              <a:defRPr>
                <a:solidFill>
                  <a:srgbClr val="FFFFFF"/>
                </a:solidFill>
              </a:defRPr>
            </a:pPr>
            <a:endParaRPr/>
          </a:p>
        </p:txBody>
      </p:sp>
      <p:pic>
        <p:nvPicPr>
          <p:cNvPr id="51" name="Picture 7" descr="Picture 7"/>
          <p:cNvPicPr>
            <a:picLocks noChangeAspect="1"/>
          </p:cNvPicPr>
          <p:nvPr/>
        </p:nvPicPr>
        <p:blipFill>
          <a:blip r:embed="rId3"/>
          <a:srcRect r="16119"/>
          <a:stretch>
            <a:fillRect/>
          </a:stretch>
        </p:blipFill>
        <p:spPr>
          <a:xfrm>
            <a:off x="5625196" y="556527"/>
            <a:ext cx="3495656" cy="4586973"/>
          </a:xfrm>
          <a:prstGeom prst="rect">
            <a:avLst/>
          </a:prstGeom>
          <a:ln w="12700">
            <a:miter lim="400000"/>
          </a:ln>
          <a:effectLst>
            <a:outerShdw dir="5400000" rotWithShape="0">
              <a:srgbClr val="000000">
                <a:alpha val="43137"/>
              </a:srgbClr>
            </a:outerShdw>
          </a:effectLst>
        </p:spPr>
      </p:pic>
      <p:sp>
        <p:nvSpPr>
          <p:cNvPr id="52" name="Slide Number"/>
          <p:cNvSpPr txBox="1">
            <a:spLocks noGrp="1"/>
          </p:cNvSpPr>
          <p:nvPr>
            <p:ph type="sldNum" sz="quarter" idx="2"/>
          </p:nvPr>
        </p:nvSpPr>
        <p:spPr>
          <a:xfrm>
            <a:off x="8923997" y="4903621"/>
            <a:ext cx="220003" cy="205914"/>
          </a:xfrm>
          <a:prstGeom prst="rect">
            <a:avLst/>
          </a:prstGeom>
        </p:spPr>
        <p:txBody>
          <a:bodyPr/>
          <a:lstStyle/>
          <a:p>
            <a:fld id="{86CB4B4D-7CA3-9044-876B-883B54F8677D}" type="slidenum">
              <a:t>‹#›</a:t>
            </a:fld>
            <a:endParaRPr/>
          </a:p>
        </p:txBody>
      </p:sp>
      <p:sp>
        <p:nvSpPr>
          <p:cNvPr id="53" name="Body Level One…"/>
          <p:cNvSpPr txBox="1">
            <a:spLocks noGrp="1"/>
          </p:cNvSpPr>
          <p:nvPr>
            <p:ph type="body" sz="quarter" idx="1"/>
          </p:nvPr>
        </p:nvSpPr>
        <p:spPr>
          <a:xfrm>
            <a:off x="318901" y="1224321"/>
            <a:ext cx="4009260" cy="1314451"/>
          </a:xfrm>
          <a:prstGeom prst="rect">
            <a:avLst/>
          </a:prstGeom>
        </p:spPr>
        <p:txBody>
          <a:bodyPr>
            <a:normAutofit/>
          </a:bodyPr>
          <a:lstStyle>
            <a:lvl1pPr>
              <a:defRPr>
                <a:solidFill>
                  <a:srgbClr val="4A4F55"/>
                </a:solidFill>
              </a:defRPr>
            </a:lvl1pPr>
            <a:lvl2pPr marL="0" indent="342900">
              <a:buSzTx/>
              <a:buNone/>
              <a:defRPr>
                <a:solidFill>
                  <a:srgbClr val="4A4F55"/>
                </a:solidFill>
              </a:defRPr>
            </a:lvl2pPr>
            <a:lvl3pPr marL="0" indent="685800">
              <a:buSzTx/>
              <a:buNone/>
              <a:defRPr>
                <a:solidFill>
                  <a:srgbClr val="4A4F55"/>
                </a:solidFill>
              </a:defRPr>
            </a:lvl3pPr>
            <a:lvl4pPr marL="0" indent="1028700">
              <a:buSzTx/>
              <a:buNone/>
              <a:defRPr>
                <a:solidFill>
                  <a:srgbClr val="4A4F55"/>
                </a:solidFill>
              </a:defRPr>
            </a:lvl4pPr>
            <a:lvl5pPr marL="0" indent="1371600">
              <a:buSzTx/>
              <a:buNone/>
              <a:defRPr>
                <a:solidFill>
                  <a:srgbClr val="4A4F55"/>
                </a:solidFill>
              </a:defRPr>
            </a:lvl5pPr>
          </a:lstStyle>
          <a:p>
            <a:r>
              <a:t>Body Level One</a:t>
            </a:r>
          </a:p>
          <a:p>
            <a:pPr lvl="1"/>
            <a:r>
              <a:t>Body Level Two</a:t>
            </a:r>
          </a:p>
          <a:p>
            <a:pPr lvl="2"/>
            <a:r>
              <a:t>Body Level Three</a:t>
            </a:r>
          </a:p>
          <a:p>
            <a:pPr lvl="3"/>
            <a:r>
              <a:t>Body Level Four</a:t>
            </a:r>
          </a:p>
          <a:p>
            <a:pPr lvl="4"/>
            <a:r>
              <a:t>Body Level Five</a:t>
            </a:r>
          </a:p>
        </p:txBody>
      </p:sp>
      <p:pic>
        <p:nvPicPr>
          <p:cNvPr id="54" name="Picture 15" descr="Picture 15"/>
          <p:cNvPicPr>
            <a:picLocks noChangeAspect="1"/>
          </p:cNvPicPr>
          <p:nvPr/>
        </p:nvPicPr>
        <p:blipFill>
          <a:blip r:embed="rId4"/>
          <a:srcRect b="6847"/>
          <a:stretch>
            <a:fillRect/>
          </a:stretch>
        </p:blipFill>
        <p:spPr>
          <a:xfrm>
            <a:off x="7713518" y="2761"/>
            <a:ext cx="1407333" cy="1498262"/>
          </a:xfrm>
          <a:prstGeom prst="rect">
            <a:avLst/>
          </a:prstGeom>
          <a:ln w="12700">
            <a:miter lim="400000"/>
          </a:ln>
        </p:spPr>
      </p:pic>
      <p:pic>
        <p:nvPicPr>
          <p:cNvPr id="55" name="Picture 18" descr="Picture 18"/>
          <p:cNvPicPr>
            <a:picLocks noChangeAspect="1"/>
          </p:cNvPicPr>
          <p:nvPr/>
        </p:nvPicPr>
        <p:blipFill>
          <a:blip r:embed="rId5"/>
          <a:srcRect b="19854"/>
          <a:stretch>
            <a:fillRect/>
          </a:stretch>
        </p:blipFill>
        <p:spPr>
          <a:xfrm>
            <a:off x="5489178" y="2791962"/>
            <a:ext cx="818535" cy="2200843"/>
          </a:xfrm>
          <a:prstGeom prst="rect">
            <a:avLst/>
          </a:prstGeom>
          <a:ln w="12700">
            <a:miter lim="400000"/>
          </a:ln>
        </p:spPr>
      </p:pic>
      <p:pic>
        <p:nvPicPr>
          <p:cNvPr id="56" name="Picture 20" descr="Picture 20"/>
          <p:cNvPicPr>
            <a:picLocks noChangeAspect="1"/>
          </p:cNvPicPr>
          <p:nvPr/>
        </p:nvPicPr>
        <p:blipFill>
          <a:blip r:embed="rId6"/>
          <a:stretch>
            <a:fillRect/>
          </a:stretch>
        </p:blipFill>
        <p:spPr>
          <a:xfrm>
            <a:off x="7254802" y="1407073"/>
            <a:ext cx="1332109" cy="877806"/>
          </a:xfrm>
          <a:prstGeom prst="rect">
            <a:avLst/>
          </a:prstGeom>
          <a:ln w="12700">
            <a:miter lim="400000"/>
          </a:ln>
        </p:spPr>
      </p:pic>
      <p:sp>
        <p:nvSpPr>
          <p:cNvPr id="57" name="Title Text"/>
          <p:cNvSpPr txBox="1">
            <a:spLocks noGrp="1"/>
          </p:cNvSpPr>
          <p:nvPr>
            <p:ph type="title"/>
          </p:nvPr>
        </p:nvSpPr>
        <p:spPr>
          <a:xfrm>
            <a:off x="228600" y="170260"/>
            <a:ext cx="8769096" cy="857251"/>
          </a:xfrm>
          <a:prstGeom prst="rect">
            <a:avLst/>
          </a:prstGeom>
        </p:spPr>
        <p:txBody>
          <a:bodyPr/>
          <a:lstStyle/>
          <a:p>
            <a:r>
              <a:t>Title Text</a:t>
            </a: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22D36-694F-8E44-A464-CEE90A41B7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3D1F2A-84FF-DB43-B7C2-A1A7B97566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D0BFC4-2358-7E44-A583-119D54B1BD8F}"/>
              </a:ext>
            </a:extLst>
          </p:cNvPr>
          <p:cNvSpPr>
            <a:spLocks noGrp="1"/>
          </p:cNvSpPr>
          <p:nvPr>
            <p:ph type="dt" sz="half" idx="10"/>
          </p:nvPr>
        </p:nvSpPr>
        <p:spPr/>
        <p:txBody>
          <a:bodyPr/>
          <a:lstStyle/>
          <a:p>
            <a:fld id="{66935E72-6A3A-6745-BFFA-EFE499E7CA08}" type="datetimeFigureOut">
              <a:rPr lang="en-US" smtClean="0"/>
              <a:t>11/4/2022</a:t>
            </a:fld>
            <a:endParaRPr lang="en-US"/>
          </a:p>
        </p:txBody>
      </p:sp>
      <p:sp>
        <p:nvSpPr>
          <p:cNvPr id="5" name="Footer Placeholder 4">
            <a:extLst>
              <a:ext uri="{FF2B5EF4-FFF2-40B4-BE49-F238E27FC236}">
                <a16:creationId xmlns:a16="http://schemas.microsoft.com/office/drawing/2014/main" id="{9D0D050A-3F88-9547-8737-1E46B76A7C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2B9CBF-6899-034E-9C3C-D363F0B16556}"/>
              </a:ext>
            </a:extLst>
          </p:cNvPr>
          <p:cNvSpPr>
            <a:spLocks noGrp="1"/>
          </p:cNvSpPr>
          <p:nvPr>
            <p:ph type="sldNum" sz="quarter" idx="12"/>
          </p:nvPr>
        </p:nvSpPr>
        <p:spPr/>
        <p:txBody>
          <a:bodyPr/>
          <a:lstStyle/>
          <a:p>
            <a:fld id="{09571EC1-3FD3-164A-823A-40A51F37D6A3}" type="slidenum">
              <a:rPr lang="en-US" smtClean="0"/>
              <a:t>‹#›</a:t>
            </a:fld>
            <a:endParaRPr lang="en-US"/>
          </a:p>
        </p:txBody>
      </p:sp>
    </p:spTree>
    <p:extLst>
      <p:ext uri="{BB962C8B-B14F-4D97-AF65-F5344CB8AC3E}">
        <p14:creationId xmlns:p14="http://schemas.microsoft.com/office/powerpoint/2010/main" val="6213564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0A2C1F-E72A-FF4B-8715-55F8EB353E9B}"/>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0EB7CB-4D0D-C944-9694-345D0D750295}"/>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21DDF5-5760-594A-9C27-D3055B4A03B7}"/>
              </a:ext>
            </a:extLst>
          </p:cNvPr>
          <p:cNvSpPr>
            <a:spLocks noGrp="1"/>
          </p:cNvSpPr>
          <p:nvPr>
            <p:ph type="dt" sz="half" idx="10"/>
          </p:nvPr>
        </p:nvSpPr>
        <p:spPr/>
        <p:txBody>
          <a:bodyPr/>
          <a:lstStyle/>
          <a:p>
            <a:fld id="{66935E72-6A3A-6745-BFFA-EFE499E7CA08}" type="datetimeFigureOut">
              <a:rPr lang="en-US" smtClean="0"/>
              <a:t>11/4/2022</a:t>
            </a:fld>
            <a:endParaRPr lang="en-US"/>
          </a:p>
        </p:txBody>
      </p:sp>
      <p:sp>
        <p:nvSpPr>
          <p:cNvPr id="5" name="Footer Placeholder 4">
            <a:extLst>
              <a:ext uri="{FF2B5EF4-FFF2-40B4-BE49-F238E27FC236}">
                <a16:creationId xmlns:a16="http://schemas.microsoft.com/office/drawing/2014/main" id="{0361B8C3-F3B3-664A-99BD-BAF47CAF92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81808E-7472-284E-A218-56A23B115529}"/>
              </a:ext>
            </a:extLst>
          </p:cNvPr>
          <p:cNvSpPr>
            <a:spLocks noGrp="1"/>
          </p:cNvSpPr>
          <p:nvPr>
            <p:ph type="sldNum" sz="quarter" idx="12"/>
          </p:nvPr>
        </p:nvSpPr>
        <p:spPr/>
        <p:txBody>
          <a:bodyPr/>
          <a:lstStyle/>
          <a:p>
            <a:fld id="{09571EC1-3FD3-164A-823A-40A51F37D6A3}" type="slidenum">
              <a:rPr lang="en-US" smtClean="0"/>
              <a:t>‹#›</a:t>
            </a:fld>
            <a:endParaRPr lang="en-US"/>
          </a:p>
        </p:txBody>
      </p:sp>
    </p:spTree>
    <p:extLst>
      <p:ext uri="{BB962C8B-B14F-4D97-AF65-F5344CB8AC3E}">
        <p14:creationId xmlns:p14="http://schemas.microsoft.com/office/powerpoint/2010/main" val="24512722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4"/>
        <p:cNvGrpSpPr/>
        <p:nvPr/>
      </p:nvGrpSpPr>
      <p:grpSpPr>
        <a:xfrm>
          <a:off x="0" y="0"/>
          <a:ext cx="0" cy="0"/>
          <a:chOff x="0" y="0"/>
          <a:chExt cx="0" cy="0"/>
        </a:xfrm>
      </p:grpSpPr>
      <p:cxnSp>
        <p:nvCxnSpPr>
          <p:cNvPr id="65" name="Google Shape;65;p16"/>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66" name="Google Shape;66;p1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7" name="Google Shape;67;p16"/>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lvl1pPr marL="457189" lvl="0" indent="-342892" rtl="0">
              <a:spcBef>
                <a:spcPts val="0"/>
              </a:spcBef>
              <a:spcAft>
                <a:spcPts val="0"/>
              </a:spcAft>
              <a:buSzPts val="1800"/>
              <a:buChar char="●"/>
              <a:defRPr/>
            </a:lvl1pPr>
            <a:lvl2pPr marL="914378" lvl="1" indent="-317492" rtl="0">
              <a:spcBef>
                <a:spcPts val="1600"/>
              </a:spcBef>
              <a:spcAft>
                <a:spcPts val="0"/>
              </a:spcAft>
              <a:buSzPts val="1400"/>
              <a:buChar char="○"/>
              <a:defRPr/>
            </a:lvl2pPr>
            <a:lvl3pPr marL="1371566" lvl="2" indent="-317492" rtl="0">
              <a:spcBef>
                <a:spcPts val="1600"/>
              </a:spcBef>
              <a:spcAft>
                <a:spcPts val="0"/>
              </a:spcAft>
              <a:buSzPts val="1400"/>
              <a:buChar char="■"/>
              <a:defRPr/>
            </a:lvl3pPr>
            <a:lvl4pPr marL="1828754" lvl="3" indent="-317492" rtl="0">
              <a:spcBef>
                <a:spcPts val="1600"/>
              </a:spcBef>
              <a:spcAft>
                <a:spcPts val="0"/>
              </a:spcAft>
              <a:buSzPts val="1400"/>
              <a:buChar char="●"/>
              <a:defRPr/>
            </a:lvl4pPr>
            <a:lvl5pPr marL="2285943" lvl="4" indent="-317492" rtl="0">
              <a:spcBef>
                <a:spcPts val="1600"/>
              </a:spcBef>
              <a:spcAft>
                <a:spcPts val="0"/>
              </a:spcAft>
              <a:buSzPts val="1400"/>
              <a:buChar char="○"/>
              <a:defRPr/>
            </a:lvl5pPr>
            <a:lvl6pPr marL="2743132" lvl="5" indent="-317492" rtl="0">
              <a:spcBef>
                <a:spcPts val="1600"/>
              </a:spcBef>
              <a:spcAft>
                <a:spcPts val="0"/>
              </a:spcAft>
              <a:buSzPts val="1400"/>
              <a:buChar char="■"/>
              <a:defRPr/>
            </a:lvl6pPr>
            <a:lvl7pPr marL="3200320" lvl="6" indent="-317492" rtl="0">
              <a:spcBef>
                <a:spcPts val="1600"/>
              </a:spcBef>
              <a:spcAft>
                <a:spcPts val="0"/>
              </a:spcAft>
              <a:buSzPts val="1400"/>
              <a:buChar char="●"/>
              <a:defRPr/>
            </a:lvl7pPr>
            <a:lvl8pPr marL="3657509" lvl="7" indent="-317492" rtl="0">
              <a:spcBef>
                <a:spcPts val="1600"/>
              </a:spcBef>
              <a:spcAft>
                <a:spcPts val="0"/>
              </a:spcAft>
              <a:buSzPts val="1400"/>
              <a:buChar char="○"/>
              <a:defRPr/>
            </a:lvl8pPr>
            <a:lvl9pPr marL="4114697" lvl="8" indent="-317492" rtl="0">
              <a:spcBef>
                <a:spcPts val="1600"/>
              </a:spcBef>
              <a:spcAft>
                <a:spcPts val="1600"/>
              </a:spcAft>
              <a:buSzPts val="1400"/>
              <a:buChar char="■"/>
              <a:defRPr/>
            </a:lvl9pPr>
          </a:lstStyle>
          <a:p>
            <a:endParaRPr/>
          </a:p>
        </p:txBody>
      </p:sp>
      <p:sp>
        <p:nvSpPr>
          <p:cNvPr id="68" name="Google Shape;68;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00391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3_Title Slide">
    <p:spTree>
      <p:nvGrpSpPr>
        <p:cNvPr id="1" name=""/>
        <p:cNvGrpSpPr/>
        <p:nvPr/>
      </p:nvGrpSpPr>
      <p:grpSpPr>
        <a:xfrm>
          <a:off x="0" y="0"/>
          <a:ext cx="0" cy="0"/>
          <a:chOff x="0" y="0"/>
          <a:chExt cx="0" cy="0"/>
        </a:xfrm>
      </p:grpSpPr>
      <p:pic>
        <p:nvPicPr>
          <p:cNvPr id="64" name="Picture 7" descr="Picture 7"/>
          <p:cNvPicPr>
            <a:picLocks noChangeAspect="1"/>
          </p:cNvPicPr>
          <p:nvPr/>
        </p:nvPicPr>
        <p:blipFill>
          <a:blip r:embed="rId2"/>
          <a:stretch>
            <a:fillRect/>
          </a:stretch>
        </p:blipFill>
        <p:spPr>
          <a:xfrm>
            <a:off x="80509" y="4720046"/>
            <a:ext cx="320287" cy="340981"/>
          </a:xfrm>
          <a:prstGeom prst="rect">
            <a:avLst/>
          </a:prstGeom>
          <a:ln w="12700">
            <a:miter lim="400000"/>
          </a:ln>
        </p:spPr>
      </p:pic>
      <p:sp>
        <p:nvSpPr>
          <p:cNvPr id="65" name="TextBox 8"/>
          <p:cNvSpPr txBox="1"/>
          <p:nvPr/>
        </p:nvSpPr>
        <p:spPr>
          <a:xfrm>
            <a:off x="402969" y="4806163"/>
            <a:ext cx="2581893" cy="165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600" spc="100">
                <a:latin typeface="Arial"/>
                <a:ea typeface="Arial"/>
                <a:cs typeface="Arial"/>
                <a:sym typeface="Arial"/>
              </a:defRPr>
            </a:pPr>
            <a:r>
              <a:t>CAL STATE LA </a:t>
            </a:r>
            <a:r>
              <a:rPr>
                <a:solidFill>
                  <a:srgbClr val="FCC90A"/>
                </a:solidFill>
              </a:rPr>
              <a:t> |   </a:t>
            </a:r>
            <a:r>
              <a:t>Department of Computer Science</a:t>
            </a:r>
          </a:p>
        </p:txBody>
      </p:sp>
      <p:sp>
        <p:nvSpPr>
          <p:cNvPr id="66" name="Rectangle 21"/>
          <p:cNvSpPr/>
          <p:nvPr/>
        </p:nvSpPr>
        <p:spPr>
          <a:xfrm>
            <a:off x="4683759" y="9004"/>
            <a:ext cx="4460241" cy="5134496"/>
          </a:xfrm>
          <a:prstGeom prst="rect">
            <a:avLst/>
          </a:prstGeom>
          <a:solidFill>
            <a:srgbClr val="272324"/>
          </a:solidFill>
          <a:ln>
            <a:solidFill>
              <a:srgbClr val="000000"/>
            </a:solidFill>
          </a:ln>
        </p:spPr>
        <p:txBody>
          <a:bodyPr lIns="45719" rIns="45719" anchor="ctr"/>
          <a:lstStyle/>
          <a:p>
            <a:pPr algn="ctr">
              <a:defRPr>
                <a:solidFill>
                  <a:srgbClr val="FFFFFF"/>
                </a:solidFill>
              </a:defRPr>
            </a:pPr>
            <a:endParaRPr/>
          </a:p>
        </p:txBody>
      </p:sp>
      <p:sp>
        <p:nvSpPr>
          <p:cNvPr id="67" name="Slide Number"/>
          <p:cNvSpPr txBox="1">
            <a:spLocks noGrp="1"/>
          </p:cNvSpPr>
          <p:nvPr>
            <p:ph type="sldNum" sz="quarter" idx="2"/>
          </p:nvPr>
        </p:nvSpPr>
        <p:spPr>
          <a:xfrm>
            <a:off x="8923997" y="4903621"/>
            <a:ext cx="220003" cy="205914"/>
          </a:xfrm>
          <a:prstGeom prst="rect">
            <a:avLst/>
          </a:prstGeom>
        </p:spPr>
        <p:txBody>
          <a:bodyPr/>
          <a:lstStyle/>
          <a:p>
            <a:fld id="{86CB4B4D-7CA3-9044-876B-883B54F8677D}" type="slidenum">
              <a:t>‹#›</a:t>
            </a:fld>
            <a:endParaRPr/>
          </a:p>
        </p:txBody>
      </p:sp>
      <p:sp>
        <p:nvSpPr>
          <p:cNvPr id="68" name="Body Level One…"/>
          <p:cNvSpPr txBox="1">
            <a:spLocks noGrp="1"/>
          </p:cNvSpPr>
          <p:nvPr>
            <p:ph type="body" sz="quarter" idx="1"/>
          </p:nvPr>
        </p:nvSpPr>
        <p:spPr>
          <a:xfrm>
            <a:off x="318901" y="1224321"/>
            <a:ext cx="4009260" cy="1314451"/>
          </a:xfrm>
          <a:prstGeom prst="rect">
            <a:avLst/>
          </a:prstGeom>
        </p:spPr>
        <p:txBody>
          <a:bodyPr>
            <a:normAutofit/>
          </a:bodyPr>
          <a:lstStyle>
            <a:lvl1pPr>
              <a:defRPr>
                <a:solidFill>
                  <a:srgbClr val="4A4F55"/>
                </a:solidFill>
              </a:defRPr>
            </a:lvl1pPr>
            <a:lvl2pPr marL="0" indent="342900">
              <a:buSzTx/>
              <a:buNone/>
              <a:defRPr>
                <a:solidFill>
                  <a:srgbClr val="4A4F55"/>
                </a:solidFill>
              </a:defRPr>
            </a:lvl2pPr>
            <a:lvl3pPr marL="0" indent="685800">
              <a:buSzTx/>
              <a:buNone/>
              <a:defRPr>
                <a:solidFill>
                  <a:srgbClr val="4A4F55"/>
                </a:solidFill>
              </a:defRPr>
            </a:lvl3pPr>
            <a:lvl4pPr marL="0" indent="1028700">
              <a:buSzTx/>
              <a:buNone/>
              <a:defRPr>
                <a:solidFill>
                  <a:srgbClr val="4A4F55"/>
                </a:solidFill>
              </a:defRPr>
            </a:lvl4pPr>
            <a:lvl5pPr marL="0" indent="1371600">
              <a:buSzTx/>
              <a:buNone/>
              <a:defRPr>
                <a:solidFill>
                  <a:srgbClr val="4A4F55"/>
                </a:solidFill>
              </a:defRPr>
            </a:lvl5pPr>
          </a:lstStyle>
          <a:p>
            <a:r>
              <a:t>Body Level One</a:t>
            </a:r>
          </a:p>
          <a:p>
            <a:pPr lvl="1"/>
            <a:r>
              <a:t>Body Level Two</a:t>
            </a:r>
          </a:p>
          <a:p>
            <a:pPr lvl="2"/>
            <a:r>
              <a:t>Body Level Three</a:t>
            </a:r>
          </a:p>
          <a:p>
            <a:pPr lvl="3"/>
            <a:r>
              <a:t>Body Level Four</a:t>
            </a:r>
          </a:p>
          <a:p>
            <a:pPr lvl="4"/>
            <a:r>
              <a:t>Body Level Five</a:t>
            </a:r>
          </a:p>
        </p:txBody>
      </p:sp>
      <p:sp>
        <p:nvSpPr>
          <p:cNvPr id="69" name="Title Text"/>
          <p:cNvSpPr txBox="1">
            <a:spLocks noGrp="1"/>
          </p:cNvSpPr>
          <p:nvPr>
            <p:ph type="title"/>
          </p:nvPr>
        </p:nvSpPr>
        <p:spPr>
          <a:xfrm>
            <a:off x="228600" y="170260"/>
            <a:ext cx="8769096" cy="857251"/>
          </a:xfrm>
          <a:prstGeom prst="rect">
            <a:avLst/>
          </a:prstGeom>
        </p:spPr>
        <p:txBody>
          <a:bodyPr/>
          <a:lstStyle/>
          <a:p>
            <a:r>
              <a:t>Title Text</a:t>
            </a:r>
          </a:p>
        </p:txBody>
      </p:sp>
      <p:pic>
        <p:nvPicPr>
          <p:cNvPr id="70" name="Picture 9" descr="Picture 9"/>
          <p:cNvPicPr>
            <a:picLocks noChangeAspect="1"/>
          </p:cNvPicPr>
          <p:nvPr/>
        </p:nvPicPr>
        <p:blipFill>
          <a:blip r:embed="rId3"/>
          <a:stretch>
            <a:fillRect/>
          </a:stretch>
        </p:blipFill>
        <p:spPr>
          <a:xfrm>
            <a:off x="4683759" y="702216"/>
            <a:ext cx="3865881" cy="4450287"/>
          </a:xfrm>
          <a:prstGeom prst="rect">
            <a:avLst/>
          </a:prstGeom>
          <a:ln w="12700">
            <a:miter lim="400000"/>
          </a:ln>
        </p:spPr>
      </p:pic>
      <p:sp>
        <p:nvSpPr>
          <p:cNvPr id="71" name="Freeform 10"/>
          <p:cNvSpPr/>
          <p:nvPr/>
        </p:nvSpPr>
        <p:spPr>
          <a:xfrm flipH="1">
            <a:off x="4683073" y="720320"/>
            <a:ext cx="199496" cy="4414177"/>
          </a:xfrm>
          <a:custGeom>
            <a:avLst/>
            <a:gdLst/>
            <a:ahLst/>
            <a:cxnLst>
              <a:cxn ang="0">
                <a:pos x="wd2" y="hd2"/>
              </a:cxn>
              <a:cxn ang="5400000">
                <a:pos x="wd2" y="hd2"/>
              </a:cxn>
              <a:cxn ang="10800000">
                <a:pos x="wd2" y="hd2"/>
              </a:cxn>
              <a:cxn ang="16200000">
                <a:pos x="wd2" y="hd2"/>
              </a:cxn>
            </a:cxnLst>
            <a:rect l="0" t="0" r="r" b="b"/>
            <a:pathLst>
              <a:path w="21600" h="21600" extrusionOk="0">
                <a:moveTo>
                  <a:pt x="2559" y="634"/>
                </a:moveTo>
                <a:lnTo>
                  <a:pt x="21600" y="0"/>
                </a:lnTo>
                <a:lnTo>
                  <a:pt x="21600" y="21600"/>
                </a:lnTo>
                <a:lnTo>
                  <a:pt x="0" y="21600"/>
                </a:lnTo>
                <a:cubicBezTo>
                  <a:pt x="853" y="14611"/>
                  <a:pt x="1706" y="7623"/>
                  <a:pt x="2559" y="634"/>
                </a:cubicBezTo>
                <a:close/>
              </a:path>
            </a:pathLst>
          </a:custGeom>
          <a:solidFill>
            <a:srgbClr val="FCC90A"/>
          </a:solidFill>
          <a:ln w="12700">
            <a:miter lim="400000"/>
          </a:ln>
        </p:spPr>
        <p:txBody>
          <a:bodyPr lIns="45719" rIns="45719" anchor="ctr"/>
          <a:lstStyle/>
          <a:p>
            <a:pPr algn="ctr">
              <a:defRPr>
                <a:solidFill>
                  <a:srgbClr val="FFFFFF"/>
                </a:solidFill>
              </a:defRPr>
            </a:pPr>
            <a:endParaRPr/>
          </a:p>
        </p:txBody>
      </p:sp>
      <p:pic>
        <p:nvPicPr>
          <p:cNvPr id="72" name="Picture 15" descr="Picture 15"/>
          <p:cNvPicPr>
            <a:picLocks noChangeAspect="1"/>
          </p:cNvPicPr>
          <p:nvPr/>
        </p:nvPicPr>
        <p:blipFill>
          <a:blip r:embed="rId4"/>
          <a:srcRect b="6847"/>
          <a:stretch>
            <a:fillRect/>
          </a:stretch>
        </p:blipFill>
        <p:spPr>
          <a:xfrm>
            <a:off x="7736668" y="9003"/>
            <a:ext cx="1407333" cy="1498262"/>
          </a:xfrm>
          <a:prstGeom prst="rect">
            <a:avLst/>
          </a:prstGeom>
          <a:ln w="12700">
            <a:miter lim="400000"/>
          </a:ln>
        </p:spPr>
      </p:pic>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5_Section Header">
    <p:spTree>
      <p:nvGrpSpPr>
        <p:cNvPr id="1" name=""/>
        <p:cNvGrpSpPr/>
        <p:nvPr/>
      </p:nvGrpSpPr>
      <p:grpSpPr>
        <a:xfrm>
          <a:off x="0" y="0"/>
          <a:ext cx="0" cy="0"/>
          <a:chOff x="0" y="0"/>
          <a:chExt cx="0" cy="0"/>
        </a:xfrm>
      </p:grpSpPr>
      <p:pic>
        <p:nvPicPr>
          <p:cNvPr id="79" name="Picture 7" descr="Picture 7"/>
          <p:cNvPicPr>
            <a:picLocks noChangeAspect="1"/>
          </p:cNvPicPr>
          <p:nvPr/>
        </p:nvPicPr>
        <p:blipFill>
          <a:blip r:embed="rId2"/>
          <a:stretch>
            <a:fillRect/>
          </a:stretch>
        </p:blipFill>
        <p:spPr>
          <a:xfrm>
            <a:off x="80509" y="4720046"/>
            <a:ext cx="320287" cy="340981"/>
          </a:xfrm>
          <a:prstGeom prst="rect">
            <a:avLst/>
          </a:prstGeom>
          <a:ln w="12700">
            <a:miter lim="400000"/>
          </a:ln>
        </p:spPr>
      </p:pic>
      <p:sp>
        <p:nvSpPr>
          <p:cNvPr id="80" name="TextBox 8"/>
          <p:cNvSpPr txBox="1"/>
          <p:nvPr/>
        </p:nvSpPr>
        <p:spPr>
          <a:xfrm>
            <a:off x="402969" y="4806163"/>
            <a:ext cx="2581893" cy="165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600" spc="100">
                <a:latin typeface="Arial"/>
                <a:ea typeface="Arial"/>
                <a:cs typeface="Arial"/>
                <a:sym typeface="Arial"/>
              </a:defRPr>
            </a:pPr>
            <a:r>
              <a:t>CAL STATE LA </a:t>
            </a:r>
            <a:r>
              <a:rPr>
                <a:solidFill>
                  <a:srgbClr val="FCC90A"/>
                </a:solidFill>
              </a:rPr>
              <a:t> |   </a:t>
            </a:r>
            <a:r>
              <a:t>Department of Computer Science</a:t>
            </a:r>
          </a:p>
        </p:txBody>
      </p:sp>
      <p:pic>
        <p:nvPicPr>
          <p:cNvPr id="81" name="Picture 17" descr="Picture 17"/>
          <p:cNvPicPr>
            <a:picLocks noChangeAspect="1"/>
          </p:cNvPicPr>
          <p:nvPr/>
        </p:nvPicPr>
        <p:blipFill>
          <a:blip r:embed="rId3"/>
          <a:stretch>
            <a:fillRect/>
          </a:stretch>
        </p:blipFill>
        <p:spPr>
          <a:xfrm>
            <a:off x="34836" y="0"/>
            <a:ext cx="4536038" cy="5143500"/>
          </a:xfrm>
          <a:prstGeom prst="rect">
            <a:avLst/>
          </a:prstGeom>
          <a:ln w="12700">
            <a:miter lim="400000"/>
          </a:ln>
        </p:spPr>
      </p:pic>
      <p:sp>
        <p:nvSpPr>
          <p:cNvPr id="82" name="Title Text"/>
          <p:cNvSpPr txBox="1">
            <a:spLocks noGrp="1"/>
          </p:cNvSpPr>
          <p:nvPr>
            <p:ph type="title"/>
          </p:nvPr>
        </p:nvSpPr>
        <p:spPr>
          <a:xfrm>
            <a:off x="4791392" y="644503"/>
            <a:ext cx="3592513" cy="1021556"/>
          </a:xfrm>
          <a:prstGeom prst="rect">
            <a:avLst/>
          </a:prstGeom>
        </p:spPr>
        <p:txBody>
          <a:bodyPr anchor="t"/>
          <a:lstStyle>
            <a:lvl1pPr>
              <a:defRPr sz="2400" cap="all"/>
            </a:lvl1pPr>
          </a:lstStyle>
          <a:p>
            <a:r>
              <a:t>Title Text</a:t>
            </a:r>
          </a:p>
        </p:txBody>
      </p:sp>
      <p:sp>
        <p:nvSpPr>
          <p:cNvPr id="83" name="Body Level One…"/>
          <p:cNvSpPr txBox="1">
            <a:spLocks noGrp="1"/>
          </p:cNvSpPr>
          <p:nvPr>
            <p:ph type="body" sz="quarter" idx="1"/>
          </p:nvPr>
        </p:nvSpPr>
        <p:spPr>
          <a:xfrm>
            <a:off x="4791392" y="1666058"/>
            <a:ext cx="3592513" cy="344091"/>
          </a:xfrm>
          <a:prstGeom prst="rect">
            <a:avLst/>
          </a:prstGeom>
        </p:spPr>
        <p:txBody>
          <a:bodyPr anchor="b">
            <a:normAutofit/>
          </a:bodyPr>
          <a:lstStyle>
            <a:lvl1pPr>
              <a:spcBef>
                <a:spcPts val="300"/>
              </a:spcBef>
              <a:defRPr sz="1500">
                <a:solidFill>
                  <a:srgbClr val="4A4F55"/>
                </a:solidFill>
              </a:defRPr>
            </a:lvl1pPr>
            <a:lvl2pPr marL="0" indent="342900">
              <a:spcBef>
                <a:spcPts val="300"/>
              </a:spcBef>
              <a:buSzTx/>
              <a:buNone/>
              <a:defRPr sz="1500">
                <a:solidFill>
                  <a:srgbClr val="4A4F55"/>
                </a:solidFill>
              </a:defRPr>
            </a:lvl2pPr>
            <a:lvl3pPr marL="0" indent="685800">
              <a:spcBef>
                <a:spcPts val="300"/>
              </a:spcBef>
              <a:buSzTx/>
              <a:buNone/>
              <a:defRPr sz="1500">
                <a:solidFill>
                  <a:srgbClr val="4A4F55"/>
                </a:solidFill>
              </a:defRPr>
            </a:lvl3pPr>
            <a:lvl4pPr marL="0" indent="1028700">
              <a:spcBef>
                <a:spcPts val="300"/>
              </a:spcBef>
              <a:buSzTx/>
              <a:buNone/>
              <a:defRPr sz="1500">
                <a:solidFill>
                  <a:srgbClr val="4A4F55"/>
                </a:solidFill>
              </a:defRPr>
            </a:lvl4pPr>
            <a:lvl5pPr marL="0" indent="1371600">
              <a:spcBef>
                <a:spcPts val="300"/>
              </a:spcBef>
              <a:buSzTx/>
              <a:buNone/>
              <a:defRPr sz="1500">
                <a:solidFill>
                  <a:srgbClr val="4A4F55"/>
                </a:solidFill>
              </a:defRPr>
            </a:lvl5pPr>
          </a:lstStyle>
          <a:p>
            <a:r>
              <a:t>Body Level One</a:t>
            </a:r>
          </a:p>
          <a:p>
            <a:pPr lvl="1"/>
            <a:r>
              <a:t>Body Level Two</a:t>
            </a:r>
          </a:p>
          <a:p>
            <a:pPr lvl="2"/>
            <a:r>
              <a:t>Body Level Three</a:t>
            </a:r>
          </a:p>
          <a:p>
            <a:pPr lvl="3"/>
            <a:r>
              <a:t>Body Level Four</a:t>
            </a:r>
          </a:p>
          <a:p>
            <a:pPr lvl="4"/>
            <a:r>
              <a:t>Body Level Five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85" name="Freeform 9"/>
          <p:cNvSpPr/>
          <p:nvPr/>
        </p:nvSpPr>
        <p:spPr>
          <a:xfrm>
            <a:off x="4427668" y="729324"/>
            <a:ext cx="143206" cy="4414177"/>
          </a:xfrm>
          <a:custGeom>
            <a:avLst/>
            <a:gdLst/>
            <a:ahLst/>
            <a:cxnLst>
              <a:cxn ang="0">
                <a:pos x="wd2" y="hd2"/>
              </a:cxn>
              <a:cxn ang="5400000">
                <a:pos x="wd2" y="hd2"/>
              </a:cxn>
              <a:cxn ang="10800000">
                <a:pos x="wd2" y="hd2"/>
              </a:cxn>
              <a:cxn ang="16200000">
                <a:pos x="wd2" y="hd2"/>
              </a:cxn>
            </a:cxnLst>
            <a:rect l="0" t="0" r="r" b="b"/>
            <a:pathLst>
              <a:path w="21600" h="21600" extrusionOk="0">
                <a:moveTo>
                  <a:pt x="2559" y="634"/>
                </a:moveTo>
                <a:lnTo>
                  <a:pt x="21600" y="0"/>
                </a:lnTo>
                <a:lnTo>
                  <a:pt x="21600" y="21600"/>
                </a:lnTo>
                <a:lnTo>
                  <a:pt x="0" y="21600"/>
                </a:lnTo>
                <a:cubicBezTo>
                  <a:pt x="853" y="14611"/>
                  <a:pt x="1706" y="7623"/>
                  <a:pt x="2559" y="634"/>
                </a:cubicBezTo>
                <a:close/>
              </a:path>
            </a:pathLst>
          </a:custGeom>
          <a:solidFill>
            <a:srgbClr val="FCC90A"/>
          </a:solidFill>
          <a:ln w="12700">
            <a:miter lim="400000"/>
          </a:ln>
        </p:spPr>
        <p:txBody>
          <a:bodyPr lIns="45719" rIns="45719" anchor="ctr"/>
          <a:lstStyle/>
          <a:p>
            <a:pPr algn="ctr">
              <a:defRPr>
                <a:solidFill>
                  <a:srgbClr val="FFFFFF"/>
                </a:solidFill>
              </a:defRPr>
            </a:pPr>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4_Title Slide">
    <p:spTree>
      <p:nvGrpSpPr>
        <p:cNvPr id="1" name=""/>
        <p:cNvGrpSpPr/>
        <p:nvPr/>
      </p:nvGrpSpPr>
      <p:grpSpPr>
        <a:xfrm>
          <a:off x="0" y="0"/>
          <a:ext cx="0" cy="0"/>
          <a:chOff x="0" y="0"/>
          <a:chExt cx="0" cy="0"/>
        </a:xfrm>
      </p:grpSpPr>
      <p:pic>
        <p:nvPicPr>
          <p:cNvPr id="92" name="Picture 7" descr="Picture 7"/>
          <p:cNvPicPr>
            <a:picLocks noChangeAspect="1"/>
          </p:cNvPicPr>
          <p:nvPr/>
        </p:nvPicPr>
        <p:blipFill>
          <a:blip r:embed="rId2"/>
          <a:stretch>
            <a:fillRect/>
          </a:stretch>
        </p:blipFill>
        <p:spPr>
          <a:xfrm>
            <a:off x="80509" y="4720046"/>
            <a:ext cx="320287" cy="340981"/>
          </a:xfrm>
          <a:prstGeom prst="rect">
            <a:avLst/>
          </a:prstGeom>
          <a:ln w="12700">
            <a:miter lim="400000"/>
          </a:ln>
        </p:spPr>
      </p:pic>
      <p:sp>
        <p:nvSpPr>
          <p:cNvPr id="93" name="TextBox 8"/>
          <p:cNvSpPr txBox="1"/>
          <p:nvPr/>
        </p:nvSpPr>
        <p:spPr>
          <a:xfrm>
            <a:off x="402969" y="4806163"/>
            <a:ext cx="2581893" cy="165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600" spc="100">
                <a:latin typeface="Arial"/>
                <a:ea typeface="Arial"/>
                <a:cs typeface="Arial"/>
                <a:sym typeface="Arial"/>
              </a:defRPr>
            </a:pPr>
            <a:r>
              <a:t>CAL STATE LA </a:t>
            </a:r>
            <a:r>
              <a:rPr>
                <a:solidFill>
                  <a:srgbClr val="FCC90A"/>
                </a:solidFill>
              </a:rPr>
              <a:t> |   </a:t>
            </a:r>
            <a:r>
              <a:t>Department of Computer Science</a:t>
            </a:r>
          </a:p>
        </p:txBody>
      </p:sp>
      <p:sp>
        <p:nvSpPr>
          <p:cNvPr id="94" name="Rectangle 21"/>
          <p:cNvSpPr/>
          <p:nvPr/>
        </p:nvSpPr>
        <p:spPr>
          <a:xfrm>
            <a:off x="4683759" y="9004"/>
            <a:ext cx="4460241" cy="5134496"/>
          </a:xfrm>
          <a:prstGeom prst="rect">
            <a:avLst/>
          </a:prstGeom>
          <a:solidFill>
            <a:srgbClr val="272324"/>
          </a:solidFill>
          <a:ln>
            <a:solidFill>
              <a:srgbClr val="000000"/>
            </a:solidFill>
          </a:ln>
        </p:spPr>
        <p:txBody>
          <a:bodyPr lIns="45719" rIns="45719" anchor="ctr"/>
          <a:lstStyle/>
          <a:p>
            <a:pPr algn="ctr">
              <a:defRPr>
                <a:solidFill>
                  <a:srgbClr val="FFFFFF"/>
                </a:solidFill>
              </a:defRPr>
            </a:pPr>
            <a:endParaRPr/>
          </a:p>
        </p:txBody>
      </p:sp>
      <p:pic>
        <p:nvPicPr>
          <p:cNvPr id="95" name="Picture 9" descr="Picture 9"/>
          <p:cNvPicPr>
            <a:picLocks noChangeAspect="1"/>
          </p:cNvPicPr>
          <p:nvPr/>
        </p:nvPicPr>
        <p:blipFill>
          <a:blip r:embed="rId3"/>
          <a:stretch>
            <a:fillRect/>
          </a:stretch>
        </p:blipFill>
        <p:spPr>
          <a:xfrm>
            <a:off x="4677507" y="922252"/>
            <a:ext cx="4466495" cy="4221250"/>
          </a:xfrm>
          <a:prstGeom prst="rect">
            <a:avLst/>
          </a:prstGeom>
          <a:ln w="12700">
            <a:miter lim="400000"/>
          </a:ln>
        </p:spPr>
      </p:pic>
      <p:sp>
        <p:nvSpPr>
          <p:cNvPr id="96" name="Slide Number"/>
          <p:cNvSpPr txBox="1">
            <a:spLocks noGrp="1"/>
          </p:cNvSpPr>
          <p:nvPr>
            <p:ph type="sldNum" sz="quarter" idx="2"/>
          </p:nvPr>
        </p:nvSpPr>
        <p:spPr>
          <a:xfrm>
            <a:off x="8923997" y="4903621"/>
            <a:ext cx="220003" cy="205914"/>
          </a:xfrm>
          <a:prstGeom prst="rect">
            <a:avLst/>
          </a:prstGeom>
        </p:spPr>
        <p:txBody>
          <a:bodyPr/>
          <a:lstStyle/>
          <a:p>
            <a:fld id="{86CB4B4D-7CA3-9044-876B-883B54F8677D}" type="slidenum">
              <a:t>‹#›</a:t>
            </a:fld>
            <a:endParaRPr/>
          </a:p>
        </p:txBody>
      </p:sp>
      <p:sp>
        <p:nvSpPr>
          <p:cNvPr id="97" name="Body Level One…"/>
          <p:cNvSpPr txBox="1">
            <a:spLocks noGrp="1"/>
          </p:cNvSpPr>
          <p:nvPr>
            <p:ph type="body" sz="quarter" idx="1"/>
          </p:nvPr>
        </p:nvSpPr>
        <p:spPr>
          <a:xfrm>
            <a:off x="318901" y="1224321"/>
            <a:ext cx="4009260" cy="1314451"/>
          </a:xfrm>
          <a:prstGeom prst="rect">
            <a:avLst/>
          </a:prstGeom>
        </p:spPr>
        <p:txBody>
          <a:bodyPr>
            <a:normAutofit/>
          </a:bodyPr>
          <a:lstStyle>
            <a:lvl1pPr>
              <a:defRPr>
                <a:solidFill>
                  <a:srgbClr val="4A4F55"/>
                </a:solidFill>
              </a:defRPr>
            </a:lvl1pPr>
            <a:lvl2pPr marL="0" indent="342900">
              <a:buSzTx/>
              <a:buNone/>
              <a:defRPr>
                <a:solidFill>
                  <a:srgbClr val="4A4F55"/>
                </a:solidFill>
              </a:defRPr>
            </a:lvl2pPr>
            <a:lvl3pPr marL="0" indent="685800">
              <a:buSzTx/>
              <a:buNone/>
              <a:defRPr>
                <a:solidFill>
                  <a:srgbClr val="4A4F55"/>
                </a:solidFill>
              </a:defRPr>
            </a:lvl3pPr>
            <a:lvl4pPr marL="0" indent="1028700">
              <a:buSzTx/>
              <a:buNone/>
              <a:defRPr>
                <a:solidFill>
                  <a:srgbClr val="4A4F55"/>
                </a:solidFill>
              </a:defRPr>
            </a:lvl4pPr>
            <a:lvl5pPr marL="0" indent="1371600">
              <a:buSzTx/>
              <a:buNone/>
              <a:defRPr>
                <a:solidFill>
                  <a:srgbClr val="4A4F55"/>
                </a:solidFill>
              </a:defRPr>
            </a:lvl5pPr>
          </a:lstStyle>
          <a:p>
            <a:r>
              <a:t>Body Level One</a:t>
            </a:r>
          </a:p>
          <a:p>
            <a:pPr lvl="1"/>
            <a:r>
              <a:t>Body Level Two</a:t>
            </a:r>
          </a:p>
          <a:p>
            <a:pPr lvl="2"/>
            <a:r>
              <a:t>Body Level Three</a:t>
            </a:r>
          </a:p>
          <a:p>
            <a:pPr lvl="3"/>
            <a:r>
              <a:t>Body Level Four</a:t>
            </a:r>
          </a:p>
          <a:p>
            <a:pPr lvl="4"/>
            <a:r>
              <a:t>Body Level Five</a:t>
            </a:r>
          </a:p>
        </p:txBody>
      </p:sp>
      <p:pic>
        <p:nvPicPr>
          <p:cNvPr id="98" name="Picture 18" descr="Picture 18"/>
          <p:cNvPicPr>
            <a:picLocks noChangeAspect="1"/>
          </p:cNvPicPr>
          <p:nvPr/>
        </p:nvPicPr>
        <p:blipFill>
          <a:blip r:embed="rId4"/>
          <a:srcRect b="19854"/>
          <a:stretch>
            <a:fillRect/>
          </a:stretch>
        </p:blipFill>
        <p:spPr>
          <a:xfrm rot="12748497">
            <a:off x="5255190" y="465522"/>
            <a:ext cx="930294" cy="2422736"/>
          </a:xfrm>
          <a:prstGeom prst="rect">
            <a:avLst/>
          </a:prstGeom>
          <a:ln w="12700">
            <a:miter lim="400000"/>
          </a:ln>
        </p:spPr>
      </p:pic>
      <p:sp>
        <p:nvSpPr>
          <p:cNvPr id="99" name="Title Text"/>
          <p:cNvSpPr txBox="1">
            <a:spLocks noGrp="1"/>
          </p:cNvSpPr>
          <p:nvPr>
            <p:ph type="title"/>
          </p:nvPr>
        </p:nvSpPr>
        <p:spPr>
          <a:xfrm>
            <a:off x="228600" y="170260"/>
            <a:ext cx="8769096" cy="857251"/>
          </a:xfrm>
          <a:prstGeom prst="rect">
            <a:avLst/>
          </a:prstGeom>
        </p:spPr>
        <p:txBody>
          <a:bodyPr/>
          <a:lstStyle/>
          <a:p>
            <a:r>
              <a:t>Title Text</a:t>
            </a:r>
          </a:p>
        </p:txBody>
      </p:sp>
      <p:sp>
        <p:nvSpPr>
          <p:cNvPr id="100" name="Rectangle 13"/>
          <p:cNvSpPr/>
          <p:nvPr/>
        </p:nvSpPr>
        <p:spPr>
          <a:xfrm>
            <a:off x="4677505" y="0"/>
            <a:ext cx="4466496" cy="914400"/>
          </a:xfrm>
          <a:prstGeom prst="rect">
            <a:avLst/>
          </a:prstGeom>
          <a:solidFill>
            <a:srgbClr val="272324"/>
          </a:solidFill>
          <a:ln>
            <a:solidFill>
              <a:srgbClr val="000000"/>
            </a:solidFill>
          </a:ln>
        </p:spPr>
        <p:txBody>
          <a:bodyPr lIns="45719" rIns="45719" anchor="ctr"/>
          <a:lstStyle/>
          <a:p>
            <a:pPr algn="ctr">
              <a:defRPr>
                <a:solidFill>
                  <a:srgbClr val="FFFFFF"/>
                </a:solidFill>
              </a:defRPr>
            </a:pPr>
            <a:endParaRPr/>
          </a:p>
        </p:txBody>
      </p:sp>
      <p:pic>
        <p:nvPicPr>
          <p:cNvPr id="101" name="Picture 15" descr="Picture 15"/>
          <p:cNvPicPr>
            <a:picLocks noChangeAspect="1"/>
          </p:cNvPicPr>
          <p:nvPr/>
        </p:nvPicPr>
        <p:blipFill>
          <a:blip r:embed="rId5"/>
          <a:srcRect b="6847"/>
          <a:stretch>
            <a:fillRect/>
          </a:stretch>
        </p:blipFill>
        <p:spPr>
          <a:xfrm>
            <a:off x="7713518" y="2761"/>
            <a:ext cx="1407333" cy="1498262"/>
          </a:xfrm>
          <a:prstGeom prst="rect">
            <a:avLst/>
          </a:prstGeom>
          <a:ln w="12700">
            <a:miter lim="400000"/>
          </a:ln>
        </p:spPr>
      </p:pic>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able of Contents">
    <p:spTree>
      <p:nvGrpSpPr>
        <p:cNvPr id="1" name=""/>
        <p:cNvGrpSpPr/>
        <p:nvPr/>
      </p:nvGrpSpPr>
      <p:grpSpPr>
        <a:xfrm>
          <a:off x="0" y="0"/>
          <a:ext cx="0" cy="0"/>
          <a:chOff x="0" y="0"/>
          <a:chExt cx="0" cy="0"/>
        </a:xfrm>
      </p:grpSpPr>
      <p:pic>
        <p:nvPicPr>
          <p:cNvPr id="108" name="Picture 7" descr="Picture 7"/>
          <p:cNvPicPr>
            <a:picLocks noChangeAspect="1"/>
          </p:cNvPicPr>
          <p:nvPr/>
        </p:nvPicPr>
        <p:blipFill>
          <a:blip r:embed="rId2"/>
          <a:stretch>
            <a:fillRect/>
          </a:stretch>
        </p:blipFill>
        <p:spPr>
          <a:xfrm>
            <a:off x="80509" y="4720046"/>
            <a:ext cx="320287" cy="340981"/>
          </a:xfrm>
          <a:prstGeom prst="rect">
            <a:avLst/>
          </a:prstGeom>
          <a:ln w="12700">
            <a:miter lim="400000"/>
          </a:ln>
        </p:spPr>
      </p:pic>
      <p:sp>
        <p:nvSpPr>
          <p:cNvPr id="109" name="TextBox 8"/>
          <p:cNvSpPr txBox="1"/>
          <p:nvPr/>
        </p:nvSpPr>
        <p:spPr>
          <a:xfrm>
            <a:off x="402969" y="4806163"/>
            <a:ext cx="2581893" cy="165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600" spc="100">
                <a:latin typeface="Arial"/>
                <a:ea typeface="Arial"/>
                <a:cs typeface="Arial"/>
                <a:sym typeface="Arial"/>
              </a:defRPr>
            </a:pPr>
            <a:r>
              <a:t>CAL STATE LA </a:t>
            </a:r>
            <a:r>
              <a:rPr>
                <a:solidFill>
                  <a:srgbClr val="FCC90A"/>
                </a:solidFill>
              </a:rPr>
              <a:t> |   </a:t>
            </a:r>
            <a:r>
              <a:t>Department of Computer Science</a:t>
            </a:r>
          </a:p>
        </p:txBody>
      </p:sp>
      <p:pic>
        <p:nvPicPr>
          <p:cNvPr id="110" name="Picture 16" descr="Picture 16"/>
          <p:cNvPicPr>
            <a:picLocks noChangeAspect="1"/>
          </p:cNvPicPr>
          <p:nvPr/>
        </p:nvPicPr>
        <p:blipFill>
          <a:blip r:embed="rId3"/>
          <a:stretch>
            <a:fillRect/>
          </a:stretch>
        </p:blipFill>
        <p:spPr>
          <a:xfrm>
            <a:off x="3132058" y="2670663"/>
            <a:ext cx="804340" cy="810774"/>
          </a:xfrm>
          <a:prstGeom prst="rect">
            <a:avLst/>
          </a:prstGeom>
          <a:ln w="12700">
            <a:miter lim="400000"/>
          </a:ln>
        </p:spPr>
      </p:pic>
      <p:sp>
        <p:nvSpPr>
          <p:cNvPr id="111" name="CONTENTS"/>
          <p:cNvSpPr txBox="1">
            <a:spLocks noGrp="1"/>
          </p:cNvSpPr>
          <p:nvPr>
            <p:ph type="title" hasCustomPrompt="1"/>
          </p:nvPr>
        </p:nvSpPr>
        <p:spPr>
          <a:xfrm>
            <a:off x="330904" y="295171"/>
            <a:ext cx="2249505" cy="551261"/>
          </a:xfrm>
          <a:prstGeom prst="rect">
            <a:avLst/>
          </a:prstGeom>
        </p:spPr>
        <p:txBody>
          <a:bodyPr/>
          <a:lstStyle>
            <a:lvl1pPr>
              <a:defRPr sz="2400"/>
            </a:lvl1pPr>
          </a:lstStyle>
          <a:p>
            <a:r>
              <a:t>CONTENTS</a:t>
            </a:r>
          </a:p>
        </p:txBody>
      </p:sp>
      <p:sp>
        <p:nvSpPr>
          <p:cNvPr id="112" name="Slide Number"/>
          <p:cNvSpPr txBox="1">
            <a:spLocks noGrp="1"/>
          </p:cNvSpPr>
          <p:nvPr>
            <p:ph type="sldNum" sz="quarter" idx="2"/>
          </p:nvPr>
        </p:nvSpPr>
        <p:spPr>
          <a:xfrm>
            <a:off x="8923997" y="4903621"/>
            <a:ext cx="220003" cy="205914"/>
          </a:xfrm>
          <a:prstGeom prst="rect">
            <a:avLst/>
          </a:prstGeom>
        </p:spPr>
        <p:txBody>
          <a:bodyPr/>
          <a:lstStyle/>
          <a:p>
            <a:fld id="{86CB4B4D-7CA3-9044-876B-883B54F8677D}" type="slidenum">
              <a:t>‹#›</a:t>
            </a:fld>
            <a:endParaRPr/>
          </a:p>
        </p:txBody>
      </p:sp>
      <p:pic>
        <p:nvPicPr>
          <p:cNvPr id="113" name="Picture 4" descr="Picture 4"/>
          <p:cNvPicPr>
            <a:picLocks noChangeAspect="1"/>
          </p:cNvPicPr>
          <p:nvPr/>
        </p:nvPicPr>
        <p:blipFill>
          <a:blip r:embed="rId3"/>
          <a:stretch>
            <a:fillRect/>
          </a:stretch>
        </p:blipFill>
        <p:spPr>
          <a:xfrm>
            <a:off x="3115433" y="642358"/>
            <a:ext cx="804340" cy="810774"/>
          </a:xfrm>
          <a:prstGeom prst="rect">
            <a:avLst/>
          </a:prstGeom>
          <a:ln w="12700">
            <a:miter lim="400000"/>
          </a:ln>
        </p:spPr>
      </p:pic>
      <p:pic>
        <p:nvPicPr>
          <p:cNvPr id="114" name="Picture 9" descr="Picture 9"/>
          <p:cNvPicPr>
            <a:picLocks noChangeAspect="1"/>
          </p:cNvPicPr>
          <p:nvPr/>
        </p:nvPicPr>
        <p:blipFill>
          <a:blip r:embed="rId4"/>
          <a:stretch>
            <a:fillRect/>
          </a:stretch>
        </p:blipFill>
        <p:spPr>
          <a:xfrm>
            <a:off x="3115433" y="1660175"/>
            <a:ext cx="804340" cy="810774"/>
          </a:xfrm>
          <a:prstGeom prst="rect">
            <a:avLst/>
          </a:prstGeom>
          <a:ln w="12700">
            <a:miter lim="400000"/>
          </a:ln>
        </p:spPr>
      </p:pic>
      <p:sp>
        <p:nvSpPr>
          <p:cNvPr id="115" name="TextBox 10"/>
          <p:cNvSpPr txBox="1"/>
          <p:nvPr/>
        </p:nvSpPr>
        <p:spPr>
          <a:xfrm>
            <a:off x="3209030" y="665781"/>
            <a:ext cx="581892"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b="1">
                <a:solidFill>
                  <a:srgbClr val="898989"/>
                </a:solidFill>
                <a:latin typeface="Arial"/>
                <a:ea typeface="Arial"/>
                <a:cs typeface="Arial"/>
                <a:sym typeface="Arial"/>
              </a:defRPr>
            </a:lvl1pPr>
          </a:lstStyle>
          <a:p>
            <a:r>
              <a:t>1</a:t>
            </a:r>
          </a:p>
        </p:txBody>
      </p:sp>
      <p:sp>
        <p:nvSpPr>
          <p:cNvPr id="116" name="TextBox 11"/>
          <p:cNvSpPr txBox="1"/>
          <p:nvPr/>
        </p:nvSpPr>
        <p:spPr>
          <a:xfrm>
            <a:off x="3231970" y="1700688"/>
            <a:ext cx="581892"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b="1">
                <a:solidFill>
                  <a:srgbClr val="898989"/>
                </a:solidFill>
                <a:latin typeface="Arial"/>
                <a:ea typeface="Arial"/>
                <a:cs typeface="Arial"/>
                <a:sym typeface="Arial"/>
              </a:defRPr>
            </a:lvl1pPr>
          </a:lstStyle>
          <a:p>
            <a:r>
              <a:t>2</a:t>
            </a:r>
          </a:p>
        </p:txBody>
      </p:sp>
      <p:sp>
        <p:nvSpPr>
          <p:cNvPr id="117" name="TextBox 14"/>
          <p:cNvSpPr txBox="1"/>
          <p:nvPr/>
        </p:nvSpPr>
        <p:spPr>
          <a:xfrm>
            <a:off x="3240282" y="2706528"/>
            <a:ext cx="581892"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b="1">
                <a:solidFill>
                  <a:srgbClr val="898989"/>
                </a:solidFill>
                <a:latin typeface="Arial"/>
                <a:ea typeface="Arial"/>
                <a:cs typeface="Arial"/>
                <a:sym typeface="Arial"/>
              </a:defRPr>
            </a:lvl1pPr>
          </a:lstStyle>
          <a:p>
            <a:r>
              <a:t>3</a:t>
            </a:r>
          </a:p>
        </p:txBody>
      </p:sp>
      <p:pic>
        <p:nvPicPr>
          <p:cNvPr id="118" name="Picture 17" descr="Picture 17"/>
          <p:cNvPicPr>
            <a:picLocks noChangeAspect="1"/>
          </p:cNvPicPr>
          <p:nvPr/>
        </p:nvPicPr>
        <p:blipFill>
          <a:blip r:embed="rId4"/>
          <a:stretch>
            <a:fillRect/>
          </a:stretch>
        </p:blipFill>
        <p:spPr>
          <a:xfrm>
            <a:off x="3123745" y="3663543"/>
            <a:ext cx="804340" cy="810774"/>
          </a:xfrm>
          <a:prstGeom prst="rect">
            <a:avLst/>
          </a:prstGeom>
          <a:ln w="12700">
            <a:miter lim="400000"/>
          </a:ln>
        </p:spPr>
      </p:pic>
      <p:sp>
        <p:nvSpPr>
          <p:cNvPr id="119" name="TextBox 18"/>
          <p:cNvSpPr txBox="1"/>
          <p:nvPr/>
        </p:nvSpPr>
        <p:spPr>
          <a:xfrm>
            <a:off x="3231970" y="3704054"/>
            <a:ext cx="581892" cy="609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b="1">
                <a:solidFill>
                  <a:srgbClr val="898989"/>
                </a:solidFill>
                <a:latin typeface="Arial"/>
                <a:ea typeface="Arial"/>
                <a:cs typeface="Arial"/>
                <a:sym typeface="Arial"/>
              </a:defRPr>
            </a:lvl1pPr>
          </a:lstStyle>
          <a:p>
            <a:r>
              <a:t>4</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1_Section Header">
    <p:spTree>
      <p:nvGrpSpPr>
        <p:cNvPr id="1" name=""/>
        <p:cNvGrpSpPr/>
        <p:nvPr/>
      </p:nvGrpSpPr>
      <p:grpSpPr>
        <a:xfrm>
          <a:off x="0" y="0"/>
          <a:ext cx="0" cy="0"/>
          <a:chOff x="0" y="0"/>
          <a:chExt cx="0" cy="0"/>
        </a:xfrm>
      </p:grpSpPr>
      <p:pic>
        <p:nvPicPr>
          <p:cNvPr id="126" name="Picture 7" descr="Picture 7"/>
          <p:cNvPicPr>
            <a:picLocks noChangeAspect="1"/>
          </p:cNvPicPr>
          <p:nvPr/>
        </p:nvPicPr>
        <p:blipFill>
          <a:blip r:embed="rId2"/>
          <a:stretch>
            <a:fillRect/>
          </a:stretch>
        </p:blipFill>
        <p:spPr>
          <a:xfrm>
            <a:off x="80509" y="4720046"/>
            <a:ext cx="320287" cy="340981"/>
          </a:xfrm>
          <a:prstGeom prst="rect">
            <a:avLst/>
          </a:prstGeom>
          <a:ln w="12700">
            <a:miter lim="400000"/>
          </a:ln>
        </p:spPr>
      </p:pic>
      <p:sp>
        <p:nvSpPr>
          <p:cNvPr id="127" name="TextBox 8"/>
          <p:cNvSpPr txBox="1"/>
          <p:nvPr/>
        </p:nvSpPr>
        <p:spPr>
          <a:xfrm>
            <a:off x="402969" y="4806163"/>
            <a:ext cx="2581893" cy="165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600" spc="100">
                <a:latin typeface="Arial"/>
                <a:ea typeface="Arial"/>
                <a:cs typeface="Arial"/>
                <a:sym typeface="Arial"/>
              </a:defRPr>
            </a:pPr>
            <a:r>
              <a:t>CAL STATE LA </a:t>
            </a:r>
            <a:r>
              <a:rPr>
                <a:solidFill>
                  <a:srgbClr val="FCC90A"/>
                </a:solidFill>
              </a:rPr>
              <a:t> |   </a:t>
            </a:r>
            <a:r>
              <a:t>Department of Computer Science</a:t>
            </a:r>
          </a:p>
        </p:txBody>
      </p:sp>
      <p:pic>
        <p:nvPicPr>
          <p:cNvPr id="128" name="Picture 13" descr="Picture 13"/>
          <p:cNvPicPr>
            <a:picLocks noChangeAspect="1"/>
          </p:cNvPicPr>
          <p:nvPr/>
        </p:nvPicPr>
        <p:blipFill>
          <a:blip r:embed="rId3"/>
          <a:stretch>
            <a:fillRect/>
          </a:stretch>
        </p:blipFill>
        <p:spPr>
          <a:xfrm>
            <a:off x="-26058" y="-13"/>
            <a:ext cx="5432225" cy="5133951"/>
          </a:xfrm>
          <a:prstGeom prst="rect">
            <a:avLst/>
          </a:prstGeom>
          <a:ln w="12700">
            <a:miter lim="400000"/>
          </a:ln>
        </p:spPr>
      </p:pic>
      <p:grpSp>
        <p:nvGrpSpPr>
          <p:cNvPr id="131" name="Group 15"/>
          <p:cNvGrpSpPr/>
          <p:nvPr/>
        </p:nvGrpSpPr>
        <p:grpSpPr>
          <a:xfrm>
            <a:off x="2071687" y="-10886"/>
            <a:ext cx="6399492" cy="5143502"/>
            <a:chOff x="0" y="0"/>
            <a:chExt cx="6399490" cy="5143500"/>
          </a:xfrm>
        </p:grpSpPr>
        <p:sp>
          <p:nvSpPr>
            <p:cNvPr id="129" name="Rectangle 16"/>
            <p:cNvSpPr/>
            <p:nvPr/>
          </p:nvSpPr>
          <p:spPr>
            <a:xfrm rot="10800000">
              <a:off x="3328992" y="7221"/>
              <a:ext cx="3070499" cy="5136280"/>
            </a:xfrm>
            <a:prstGeom prst="rect">
              <a:avLst/>
            </a:prstGeom>
            <a:solidFill>
              <a:srgbClr val="00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0" name="Triangle 17"/>
            <p:cNvSpPr/>
            <p:nvPr/>
          </p:nvSpPr>
          <p:spPr>
            <a:xfrm rot="16200000">
              <a:off x="-907255" y="907254"/>
              <a:ext cx="5143502" cy="332899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00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134" name="Group 14"/>
          <p:cNvGrpSpPr/>
          <p:nvPr/>
        </p:nvGrpSpPr>
        <p:grpSpPr>
          <a:xfrm>
            <a:off x="2589183" y="-16820"/>
            <a:ext cx="6548805" cy="5169256"/>
            <a:chOff x="0" y="0"/>
            <a:chExt cx="6548803" cy="5169255"/>
          </a:xfrm>
        </p:grpSpPr>
        <p:sp>
          <p:nvSpPr>
            <p:cNvPr id="132" name="Rectangle 11"/>
            <p:cNvSpPr/>
            <p:nvPr/>
          </p:nvSpPr>
          <p:spPr>
            <a:xfrm rot="10800000">
              <a:off x="3317477" y="7256"/>
              <a:ext cx="3231327" cy="5161998"/>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3" name="Triangle 12"/>
            <p:cNvSpPr/>
            <p:nvPr/>
          </p:nvSpPr>
          <p:spPr>
            <a:xfrm rot="16200000">
              <a:off x="-925890" y="925889"/>
              <a:ext cx="5169257" cy="331747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135" name="Freeform 9"/>
          <p:cNvSpPr/>
          <p:nvPr/>
        </p:nvSpPr>
        <p:spPr>
          <a:xfrm rot="12780000">
            <a:off x="4208374" y="-421297"/>
            <a:ext cx="153843" cy="4527615"/>
          </a:xfrm>
          <a:custGeom>
            <a:avLst/>
            <a:gdLst/>
            <a:ahLst/>
            <a:cxnLst>
              <a:cxn ang="0">
                <a:pos x="wd2" y="hd2"/>
              </a:cxn>
              <a:cxn ang="5400000">
                <a:pos x="wd2" y="hd2"/>
              </a:cxn>
              <a:cxn ang="10800000">
                <a:pos x="wd2" y="hd2"/>
              </a:cxn>
              <a:cxn ang="16200000">
                <a:pos x="wd2" y="hd2"/>
              </a:cxn>
            </a:cxnLst>
            <a:rect l="0" t="0" r="r" b="b"/>
            <a:pathLst>
              <a:path w="21600" h="21600" extrusionOk="0">
                <a:moveTo>
                  <a:pt x="2899" y="629"/>
                </a:moveTo>
                <a:lnTo>
                  <a:pt x="20244" y="0"/>
                </a:lnTo>
                <a:cubicBezTo>
                  <a:pt x="20696" y="7031"/>
                  <a:pt x="21148" y="14062"/>
                  <a:pt x="21600" y="21094"/>
                </a:cubicBezTo>
                <a:cubicBezTo>
                  <a:pt x="3851" y="21483"/>
                  <a:pt x="7200" y="21431"/>
                  <a:pt x="0" y="21600"/>
                </a:cubicBezTo>
                <a:cubicBezTo>
                  <a:pt x="838" y="14778"/>
                  <a:pt x="2061" y="7450"/>
                  <a:pt x="2899" y="629"/>
                </a:cubicBezTo>
                <a:close/>
              </a:path>
            </a:pathLst>
          </a:custGeom>
          <a:solidFill>
            <a:srgbClr val="FCC90A"/>
          </a:solidFill>
          <a:ln w="12700">
            <a:miter lim="400000"/>
          </a:ln>
        </p:spPr>
        <p:txBody>
          <a:bodyPr lIns="45719" rIns="45719" anchor="ctr"/>
          <a:lstStyle/>
          <a:p>
            <a:pPr algn="ctr">
              <a:defRPr>
                <a:solidFill>
                  <a:srgbClr val="FFFFFF"/>
                </a:solidFill>
              </a:defRPr>
            </a:pPr>
            <a:endParaRPr/>
          </a:p>
        </p:txBody>
      </p:sp>
      <p:sp>
        <p:nvSpPr>
          <p:cNvPr id="136" name="Title Text"/>
          <p:cNvSpPr txBox="1">
            <a:spLocks noGrp="1"/>
          </p:cNvSpPr>
          <p:nvPr>
            <p:ph type="title"/>
          </p:nvPr>
        </p:nvSpPr>
        <p:spPr>
          <a:xfrm>
            <a:off x="4520563" y="2612014"/>
            <a:ext cx="3592514" cy="1021556"/>
          </a:xfrm>
          <a:prstGeom prst="rect">
            <a:avLst/>
          </a:prstGeom>
        </p:spPr>
        <p:txBody>
          <a:bodyPr anchor="t"/>
          <a:lstStyle>
            <a:lvl1pPr>
              <a:defRPr sz="2400" cap="all"/>
            </a:lvl1pPr>
          </a:lstStyle>
          <a:p>
            <a:r>
              <a:t>Title Text</a:t>
            </a:r>
          </a:p>
        </p:txBody>
      </p:sp>
      <p:sp>
        <p:nvSpPr>
          <p:cNvPr id="137" name="Body Level One…"/>
          <p:cNvSpPr txBox="1">
            <a:spLocks noGrp="1"/>
          </p:cNvSpPr>
          <p:nvPr>
            <p:ph type="body" sz="quarter" idx="1"/>
          </p:nvPr>
        </p:nvSpPr>
        <p:spPr>
          <a:xfrm>
            <a:off x="4520563" y="3633570"/>
            <a:ext cx="3592514" cy="344091"/>
          </a:xfrm>
          <a:prstGeom prst="rect">
            <a:avLst/>
          </a:prstGeom>
        </p:spPr>
        <p:txBody>
          <a:bodyPr anchor="b">
            <a:normAutofit/>
          </a:bodyPr>
          <a:lstStyle>
            <a:lvl1pPr>
              <a:spcBef>
                <a:spcPts val="300"/>
              </a:spcBef>
              <a:defRPr sz="1500">
                <a:solidFill>
                  <a:srgbClr val="4A4F55"/>
                </a:solidFill>
              </a:defRPr>
            </a:lvl1pPr>
            <a:lvl2pPr marL="0" indent="342900">
              <a:spcBef>
                <a:spcPts val="300"/>
              </a:spcBef>
              <a:buSzTx/>
              <a:buNone/>
              <a:defRPr sz="1500">
                <a:solidFill>
                  <a:srgbClr val="4A4F55"/>
                </a:solidFill>
              </a:defRPr>
            </a:lvl2pPr>
            <a:lvl3pPr marL="0" indent="685800">
              <a:spcBef>
                <a:spcPts val="300"/>
              </a:spcBef>
              <a:buSzTx/>
              <a:buNone/>
              <a:defRPr sz="1500">
                <a:solidFill>
                  <a:srgbClr val="4A4F55"/>
                </a:solidFill>
              </a:defRPr>
            </a:lvl3pPr>
            <a:lvl4pPr marL="0" indent="1028700">
              <a:spcBef>
                <a:spcPts val="300"/>
              </a:spcBef>
              <a:buSzTx/>
              <a:buNone/>
              <a:defRPr sz="1500">
                <a:solidFill>
                  <a:srgbClr val="4A4F55"/>
                </a:solidFill>
              </a:defRPr>
            </a:lvl4pPr>
            <a:lvl5pPr marL="0" indent="1371600">
              <a:spcBef>
                <a:spcPts val="300"/>
              </a:spcBef>
              <a:buSzTx/>
              <a:buNone/>
              <a:defRPr sz="1500">
                <a:solidFill>
                  <a:srgbClr val="4A4F55"/>
                </a:solidFill>
              </a:defRPr>
            </a:lvl5pPr>
          </a:lstStyle>
          <a:p>
            <a:r>
              <a:t>Body Level One</a:t>
            </a:r>
          </a:p>
          <a:p>
            <a:pPr lvl="1"/>
            <a:r>
              <a:t>Body Level Two</a:t>
            </a:r>
          </a:p>
          <a:p>
            <a:pPr lvl="2"/>
            <a:r>
              <a:t>Body Level Three</a:t>
            </a:r>
          </a:p>
          <a:p>
            <a:pPr lvl="3"/>
            <a:r>
              <a:t>Body Level Four</a:t>
            </a:r>
          </a:p>
          <a:p>
            <a:pPr lvl="4"/>
            <a:r>
              <a:t>Body Level Five</a:t>
            </a:r>
          </a:p>
        </p:txBody>
      </p:sp>
      <p:sp>
        <p:nvSpPr>
          <p:cNvPr id="1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2_Section Header">
    <p:spTree>
      <p:nvGrpSpPr>
        <p:cNvPr id="1" name=""/>
        <p:cNvGrpSpPr/>
        <p:nvPr/>
      </p:nvGrpSpPr>
      <p:grpSpPr>
        <a:xfrm>
          <a:off x="0" y="0"/>
          <a:ext cx="0" cy="0"/>
          <a:chOff x="0" y="0"/>
          <a:chExt cx="0" cy="0"/>
        </a:xfrm>
      </p:grpSpPr>
      <p:pic>
        <p:nvPicPr>
          <p:cNvPr id="145" name="Picture 7" descr="Picture 7"/>
          <p:cNvPicPr>
            <a:picLocks noChangeAspect="1"/>
          </p:cNvPicPr>
          <p:nvPr/>
        </p:nvPicPr>
        <p:blipFill>
          <a:blip r:embed="rId2"/>
          <a:stretch>
            <a:fillRect/>
          </a:stretch>
        </p:blipFill>
        <p:spPr>
          <a:xfrm>
            <a:off x="80509" y="4720046"/>
            <a:ext cx="320287" cy="340981"/>
          </a:xfrm>
          <a:prstGeom prst="rect">
            <a:avLst/>
          </a:prstGeom>
          <a:ln w="12700">
            <a:miter lim="400000"/>
          </a:ln>
        </p:spPr>
      </p:pic>
      <p:sp>
        <p:nvSpPr>
          <p:cNvPr id="146" name="TextBox 8"/>
          <p:cNvSpPr txBox="1"/>
          <p:nvPr/>
        </p:nvSpPr>
        <p:spPr>
          <a:xfrm>
            <a:off x="402969" y="4806163"/>
            <a:ext cx="2581893" cy="165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600" spc="100">
                <a:latin typeface="Arial"/>
                <a:ea typeface="Arial"/>
                <a:cs typeface="Arial"/>
                <a:sym typeface="Arial"/>
              </a:defRPr>
            </a:pPr>
            <a:r>
              <a:t>CAL STATE LA </a:t>
            </a:r>
            <a:r>
              <a:rPr>
                <a:solidFill>
                  <a:srgbClr val="FCC90A"/>
                </a:solidFill>
              </a:rPr>
              <a:t> |   </a:t>
            </a:r>
            <a:r>
              <a:t>Department of Computer Science</a:t>
            </a:r>
          </a:p>
        </p:txBody>
      </p:sp>
      <p:pic>
        <p:nvPicPr>
          <p:cNvPr id="147" name="Picture 6" descr="Picture 6"/>
          <p:cNvPicPr>
            <a:picLocks noChangeAspect="1"/>
          </p:cNvPicPr>
          <p:nvPr/>
        </p:nvPicPr>
        <p:blipFill>
          <a:blip r:embed="rId3"/>
          <a:srcRect l="2193" t="295" r="2532"/>
          <a:stretch>
            <a:fillRect/>
          </a:stretch>
        </p:blipFill>
        <p:spPr>
          <a:xfrm>
            <a:off x="1793311" y="0"/>
            <a:ext cx="7350690" cy="5128327"/>
          </a:xfrm>
          <a:prstGeom prst="rect">
            <a:avLst/>
          </a:prstGeom>
          <a:ln w="12700">
            <a:miter lim="400000"/>
          </a:ln>
        </p:spPr>
      </p:pic>
      <p:grpSp>
        <p:nvGrpSpPr>
          <p:cNvPr id="150" name="Group 15"/>
          <p:cNvGrpSpPr/>
          <p:nvPr/>
        </p:nvGrpSpPr>
        <p:grpSpPr>
          <a:xfrm>
            <a:off x="439199" y="-1"/>
            <a:ext cx="6377355" cy="5154357"/>
            <a:chOff x="0" y="0"/>
            <a:chExt cx="6377353" cy="5154356"/>
          </a:xfrm>
        </p:grpSpPr>
        <p:sp>
          <p:nvSpPr>
            <p:cNvPr id="148" name="Rectangle 16"/>
            <p:cNvSpPr/>
            <p:nvPr/>
          </p:nvSpPr>
          <p:spPr>
            <a:xfrm>
              <a:off x="-1" y="0"/>
              <a:ext cx="3059878" cy="5147119"/>
            </a:xfrm>
            <a:prstGeom prst="rect">
              <a:avLst/>
            </a:prstGeom>
            <a:solidFill>
              <a:srgbClr val="00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49" name="Triangle 17"/>
            <p:cNvSpPr/>
            <p:nvPr/>
          </p:nvSpPr>
          <p:spPr>
            <a:xfrm rot="5400000">
              <a:off x="2141436" y="918439"/>
              <a:ext cx="5154357" cy="331747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00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153" name="Group 14"/>
          <p:cNvGrpSpPr/>
          <p:nvPr/>
        </p:nvGrpSpPr>
        <p:grpSpPr>
          <a:xfrm>
            <a:off x="-80648" y="-3"/>
            <a:ext cx="6377355" cy="5156081"/>
            <a:chOff x="0" y="0"/>
            <a:chExt cx="6377353" cy="5156080"/>
          </a:xfrm>
        </p:grpSpPr>
        <p:sp>
          <p:nvSpPr>
            <p:cNvPr id="151" name="Rectangle 11"/>
            <p:cNvSpPr/>
            <p:nvPr/>
          </p:nvSpPr>
          <p:spPr>
            <a:xfrm>
              <a:off x="-1" y="0"/>
              <a:ext cx="3059878" cy="514884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52" name="Triangle 12"/>
            <p:cNvSpPr/>
            <p:nvPr/>
          </p:nvSpPr>
          <p:spPr>
            <a:xfrm rot="5400000">
              <a:off x="2140574" y="919301"/>
              <a:ext cx="5156081" cy="331747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154" name="Freeform 9"/>
          <p:cNvSpPr/>
          <p:nvPr/>
        </p:nvSpPr>
        <p:spPr>
          <a:xfrm rot="1956373">
            <a:off x="4575728" y="1038849"/>
            <a:ext cx="133536" cy="4514254"/>
          </a:xfrm>
          <a:custGeom>
            <a:avLst/>
            <a:gdLst/>
            <a:ahLst/>
            <a:cxnLst>
              <a:cxn ang="0">
                <a:pos x="wd2" y="hd2"/>
              </a:cxn>
              <a:cxn ang="5400000">
                <a:pos x="wd2" y="hd2"/>
              </a:cxn>
              <a:cxn ang="10800000">
                <a:pos x="wd2" y="hd2"/>
              </a:cxn>
              <a:cxn ang="16200000">
                <a:pos x="wd2" y="hd2"/>
              </a:cxn>
            </a:cxnLst>
            <a:rect l="0" t="0" r="r" b="b"/>
            <a:pathLst>
              <a:path w="21600" h="21600" extrusionOk="0">
                <a:moveTo>
                  <a:pt x="1180" y="630"/>
                </a:moveTo>
                <a:lnTo>
                  <a:pt x="20120" y="0"/>
                </a:lnTo>
                <a:cubicBezTo>
                  <a:pt x="20613" y="7044"/>
                  <a:pt x="21106" y="14087"/>
                  <a:pt x="21600" y="21131"/>
                </a:cubicBezTo>
                <a:lnTo>
                  <a:pt x="0" y="21600"/>
                </a:lnTo>
                <a:cubicBezTo>
                  <a:pt x="915" y="14766"/>
                  <a:pt x="266" y="7463"/>
                  <a:pt x="1180" y="630"/>
                </a:cubicBezTo>
                <a:close/>
              </a:path>
            </a:pathLst>
          </a:custGeom>
          <a:solidFill>
            <a:srgbClr val="FCC90A"/>
          </a:solidFill>
          <a:ln w="12700">
            <a:miter lim="400000"/>
          </a:ln>
        </p:spPr>
        <p:txBody>
          <a:bodyPr lIns="45719" rIns="45719" anchor="ctr"/>
          <a:lstStyle/>
          <a:p>
            <a:pPr algn="ctr">
              <a:defRPr>
                <a:solidFill>
                  <a:srgbClr val="FFFFFF"/>
                </a:solidFill>
              </a:defRPr>
            </a:pPr>
            <a:endParaRPr/>
          </a:p>
        </p:txBody>
      </p:sp>
      <p:sp>
        <p:nvSpPr>
          <p:cNvPr id="155" name="Title Text"/>
          <p:cNvSpPr txBox="1">
            <a:spLocks noGrp="1"/>
          </p:cNvSpPr>
          <p:nvPr>
            <p:ph type="title"/>
          </p:nvPr>
        </p:nvSpPr>
        <p:spPr>
          <a:xfrm>
            <a:off x="601358" y="470882"/>
            <a:ext cx="3592513" cy="1021556"/>
          </a:xfrm>
          <a:prstGeom prst="rect">
            <a:avLst/>
          </a:prstGeom>
        </p:spPr>
        <p:txBody>
          <a:bodyPr anchor="t"/>
          <a:lstStyle>
            <a:lvl1pPr>
              <a:defRPr sz="2400" cap="all"/>
            </a:lvl1pPr>
          </a:lstStyle>
          <a:p>
            <a:r>
              <a:t>Title Text</a:t>
            </a:r>
          </a:p>
        </p:txBody>
      </p:sp>
      <p:sp>
        <p:nvSpPr>
          <p:cNvPr id="156" name="Body Level One…"/>
          <p:cNvSpPr txBox="1">
            <a:spLocks noGrp="1"/>
          </p:cNvSpPr>
          <p:nvPr>
            <p:ph type="body" sz="quarter" idx="1"/>
          </p:nvPr>
        </p:nvSpPr>
        <p:spPr>
          <a:xfrm>
            <a:off x="601358" y="1492437"/>
            <a:ext cx="3592513" cy="344091"/>
          </a:xfrm>
          <a:prstGeom prst="rect">
            <a:avLst/>
          </a:prstGeom>
        </p:spPr>
        <p:txBody>
          <a:bodyPr anchor="b">
            <a:normAutofit/>
          </a:bodyPr>
          <a:lstStyle>
            <a:lvl1pPr>
              <a:spcBef>
                <a:spcPts val="300"/>
              </a:spcBef>
              <a:defRPr sz="1500">
                <a:solidFill>
                  <a:srgbClr val="4A4F55"/>
                </a:solidFill>
              </a:defRPr>
            </a:lvl1pPr>
            <a:lvl2pPr marL="0" indent="342900">
              <a:spcBef>
                <a:spcPts val="300"/>
              </a:spcBef>
              <a:buSzTx/>
              <a:buNone/>
              <a:defRPr sz="1500">
                <a:solidFill>
                  <a:srgbClr val="4A4F55"/>
                </a:solidFill>
              </a:defRPr>
            </a:lvl2pPr>
            <a:lvl3pPr marL="0" indent="685800">
              <a:spcBef>
                <a:spcPts val="300"/>
              </a:spcBef>
              <a:buSzTx/>
              <a:buNone/>
              <a:defRPr sz="1500">
                <a:solidFill>
                  <a:srgbClr val="4A4F55"/>
                </a:solidFill>
              </a:defRPr>
            </a:lvl3pPr>
            <a:lvl4pPr marL="0" indent="1028700">
              <a:spcBef>
                <a:spcPts val="300"/>
              </a:spcBef>
              <a:buSzTx/>
              <a:buNone/>
              <a:defRPr sz="1500">
                <a:solidFill>
                  <a:srgbClr val="4A4F55"/>
                </a:solidFill>
              </a:defRPr>
            </a:lvl4pPr>
            <a:lvl5pPr marL="0" indent="1371600">
              <a:spcBef>
                <a:spcPts val="300"/>
              </a:spcBef>
              <a:buSzTx/>
              <a:buNone/>
              <a:defRPr sz="1500">
                <a:solidFill>
                  <a:srgbClr val="4A4F55"/>
                </a:solidFill>
              </a:defRPr>
            </a:lvl5pPr>
          </a:lstStyle>
          <a:p>
            <a:r>
              <a:t>Body Level One</a:t>
            </a:r>
          </a:p>
          <a:p>
            <a:pPr lvl="1"/>
            <a:r>
              <a:t>Body Level Two</a:t>
            </a:r>
          </a:p>
          <a:p>
            <a:pPr lvl="2"/>
            <a:r>
              <a:t>Body Level Three</a:t>
            </a:r>
          </a:p>
          <a:p>
            <a:pPr lvl="3"/>
            <a:r>
              <a:t>Body Level Four</a:t>
            </a:r>
          </a:p>
          <a:p>
            <a:pPr lvl="4"/>
            <a:r>
              <a:t>Body Level Five</a:t>
            </a:r>
          </a:p>
        </p:txBody>
      </p:sp>
      <p:sp>
        <p:nvSpPr>
          <p:cNvPr id="1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7" descr="Picture 7"/>
          <p:cNvPicPr>
            <a:picLocks noChangeAspect="1"/>
          </p:cNvPicPr>
          <p:nvPr/>
        </p:nvPicPr>
        <p:blipFill>
          <a:blip r:embed="rId22"/>
          <a:stretch>
            <a:fillRect/>
          </a:stretch>
        </p:blipFill>
        <p:spPr>
          <a:xfrm>
            <a:off x="80509" y="4720046"/>
            <a:ext cx="320287" cy="340981"/>
          </a:xfrm>
          <a:prstGeom prst="rect">
            <a:avLst/>
          </a:prstGeom>
          <a:ln w="12700">
            <a:miter lim="400000"/>
          </a:ln>
        </p:spPr>
      </p:pic>
      <p:sp>
        <p:nvSpPr>
          <p:cNvPr id="3" name="TextBox 8"/>
          <p:cNvSpPr txBox="1"/>
          <p:nvPr/>
        </p:nvSpPr>
        <p:spPr>
          <a:xfrm>
            <a:off x="402969" y="4806163"/>
            <a:ext cx="2581893" cy="165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600" spc="100">
                <a:latin typeface="Arial"/>
                <a:ea typeface="Arial"/>
                <a:cs typeface="Arial"/>
                <a:sym typeface="Arial"/>
              </a:defRPr>
            </a:pPr>
            <a:r>
              <a:t>CAL STATE LA </a:t>
            </a:r>
            <a:r>
              <a:rPr>
                <a:solidFill>
                  <a:srgbClr val="FCC90A"/>
                </a:solidFill>
              </a:rPr>
              <a:t> |   </a:t>
            </a:r>
            <a:r>
              <a:t>Department of Computer Science</a:t>
            </a:r>
          </a:p>
        </p:txBody>
      </p:sp>
      <p:sp>
        <p:nvSpPr>
          <p:cNvPr id="4" name="Slide Number"/>
          <p:cNvSpPr txBox="1">
            <a:spLocks noGrp="1"/>
          </p:cNvSpPr>
          <p:nvPr>
            <p:ph type="sldNum" sz="quarter" idx="2"/>
          </p:nvPr>
        </p:nvSpPr>
        <p:spPr>
          <a:xfrm>
            <a:off x="8889161" y="4860076"/>
            <a:ext cx="220004" cy="205914"/>
          </a:xfrm>
          <a:prstGeom prst="rect">
            <a:avLst/>
          </a:prstGeom>
          <a:ln w="12700">
            <a:miter lim="400000"/>
          </a:ln>
        </p:spPr>
        <p:txBody>
          <a:bodyPr wrap="none" lIns="45719" rIns="45719" anchor="ctr">
            <a:spAutoFit/>
          </a:bodyPr>
          <a:lstStyle>
            <a:lvl1pPr algn="r">
              <a:defRPr sz="900">
                <a:solidFill>
                  <a:srgbClr val="888888"/>
                </a:solidFill>
              </a:defRPr>
            </a:lvl1pPr>
          </a:lstStyle>
          <a:p>
            <a:fld id="{86CB4B4D-7CA3-9044-876B-883B54F8677D}" type="slidenum">
              <a:t>‹#›</a:t>
            </a:fld>
            <a:endParaRPr/>
          </a:p>
        </p:txBody>
      </p:sp>
      <p:sp>
        <p:nvSpPr>
          <p:cNvPr id="5" name="CLICK TO EDIT MASTER TITLE STYLE"/>
          <p:cNvSpPr txBox="1">
            <a:spLocks noGrp="1"/>
          </p:cNvSpPr>
          <p:nvPr>
            <p:ph type="title" hasCustomPrompt="1"/>
          </p:nvPr>
        </p:nvSpPr>
        <p:spPr>
          <a:xfrm>
            <a:off x="536408" y="237636"/>
            <a:ext cx="8140628"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CLICK TO EDIT MASTER TITLE STYLE</a:t>
            </a:r>
          </a:p>
        </p:txBody>
      </p:sp>
      <p:pic>
        <p:nvPicPr>
          <p:cNvPr id="6" name="Picture 11" descr="Picture 11"/>
          <p:cNvPicPr>
            <a:picLocks noChangeAspect="1"/>
          </p:cNvPicPr>
          <p:nvPr/>
        </p:nvPicPr>
        <p:blipFill>
          <a:blip r:embed="rId23"/>
          <a:stretch>
            <a:fillRect/>
          </a:stretch>
        </p:blipFill>
        <p:spPr>
          <a:xfrm>
            <a:off x="0" y="0"/>
            <a:ext cx="876602" cy="764212"/>
          </a:xfrm>
          <a:prstGeom prst="rect">
            <a:avLst/>
          </a:prstGeom>
          <a:ln w="12700">
            <a:miter lim="400000"/>
          </a:ln>
        </p:spPr>
      </p:pic>
      <p:grpSp>
        <p:nvGrpSpPr>
          <p:cNvPr id="9" name="Group 1"/>
          <p:cNvGrpSpPr/>
          <p:nvPr/>
        </p:nvGrpSpPr>
        <p:grpSpPr>
          <a:xfrm>
            <a:off x="182345" y="104248"/>
            <a:ext cx="570008" cy="4473697"/>
            <a:chOff x="0" y="0"/>
            <a:chExt cx="570006" cy="4473696"/>
          </a:xfrm>
        </p:grpSpPr>
        <p:pic>
          <p:nvPicPr>
            <p:cNvPr id="7" name="Picture 12" descr="Picture 12"/>
            <p:cNvPicPr>
              <a:picLocks noChangeAspect="1"/>
            </p:cNvPicPr>
            <p:nvPr/>
          </p:nvPicPr>
          <p:blipFill>
            <a:blip r:embed="rId24"/>
            <a:stretch>
              <a:fillRect/>
            </a:stretch>
          </p:blipFill>
          <p:spPr>
            <a:xfrm>
              <a:off x="0" y="-1"/>
              <a:ext cx="570007" cy="538524"/>
            </a:xfrm>
            <a:prstGeom prst="rect">
              <a:avLst/>
            </a:prstGeom>
            <a:ln w="12700" cap="flat">
              <a:noFill/>
              <a:miter lim="400000"/>
            </a:ln>
            <a:effectLst/>
          </p:spPr>
        </p:pic>
        <p:sp>
          <p:nvSpPr>
            <p:cNvPr id="8" name="Rectangle 13"/>
            <p:cNvSpPr/>
            <p:nvPr/>
          </p:nvSpPr>
          <p:spPr>
            <a:xfrm rot="5400000">
              <a:off x="-1984249" y="2434583"/>
              <a:ext cx="4023362" cy="54865"/>
            </a:xfrm>
            <a:prstGeom prst="rect">
              <a:avLst/>
            </a:prstGeom>
            <a:solidFill>
              <a:srgbClr val="FCC90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10" name="Body Level One…"/>
          <p:cNvSpPr txBox="1">
            <a:spLocks noGrp="1"/>
          </p:cNvSpPr>
          <p:nvPr>
            <p:ph type="body" idx="1"/>
          </p:nvPr>
        </p:nvSpPr>
        <p:spPr>
          <a:xfrm>
            <a:off x="457200" y="1200150"/>
            <a:ext cx="8229600" cy="3943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spd="med"/>
  <p:txStyles>
    <p:titleStyle>
      <a:lvl1pPr marL="0" marR="0" indent="0" algn="l" defTabSz="342900" rtl="0" latinLnBrk="0">
        <a:lnSpc>
          <a:spcPct val="100000"/>
        </a:lnSpc>
        <a:spcBef>
          <a:spcPts val="0"/>
        </a:spcBef>
        <a:spcAft>
          <a:spcPts val="0"/>
        </a:spcAft>
        <a:buClrTx/>
        <a:buSzTx/>
        <a:buFontTx/>
        <a:buNone/>
        <a:tabLst/>
        <a:defRPr sz="2200" b="1" i="0" u="none" strike="noStrike" cap="none" spc="0" baseline="0">
          <a:solidFill>
            <a:srgbClr val="000000"/>
          </a:solidFill>
          <a:uFillTx/>
          <a:latin typeface="Arial"/>
          <a:ea typeface="Arial"/>
          <a:cs typeface="Arial"/>
          <a:sym typeface="Arial"/>
        </a:defRPr>
      </a:lvl1pPr>
      <a:lvl2pPr marL="0" marR="0" indent="0" algn="l" defTabSz="342900" rtl="0" latinLnBrk="0">
        <a:lnSpc>
          <a:spcPct val="100000"/>
        </a:lnSpc>
        <a:spcBef>
          <a:spcPts val="0"/>
        </a:spcBef>
        <a:spcAft>
          <a:spcPts val="0"/>
        </a:spcAft>
        <a:buClrTx/>
        <a:buSzTx/>
        <a:buFontTx/>
        <a:buNone/>
        <a:tabLst/>
        <a:defRPr sz="2200" b="1" i="0" u="none" strike="noStrike" cap="none" spc="0" baseline="0">
          <a:solidFill>
            <a:srgbClr val="000000"/>
          </a:solidFill>
          <a:uFillTx/>
          <a:latin typeface="Arial"/>
          <a:ea typeface="Arial"/>
          <a:cs typeface="Arial"/>
          <a:sym typeface="Arial"/>
        </a:defRPr>
      </a:lvl2pPr>
      <a:lvl3pPr marL="0" marR="0" indent="0" algn="l" defTabSz="342900" rtl="0" latinLnBrk="0">
        <a:lnSpc>
          <a:spcPct val="100000"/>
        </a:lnSpc>
        <a:spcBef>
          <a:spcPts val="0"/>
        </a:spcBef>
        <a:spcAft>
          <a:spcPts val="0"/>
        </a:spcAft>
        <a:buClrTx/>
        <a:buSzTx/>
        <a:buFontTx/>
        <a:buNone/>
        <a:tabLst/>
        <a:defRPr sz="2200" b="1" i="0" u="none" strike="noStrike" cap="none" spc="0" baseline="0">
          <a:solidFill>
            <a:srgbClr val="000000"/>
          </a:solidFill>
          <a:uFillTx/>
          <a:latin typeface="Arial"/>
          <a:ea typeface="Arial"/>
          <a:cs typeface="Arial"/>
          <a:sym typeface="Arial"/>
        </a:defRPr>
      </a:lvl3pPr>
      <a:lvl4pPr marL="0" marR="0" indent="0" algn="l" defTabSz="342900" rtl="0" latinLnBrk="0">
        <a:lnSpc>
          <a:spcPct val="100000"/>
        </a:lnSpc>
        <a:spcBef>
          <a:spcPts val="0"/>
        </a:spcBef>
        <a:spcAft>
          <a:spcPts val="0"/>
        </a:spcAft>
        <a:buClrTx/>
        <a:buSzTx/>
        <a:buFontTx/>
        <a:buNone/>
        <a:tabLst/>
        <a:defRPr sz="2200" b="1" i="0" u="none" strike="noStrike" cap="none" spc="0" baseline="0">
          <a:solidFill>
            <a:srgbClr val="000000"/>
          </a:solidFill>
          <a:uFillTx/>
          <a:latin typeface="Arial"/>
          <a:ea typeface="Arial"/>
          <a:cs typeface="Arial"/>
          <a:sym typeface="Arial"/>
        </a:defRPr>
      </a:lvl4pPr>
      <a:lvl5pPr marL="0" marR="0" indent="0" algn="l" defTabSz="342900" rtl="0" latinLnBrk="0">
        <a:lnSpc>
          <a:spcPct val="100000"/>
        </a:lnSpc>
        <a:spcBef>
          <a:spcPts val="0"/>
        </a:spcBef>
        <a:spcAft>
          <a:spcPts val="0"/>
        </a:spcAft>
        <a:buClrTx/>
        <a:buSzTx/>
        <a:buFontTx/>
        <a:buNone/>
        <a:tabLst/>
        <a:defRPr sz="2200" b="1" i="0" u="none" strike="noStrike" cap="none" spc="0" baseline="0">
          <a:solidFill>
            <a:srgbClr val="000000"/>
          </a:solidFill>
          <a:uFillTx/>
          <a:latin typeface="Arial"/>
          <a:ea typeface="Arial"/>
          <a:cs typeface="Arial"/>
          <a:sym typeface="Arial"/>
        </a:defRPr>
      </a:lvl5pPr>
      <a:lvl6pPr marL="0" marR="0" indent="0" algn="l" defTabSz="342900" rtl="0" latinLnBrk="0">
        <a:lnSpc>
          <a:spcPct val="100000"/>
        </a:lnSpc>
        <a:spcBef>
          <a:spcPts val="0"/>
        </a:spcBef>
        <a:spcAft>
          <a:spcPts val="0"/>
        </a:spcAft>
        <a:buClrTx/>
        <a:buSzTx/>
        <a:buFontTx/>
        <a:buNone/>
        <a:tabLst/>
        <a:defRPr sz="2200" b="1" i="0" u="none" strike="noStrike" cap="none" spc="0" baseline="0">
          <a:solidFill>
            <a:srgbClr val="000000"/>
          </a:solidFill>
          <a:uFillTx/>
          <a:latin typeface="Arial"/>
          <a:ea typeface="Arial"/>
          <a:cs typeface="Arial"/>
          <a:sym typeface="Arial"/>
        </a:defRPr>
      </a:lvl6pPr>
      <a:lvl7pPr marL="0" marR="0" indent="0" algn="l" defTabSz="342900" rtl="0" latinLnBrk="0">
        <a:lnSpc>
          <a:spcPct val="100000"/>
        </a:lnSpc>
        <a:spcBef>
          <a:spcPts val="0"/>
        </a:spcBef>
        <a:spcAft>
          <a:spcPts val="0"/>
        </a:spcAft>
        <a:buClrTx/>
        <a:buSzTx/>
        <a:buFontTx/>
        <a:buNone/>
        <a:tabLst/>
        <a:defRPr sz="2200" b="1" i="0" u="none" strike="noStrike" cap="none" spc="0" baseline="0">
          <a:solidFill>
            <a:srgbClr val="000000"/>
          </a:solidFill>
          <a:uFillTx/>
          <a:latin typeface="Arial"/>
          <a:ea typeface="Arial"/>
          <a:cs typeface="Arial"/>
          <a:sym typeface="Arial"/>
        </a:defRPr>
      </a:lvl7pPr>
      <a:lvl8pPr marL="0" marR="0" indent="0" algn="l" defTabSz="342900" rtl="0" latinLnBrk="0">
        <a:lnSpc>
          <a:spcPct val="100000"/>
        </a:lnSpc>
        <a:spcBef>
          <a:spcPts val="0"/>
        </a:spcBef>
        <a:spcAft>
          <a:spcPts val="0"/>
        </a:spcAft>
        <a:buClrTx/>
        <a:buSzTx/>
        <a:buFontTx/>
        <a:buNone/>
        <a:tabLst/>
        <a:defRPr sz="2200" b="1" i="0" u="none" strike="noStrike" cap="none" spc="0" baseline="0">
          <a:solidFill>
            <a:srgbClr val="000000"/>
          </a:solidFill>
          <a:uFillTx/>
          <a:latin typeface="Arial"/>
          <a:ea typeface="Arial"/>
          <a:cs typeface="Arial"/>
          <a:sym typeface="Arial"/>
        </a:defRPr>
      </a:lvl8pPr>
      <a:lvl9pPr marL="0" marR="0" indent="0" algn="l" defTabSz="342900" rtl="0" latinLnBrk="0">
        <a:lnSpc>
          <a:spcPct val="100000"/>
        </a:lnSpc>
        <a:spcBef>
          <a:spcPts val="0"/>
        </a:spcBef>
        <a:spcAft>
          <a:spcPts val="0"/>
        </a:spcAft>
        <a:buClrTx/>
        <a:buSzTx/>
        <a:buFontTx/>
        <a:buNone/>
        <a:tabLst/>
        <a:defRPr sz="2200" b="1" i="0" u="none" strike="noStrike" cap="none" spc="0" baseline="0">
          <a:solidFill>
            <a:srgbClr val="000000"/>
          </a:solidFill>
          <a:uFillTx/>
          <a:latin typeface="Arial"/>
          <a:ea typeface="Arial"/>
          <a:cs typeface="Arial"/>
          <a:sym typeface="Arial"/>
        </a:defRPr>
      </a:lvl9pPr>
    </p:titleStyle>
    <p:bodyStyle>
      <a:lvl1pPr marL="0" marR="0" indent="0" algn="l" defTabSz="342900" rtl="0" latinLnBrk="0">
        <a:lnSpc>
          <a:spcPct val="100000"/>
        </a:lnSpc>
        <a:spcBef>
          <a:spcPts val="400"/>
        </a:spcBef>
        <a:spcAft>
          <a:spcPts val="0"/>
        </a:spcAft>
        <a:buClrTx/>
        <a:buSzTx/>
        <a:buFontTx/>
        <a:buNone/>
        <a:tabLst/>
        <a:defRPr sz="1700" b="0" i="0" u="none" strike="noStrike" cap="none" spc="0" baseline="0">
          <a:solidFill>
            <a:srgbClr val="000000"/>
          </a:solidFill>
          <a:uFillTx/>
          <a:latin typeface="Arial"/>
          <a:ea typeface="Arial"/>
          <a:cs typeface="Arial"/>
          <a:sym typeface="Arial"/>
        </a:defRPr>
      </a:lvl1pPr>
      <a:lvl2pPr marL="731519" marR="0" indent="-388619" algn="l" defTabSz="342900" rtl="0" latinLnBrk="0">
        <a:lnSpc>
          <a:spcPct val="100000"/>
        </a:lnSpc>
        <a:spcBef>
          <a:spcPts val="400"/>
        </a:spcBef>
        <a:spcAft>
          <a:spcPts val="0"/>
        </a:spcAft>
        <a:buClrTx/>
        <a:buSzPct val="100000"/>
        <a:buFontTx/>
        <a:buChar char="•"/>
        <a:tabLst/>
        <a:defRPr sz="1700" b="0" i="0" u="none" strike="noStrike" cap="none" spc="0" baseline="0">
          <a:solidFill>
            <a:srgbClr val="000000"/>
          </a:solidFill>
          <a:uFillTx/>
          <a:latin typeface="Arial"/>
          <a:ea typeface="Arial"/>
          <a:cs typeface="Arial"/>
          <a:sym typeface="Arial"/>
        </a:defRPr>
      </a:lvl2pPr>
      <a:lvl3pPr marL="1032782" marR="0" indent="-346982" algn="l" defTabSz="342900" rtl="0" latinLnBrk="0">
        <a:lnSpc>
          <a:spcPct val="100000"/>
        </a:lnSpc>
        <a:spcBef>
          <a:spcPts val="400"/>
        </a:spcBef>
        <a:spcAft>
          <a:spcPts val="0"/>
        </a:spcAft>
        <a:buClrTx/>
        <a:buSzPct val="100000"/>
        <a:buFontTx/>
        <a:buChar char="o"/>
        <a:tabLst/>
        <a:defRPr sz="1700" b="0" i="0" u="none" strike="noStrike" cap="none" spc="0" baseline="0">
          <a:solidFill>
            <a:srgbClr val="000000"/>
          </a:solidFill>
          <a:uFillTx/>
          <a:latin typeface="Arial"/>
          <a:ea typeface="Arial"/>
          <a:cs typeface="Arial"/>
          <a:sym typeface="Arial"/>
        </a:defRPr>
      </a:lvl3pPr>
      <a:lvl4pPr marL="1271587" marR="0" indent="-242887" algn="l" defTabSz="342900" rtl="0" latinLnBrk="0">
        <a:lnSpc>
          <a:spcPct val="100000"/>
        </a:lnSpc>
        <a:spcBef>
          <a:spcPts val="400"/>
        </a:spcBef>
        <a:spcAft>
          <a:spcPts val="0"/>
        </a:spcAft>
        <a:buClrTx/>
        <a:buSzPct val="100000"/>
        <a:buFontTx/>
        <a:buChar char="–"/>
        <a:tabLst/>
        <a:defRPr sz="1700" b="0" i="0" u="none" strike="noStrike" cap="none" spc="0" baseline="0">
          <a:solidFill>
            <a:srgbClr val="000000"/>
          </a:solidFill>
          <a:uFillTx/>
          <a:latin typeface="Arial"/>
          <a:ea typeface="Arial"/>
          <a:cs typeface="Arial"/>
          <a:sym typeface="Arial"/>
        </a:defRPr>
      </a:lvl4pPr>
      <a:lvl5pPr marL="1663064" marR="0" indent="-291464" algn="l" defTabSz="342900" rtl="0" latinLnBrk="0">
        <a:lnSpc>
          <a:spcPct val="100000"/>
        </a:lnSpc>
        <a:spcBef>
          <a:spcPts val="400"/>
        </a:spcBef>
        <a:spcAft>
          <a:spcPts val="0"/>
        </a:spcAft>
        <a:buClrTx/>
        <a:buSzPct val="100000"/>
        <a:buFontTx/>
        <a:buChar char="»"/>
        <a:tabLst/>
        <a:defRPr sz="1700" b="0" i="0" u="none" strike="noStrike" cap="none" spc="0" baseline="0">
          <a:solidFill>
            <a:srgbClr val="000000"/>
          </a:solidFill>
          <a:uFillTx/>
          <a:latin typeface="Arial"/>
          <a:ea typeface="Arial"/>
          <a:cs typeface="Arial"/>
          <a:sym typeface="Arial"/>
        </a:defRPr>
      </a:lvl5pPr>
      <a:lvl6pPr marL="1908810" marR="0" indent="-194310" algn="l" defTabSz="342900" rtl="0" latinLnBrk="0">
        <a:lnSpc>
          <a:spcPct val="100000"/>
        </a:lnSpc>
        <a:spcBef>
          <a:spcPts val="400"/>
        </a:spcBef>
        <a:spcAft>
          <a:spcPts val="0"/>
        </a:spcAft>
        <a:buClrTx/>
        <a:buSzPct val="100000"/>
        <a:buFontTx/>
        <a:buChar char="•"/>
        <a:tabLst/>
        <a:defRPr sz="1700" b="0" i="0" u="none" strike="noStrike" cap="none" spc="0" baseline="0">
          <a:solidFill>
            <a:srgbClr val="000000"/>
          </a:solidFill>
          <a:uFillTx/>
          <a:latin typeface="Arial"/>
          <a:ea typeface="Arial"/>
          <a:cs typeface="Arial"/>
          <a:sym typeface="Arial"/>
        </a:defRPr>
      </a:lvl6pPr>
      <a:lvl7pPr marL="2251710" marR="0" indent="-194310" algn="l" defTabSz="342900" rtl="0" latinLnBrk="0">
        <a:lnSpc>
          <a:spcPct val="100000"/>
        </a:lnSpc>
        <a:spcBef>
          <a:spcPts val="400"/>
        </a:spcBef>
        <a:spcAft>
          <a:spcPts val="0"/>
        </a:spcAft>
        <a:buClrTx/>
        <a:buSzPct val="100000"/>
        <a:buFontTx/>
        <a:buChar char="•"/>
        <a:tabLst/>
        <a:defRPr sz="1700" b="0" i="0" u="none" strike="noStrike" cap="none" spc="0" baseline="0">
          <a:solidFill>
            <a:srgbClr val="000000"/>
          </a:solidFill>
          <a:uFillTx/>
          <a:latin typeface="Arial"/>
          <a:ea typeface="Arial"/>
          <a:cs typeface="Arial"/>
          <a:sym typeface="Arial"/>
        </a:defRPr>
      </a:lvl7pPr>
      <a:lvl8pPr marL="2594610" marR="0" indent="-194310" algn="l" defTabSz="342900" rtl="0" latinLnBrk="0">
        <a:lnSpc>
          <a:spcPct val="100000"/>
        </a:lnSpc>
        <a:spcBef>
          <a:spcPts val="400"/>
        </a:spcBef>
        <a:spcAft>
          <a:spcPts val="0"/>
        </a:spcAft>
        <a:buClrTx/>
        <a:buSzPct val="100000"/>
        <a:buFontTx/>
        <a:buChar char="•"/>
        <a:tabLst/>
        <a:defRPr sz="1700" b="0" i="0" u="none" strike="noStrike" cap="none" spc="0" baseline="0">
          <a:solidFill>
            <a:srgbClr val="000000"/>
          </a:solidFill>
          <a:uFillTx/>
          <a:latin typeface="Arial"/>
          <a:ea typeface="Arial"/>
          <a:cs typeface="Arial"/>
          <a:sym typeface="Arial"/>
        </a:defRPr>
      </a:lvl8pPr>
      <a:lvl9pPr marL="2937510" marR="0" indent="-194310" algn="l" defTabSz="342900" rtl="0" latinLnBrk="0">
        <a:lnSpc>
          <a:spcPct val="100000"/>
        </a:lnSpc>
        <a:spcBef>
          <a:spcPts val="400"/>
        </a:spcBef>
        <a:spcAft>
          <a:spcPts val="0"/>
        </a:spcAft>
        <a:buClrTx/>
        <a:buSzPct val="100000"/>
        <a:buFontTx/>
        <a:buChar char="•"/>
        <a:tabLst/>
        <a:defRPr sz="1700" b="0" i="0" u="none" strike="noStrike" cap="none" spc="0" baseline="0">
          <a:solidFill>
            <a:srgbClr val="000000"/>
          </a:solidFill>
          <a:uFillTx/>
          <a:latin typeface="Arial"/>
          <a:ea typeface="Arial"/>
          <a:cs typeface="Arial"/>
          <a:sym typeface="Arial"/>
        </a:defRPr>
      </a:lvl9pPr>
    </p:bodyStyle>
    <p:otherStyle>
      <a:lvl1pPr marL="0" marR="0" indent="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86BBD9-3484-734F-8323-B12FEC5EA3C8}"/>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47EDE1-36D6-5446-AFAB-556F35B67A02}"/>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8EBE3C-2FB0-7D4C-A541-11BFDA60FB06}"/>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6935E72-6A3A-6745-BFFA-EFE499E7CA08}" type="datetimeFigureOut">
              <a:rPr lang="en-US" smtClean="0"/>
              <a:t>11/4/2022</a:t>
            </a:fld>
            <a:endParaRPr lang="en-US"/>
          </a:p>
        </p:txBody>
      </p:sp>
      <p:sp>
        <p:nvSpPr>
          <p:cNvPr id="5" name="Footer Placeholder 4">
            <a:extLst>
              <a:ext uri="{FF2B5EF4-FFF2-40B4-BE49-F238E27FC236}">
                <a16:creationId xmlns:a16="http://schemas.microsoft.com/office/drawing/2014/main" id="{52364CD6-414E-7446-BF57-64BB6D9DA14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C17EB0-FE54-A649-834F-132F3D232AC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9571EC1-3FD3-164A-823A-40A51F37D6A3}" type="slidenum">
              <a:rPr lang="en-US" smtClean="0"/>
              <a:t>‹#›</a:t>
            </a:fld>
            <a:endParaRPr lang="en-US"/>
          </a:p>
        </p:txBody>
      </p:sp>
    </p:spTree>
    <p:extLst>
      <p:ext uri="{BB962C8B-B14F-4D97-AF65-F5344CB8AC3E}">
        <p14:creationId xmlns:p14="http://schemas.microsoft.com/office/powerpoint/2010/main" val="14267783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hyperlink" Target="http://www.abet.org/" TargetMode="External"/><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27.jpe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hyperlink" Target="https://ecatalog.calstatela.edu/preview_program.php?catoid=70&amp;poid=31554&amp;hl=%22computer+science%22&amp;returnto=search" TargetMode="External"/><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8" Type="http://schemas.openxmlformats.org/officeDocument/2006/relationships/hyperlink" Target="https://csns.cysun.org/department/cs/projects" TargetMode="External"/><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2" Type="http://schemas.openxmlformats.org/officeDocument/2006/relationships/hyperlink" Target="https://www.calstatela.edu/ecst/success" TargetMode="Externa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hyperlink" Target="https://ecatalog.calstatela.edu/preview_program.php?catoid=70&amp;poid=31556&amp;hl=%22computer+science%22&amp;returnto=search" TargetMode="External"/><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hyperlink" Target="http://www.calstatela.edu/research/data-science" TargetMode="External"/><Relationship Id="rId7" Type="http://schemas.openxmlformats.org/officeDocument/2006/relationships/hyperlink" Target="https://www.calstatela.edu/centers/machine-learning" TargetMode="External"/><Relationship Id="rId12"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hyperlink" Target="http://www.calstatela.edu/research/visualmedia-laboratory" TargetMode="External"/><Relationship Id="rId11" Type="http://schemas.openxmlformats.org/officeDocument/2006/relationships/image" Target="../media/image39.png"/><Relationship Id="rId5" Type="http://schemas.openxmlformats.org/officeDocument/2006/relationships/hyperlink" Target="http://www.calstatela.edu/research/network-research-lab" TargetMode="External"/><Relationship Id="rId10" Type="http://schemas.openxmlformats.org/officeDocument/2006/relationships/image" Target="../media/image38.png"/><Relationship Id="rId4" Type="http://schemas.openxmlformats.org/officeDocument/2006/relationships/hyperlink" Target="https://www.calstatela.edu/research/xplab" TargetMode="External"/><Relationship Id="rId9"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hyperlink" Target="http://www.calstatela.edu/research/data-science" TargetMode="External"/><Relationship Id="rId1" Type="http://schemas.openxmlformats.org/officeDocument/2006/relationships/slideLayout" Target="../slideLayouts/slideLayout22.xml"/><Relationship Id="rId6" Type="http://schemas.openxmlformats.org/officeDocument/2006/relationships/image" Target="../media/image44.gif"/><Relationship Id="rId5" Type="http://schemas.openxmlformats.org/officeDocument/2006/relationships/image" Target="../media/image43.emf"/><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6.xml"/><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48.tiff"/><Relationship Id="rId7" Type="http://schemas.openxmlformats.org/officeDocument/2006/relationships/image" Target="../media/image52.png"/><Relationship Id="rId2" Type="http://schemas.openxmlformats.org/officeDocument/2006/relationships/hyperlink" Target="http://www.calstatela.edu/research/data-science" TargetMode="External"/><Relationship Id="rId1" Type="http://schemas.openxmlformats.org/officeDocument/2006/relationships/slideLayout" Target="../slideLayouts/slideLayout22.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hyperlink" Target="https://csns.cysun.org/download?fileId=7925193"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7.xm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hyperlink" Target="https://www.calstatela.edu/ecst/give-ecst" TargetMode="External"/><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hyperlink" Target="https://ecatalog.calstatela.edu/preview_course_nopop.php?catoid=70&amp;coid=510737" TargetMode="External"/><Relationship Id="rId5" Type="http://schemas.openxmlformats.org/officeDocument/2006/relationships/hyperlink" Target="https://www.calstatela.edu/ecst/success/careers-and-development" TargetMode="External"/><Relationship Id="rId4" Type="http://schemas.openxmlformats.org/officeDocument/2006/relationships/hyperlink" Target="https://csns.cysun.org/department/cs/projects?year=2022"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Title 4"/>
          <p:cNvSpPr txBox="1">
            <a:spLocks noGrp="1"/>
          </p:cNvSpPr>
          <p:nvPr>
            <p:ph type="title"/>
          </p:nvPr>
        </p:nvSpPr>
        <p:spPr>
          <a:xfrm>
            <a:off x="536408" y="237636"/>
            <a:ext cx="8140628" cy="857251"/>
          </a:xfrm>
          <a:prstGeom prst="rect">
            <a:avLst/>
          </a:prstGeom>
        </p:spPr>
        <p:txBody>
          <a:bodyPr/>
          <a:lstStyle/>
          <a:p>
            <a:r>
              <a:t>IAB Agenda (Fall 2022): 11:00 AM -1:00 PM, Friday, 11/4/2022</a:t>
            </a:r>
          </a:p>
        </p:txBody>
      </p:sp>
      <p:sp>
        <p:nvSpPr>
          <p:cNvPr id="321" name="Content Placeholder 5"/>
          <p:cNvSpPr txBox="1">
            <a:spLocks noGrp="1"/>
          </p:cNvSpPr>
          <p:nvPr>
            <p:ph type="body" idx="1"/>
          </p:nvPr>
        </p:nvSpPr>
        <p:spPr>
          <a:xfrm>
            <a:off x="536408" y="1177748"/>
            <a:ext cx="8140628" cy="3394472"/>
          </a:xfrm>
          <a:prstGeom prst="rect">
            <a:avLst/>
          </a:prstGeom>
        </p:spPr>
        <p:txBody>
          <a:bodyPr lIns="45719" tIns="45720" rIns="45719" bIns="45720" anchor="t">
            <a:normAutofit/>
          </a:bodyPr>
          <a:lstStyle/>
          <a:p>
            <a:pPr marL="285750" indent="-285750">
              <a:lnSpc>
                <a:spcPct val="80000"/>
              </a:lnSpc>
              <a:spcBef>
                <a:spcPts val="600"/>
              </a:spcBef>
              <a:buSzPct val="100000"/>
              <a:buFont typeface="Arial"/>
              <a:buChar char="•"/>
              <a:defRPr sz="1200"/>
            </a:pPr>
            <a:r>
              <a:t>11:00 AM – 11:05 AM : Welcome (Kang, Kaur)</a:t>
            </a:r>
            <a:endParaRPr sz="1100"/>
          </a:p>
          <a:p>
            <a:pPr marL="285750" indent="-285750">
              <a:lnSpc>
                <a:spcPct val="80000"/>
              </a:lnSpc>
              <a:spcBef>
                <a:spcPts val="600"/>
              </a:spcBef>
              <a:buSzPct val="100000"/>
              <a:buFont typeface="Arial"/>
              <a:buChar char="•"/>
              <a:defRPr sz="1200"/>
            </a:pPr>
            <a:r>
              <a:t>Program Overview</a:t>
            </a:r>
            <a:endParaRPr sz="1100"/>
          </a:p>
          <a:p>
            <a:pPr marL="971550" lvl="1" indent="-285750">
              <a:lnSpc>
                <a:spcPct val="80000"/>
              </a:lnSpc>
              <a:spcBef>
                <a:spcPts val="600"/>
              </a:spcBef>
              <a:buFont typeface="Arial"/>
              <a:defRPr sz="1100"/>
            </a:pPr>
            <a:r>
              <a:t>11:05 AM – 11:15 AM : Undergraduate Curriculum (Kang) 10m</a:t>
            </a:r>
            <a:endParaRPr sz="1000"/>
          </a:p>
          <a:p>
            <a:pPr marL="971550" lvl="1" indent="-285750">
              <a:lnSpc>
                <a:spcPct val="80000"/>
              </a:lnSpc>
              <a:spcBef>
                <a:spcPts val="600"/>
              </a:spcBef>
              <a:buFont typeface="Arial"/>
              <a:defRPr sz="1100"/>
            </a:pPr>
            <a:r>
              <a:t>11:15 AM – 11:25 AM : Graduate Curriculum (Parviz) 10m</a:t>
            </a:r>
            <a:endParaRPr sz="1000"/>
          </a:p>
          <a:p>
            <a:pPr marL="285750" indent="-285750">
              <a:lnSpc>
                <a:spcPct val="80000"/>
              </a:lnSpc>
              <a:spcBef>
                <a:spcPts val="600"/>
              </a:spcBef>
              <a:buSzPct val="100000"/>
              <a:buFont typeface="Arial"/>
              <a:buChar char="•"/>
              <a:defRPr sz="1200"/>
            </a:pPr>
            <a:r>
              <a:rPr lang="en-US" dirty="0"/>
              <a:t> </a:t>
            </a:r>
            <a:r>
              <a:t>Additional Topics</a:t>
            </a:r>
            <a:endParaRPr sz="1100"/>
          </a:p>
          <a:p>
            <a:pPr marL="971550" lvl="1" indent="-285750">
              <a:lnSpc>
                <a:spcPct val="80000"/>
              </a:lnSpc>
              <a:spcBef>
                <a:spcPts val="600"/>
              </a:spcBef>
              <a:buFont typeface="Arial"/>
              <a:defRPr sz="1100"/>
            </a:pPr>
            <a:r>
              <a:t>11:25 AM – 11:40 AM : Research Opportunities for Students, presentation (</a:t>
            </a:r>
            <a:r>
              <a:rPr lang="en-US" dirty="0" err="1"/>
              <a:t>Pourhomayoun</a:t>
            </a:r>
            <a:r>
              <a:t>) 15m</a:t>
            </a:r>
          </a:p>
          <a:p>
            <a:pPr marL="971550" lvl="1" indent="-285750">
              <a:lnSpc>
                <a:spcPct val="80000"/>
              </a:lnSpc>
              <a:spcBef>
                <a:spcPts val="600"/>
              </a:spcBef>
              <a:buFont typeface="Arial"/>
              <a:defRPr sz="1100"/>
            </a:pPr>
            <a:r>
              <a:t>11:40 AM - 11:50 AM :</a:t>
            </a:r>
            <a:r>
              <a:rPr lang="en-US" dirty="0"/>
              <a:t> </a:t>
            </a:r>
            <a:r>
              <a:t> Research Opportunities for Students, presentation (</a:t>
            </a:r>
            <a:r>
              <a:rPr lang="en-US" dirty="0" err="1"/>
              <a:t>Forouzesh</a:t>
            </a:r>
            <a:r>
              <a:t>) 10m</a:t>
            </a:r>
            <a:endParaRPr sz="1800"/>
          </a:p>
          <a:p>
            <a:pPr marL="285750" indent="-285750">
              <a:lnSpc>
                <a:spcPct val="80000"/>
              </a:lnSpc>
              <a:spcBef>
                <a:spcPts val="600"/>
              </a:spcBef>
              <a:buSzPct val="100000"/>
              <a:buFont typeface="Arial"/>
              <a:buChar char="•"/>
              <a:defRPr sz="1200"/>
            </a:pPr>
            <a:r>
              <a:t>Short Break : 11:50 AM - 12:00 PM</a:t>
            </a:r>
          </a:p>
          <a:p>
            <a:pPr marL="285750" indent="-285750">
              <a:lnSpc>
                <a:spcPct val="80000"/>
              </a:lnSpc>
              <a:spcBef>
                <a:spcPts val="600"/>
              </a:spcBef>
              <a:buSzPct val="100000"/>
              <a:buFont typeface="Arial"/>
              <a:buChar char="•"/>
              <a:defRPr sz="1200"/>
            </a:pPr>
            <a:r>
              <a:t>Discussion : 12:00 PM - 1:00 PM:</a:t>
            </a:r>
            <a:endParaRPr sz="1100"/>
          </a:p>
          <a:p>
            <a:pPr marL="971550" lvl="1" indent="-285750">
              <a:lnSpc>
                <a:spcPct val="80000"/>
              </a:lnSpc>
              <a:spcBef>
                <a:spcPts val="600"/>
              </a:spcBef>
              <a:buFont typeface="Arial"/>
              <a:defRPr sz="1100"/>
            </a:pPr>
            <a:r>
              <a:t>Program Assessment Results (Sun) 10m</a:t>
            </a:r>
          </a:p>
          <a:p>
            <a:pPr marL="971550" lvl="1" indent="-285750">
              <a:lnSpc>
                <a:spcPct val="80000"/>
              </a:lnSpc>
              <a:spcBef>
                <a:spcPts val="600"/>
              </a:spcBef>
              <a:buFont typeface="Arial"/>
              <a:defRPr sz="1100"/>
            </a:pPr>
            <a:r>
              <a:t>Survey and Feedback about our programs (Krum) 10m</a:t>
            </a:r>
          </a:p>
          <a:p>
            <a:pPr marL="971550" lvl="1" indent="-285750">
              <a:lnSpc>
                <a:spcPct val="80000"/>
              </a:lnSpc>
              <a:spcBef>
                <a:spcPts val="600"/>
              </a:spcBef>
              <a:buFont typeface="Arial"/>
              <a:defRPr sz="1100"/>
            </a:pPr>
            <a:r>
              <a:t>Open Discussion (Kaur/Krum) 30m</a:t>
            </a:r>
          </a:p>
          <a:p>
            <a:pPr marL="971550" lvl="1" indent="-285750">
              <a:lnSpc>
                <a:spcPct val="80000"/>
              </a:lnSpc>
              <a:spcBef>
                <a:spcPts val="600"/>
              </a:spcBef>
              <a:buFont typeface="Arial"/>
              <a:defRPr sz="1100"/>
            </a:pPr>
            <a:r>
              <a:t>Future Collaboration Opportunities (Kaur) 5m</a:t>
            </a:r>
            <a:endParaRPr sz="1400"/>
          </a:p>
          <a:p>
            <a:pPr marL="285750" indent="-285750">
              <a:lnSpc>
                <a:spcPct val="80000"/>
              </a:lnSpc>
              <a:spcBef>
                <a:spcPts val="600"/>
              </a:spcBef>
              <a:buSzPct val="100000"/>
              <a:buFont typeface="Arial"/>
              <a:buChar char="•"/>
              <a:defRPr sz="1200"/>
            </a:pPr>
            <a:r>
              <a:t>Adjourn : 1:00 PM (Kaur)</a:t>
            </a:r>
          </a:p>
        </p:txBody>
      </p:sp>
      <p:sp>
        <p:nvSpPr>
          <p:cNvPr id="322" name="Slide Number Placeholder 1"/>
          <p:cNvSpPr txBox="1">
            <a:spLocks noGrp="1"/>
          </p:cNvSpPr>
          <p:nvPr>
            <p:ph type="sldNum" sz="quarter" idx="4294967295"/>
          </p:nvPr>
        </p:nvSpPr>
        <p:spPr>
          <a:xfrm>
            <a:off x="8981928" y="4903224"/>
            <a:ext cx="162072" cy="2059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a:t>
            </a:fld>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Title 1"/>
          <p:cNvSpPr txBox="1">
            <a:spLocks noGrp="1"/>
          </p:cNvSpPr>
          <p:nvPr>
            <p:ph type="title"/>
          </p:nvPr>
        </p:nvSpPr>
        <p:spPr>
          <a:xfrm>
            <a:off x="536408" y="237636"/>
            <a:ext cx="8140628" cy="857251"/>
          </a:xfrm>
          <a:prstGeom prst="rect">
            <a:avLst/>
          </a:prstGeom>
        </p:spPr>
        <p:txBody>
          <a:bodyPr/>
          <a:lstStyle/>
          <a:p>
            <a:r>
              <a:t>ABET Accredited Program</a:t>
            </a:r>
          </a:p>
        </p:txBody>
      </p:sp>
      <p:sp>
        <p:nvSpPr>
          <p:cNvPr id="382" name="Content Placeholder 2"/>
          <p:cNvSpPr txBox="1">
            <a:spLocks noGrp="1"/>
          </p:cNvSpPr>
          <p:nvPr>
            <p:ph type="body" idx="1"/>
          </p:nvPr>
        </p:nvSpPr>
        <p:spPr>
          <a:xfrm>
            <a:off x="536408" y="1371599"/>
            <a:ext cx="6084886" cy="3144254"/>
          </a:xfrm>
          <a:prstGeom prst="rect">
            <a:avLst/>
          </a:prstGeom>
        </p:spPr>
        <p:txBody>
          <a:bodyPr/>
          <a:lstStyle/>
          <a:p>
            <a:pPr>
              <a:spcBef>
                <a:spcPts val="300"/>
              </a:spcBef>
              <a:defRPr sz="1400"/>
            </a:pPr>
            <a:r>
              <a:t>The Bachelor of Science in Computer Science at California State University, Los Angeles is accredited by the Computing Accreditation Commission of ABET, </a:t>
            </a:r>
            <a:r>
              <a:rPr u="sng">
                <a:solidFill>
                  <a:srgbClr val="0000FF"/>
                </a:solidFill>
                <a:uFill>
                  <a:solidFill>
                    <a:srgbClr val="0000FF"/>
                  </a:solidFill>
                </a:uFill>
                <a:hlinkClick r:id="rId3"/>
              </a:rPr>
              <a:t>http://www.abet.org</a:t>
            </a:r>
            <a:r>
              <a:t>.</a:t>
            </a:r>
          </a:p>
          <a:p>
            <a:pPr>
              <a:defRPr sz="1400"/>
            </a:pPr>
            <a:endParaRPr/>
          </a:p>
          <a:p>
            <a:pPr>
              <a:spcBef>
                <a:spcPts val="300"/>
              </a:spcBef>
              <a:defRPr sz="1400"/>
            </a:pPr>
            <a:r>
              <a:t>ABET, Inc., the recognized accreditor for college and university programs in applied science, computing, engineering, and technology, is a federation of 28 professional and technical societies representing these fields. Among the most respected accreditation organizations in the U.S., ABET has provided leadership and quality assurance in higher education for over 70 years.</a:t>
            </a:r>
          </a:p>
          <a:p>
            <a:pPr marL="342900" indent="-342900">
              <a:buSzPct val="100000"/>
              <a:buFont typeface="Arial"/>
              <a:buChar char="•"/>
              <a:defRPr sz="1600"/>
            </a:pPr>
            <a:endParaRPr/>
          </a:p>
          <a:p>
            <a:pPr>
              <a:spcBef>
                <a:spcPts val="300"/>
              </a:spcBef>
              <a:defRPr sz="1400"/>
            </a:pPr>
            <a:r>
              <a:t>21 universities in CA are accredited including 12 CSU among 23 campuses since 2005</a:t>
            </a:r>
          </a:p>
        </p:txBody>
      </p:sp>
      <p:pic>
        <p:nvPicPr>
          <p:cNvPr id="383" name="Picture 4" descr="Picture 4"/>
          <p:cNvPicPr>
            <a:picLocks noChangeAspect="1"/>
          </p:cNvPicPr>
          <p:nvPr/>
        </p:nvPicPr>
        <p:blipFill>
          <a:blip r:embed="rId4"/>
          <a:stretch>
            <a:fillRect/>
          </a:stretch>
        </p:blipFill>
        <p:spPr>
          <a:xfrm>
            <a:off x="6463055" y="195954"/>
            <a:ext cx="2403685" cy="1030151"/>
          </a:xfrm>
          <a:prstGeom prst="rect">
            <a:avLst/>
          </a:prstGeom>
          <a:ln w="12700">
            <a:miter lim="400000"/>
          </a:ln>
        </p:spPr>
      </p:pic>
      <p:pic>
        <p:nvPicPr>
          <p:cNvPr id="384" name="Picture 2" descr="Picture 2"/>
          <p:cNvPicPr>
            <a:picLocks noChangeAspect="1"/>
          </p:cNvPicPr>
          <p:nvPr/>
        </p:nvPicPr>
        <p:blipFill>
          <a:blip r:embed="rId5"/>
          <a:stretch>
            <a:fillRect/>
          </a:stretch>
        </p:blipFill>
        <p:spPr>
          <a:xfrm>
            <a:off x="6822333" y="1371599"/>
            <a:ext cx="2044409" cy="2839837"/>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Title 1"/>
          <p:cNvSpPr txBox="1">
            <a:spLocks noGrp="1"/>
          </p:cNvSpPr>
          <p:nvPr>
            <p:ph type="title"/>
          </p:nvPr>
        </p:nvSpPr>
        <p:spPr>
          <a:xfrm>
            <a:off x="769870" y="74111"/>
            <a:ext cx="6130283" cy="857251"/>
          </a:xfrm>
          <a:prstGeom prst="rect">
            <a:avLst/>
          </a:prstGeom>
        </p:spPr>
        <p:txBody>
          <a:bodyPr/>
          <a:lstStyle>
            <a:lvl1pPr>
              <a:defRPr sz="2400"/>
            </a:lvl1pPr>
          </a:lstStyle>
          <a:p>
            <a:r>
              <a:t>BS CS – Comprehensive Curriculum</a:t>
            </a:r>
          </a:p>
        </p:txBody>
      </p:sp>
      <p:grpSp>
        <p:nvGrpSpPr>
          <p:cNvPr id="408" name="Diagram 6"/>
          <p:cNvGrpSpPr/>
          <p:nvPr/>
        </p:nvGrpSpPr>
        <p:grpSpPr>
          <a:xfrm>
            <a:off x="1291579" y="944381"/>
            <a:ext cx="3365521" cy="3365519"/>
            <a:chOff x="0" y="0"/>
            <a:chExt cx="3365518" cy="3365519"/>
          </a:xfrm>
        </p:grpSpPr>
        <p:grpSp>
          <p:nvGrpSpPr>
            <p:cNvPr id="391" name="Group"/>
            <p:cNvGrpSpPr/>
            <p:nvPr/>
          </p:nvGrpSpPr>
          <p:grpSpPr>
            <a:xfrm>
              <a:off x="1215777" y="1215777"/>
              <a:ext cx="933964" cy="933964"/>
              <a:chOff x="0" y="0"/>
              <a:chExt cx="933962" cy="933962"/>
            </a:xfrm>
          </p:grpSpPr>
          <p:sp>
            <p:nvSpPr>
              <p:cNvPr id="389" name="Circle"/>
              <p:cNvSpPr/>
              <p:nvPr/>
            </p:nvSpPr>
            <p:spPr>
              <a:xfrm>
                <a:off x="0" y="0"/>
                <a:ext cx="933962" cy="933962"/>
              </a:xfrm>
              <a:prstGeom prst="ellipse">
                <a:avLst/>
              </a:prstGeom>
              <a:solidFill>
                <a:schemeClr val="accent1"/>
              </a:solidFill>
              <a:ln w="25400" cap="flat">
                <a:solidFill>
                  <a:srgbClr val="FFFFFF"/>
                </a:solidFill>
                <a:prstDash val="solid"/>
                <a:round/>
              </a:ln>
              <a:effectLst/>
            </p:spPr>
            <p:txBody>
              <a:bodyPr wrap="square" lIns="45719" tIns="45719" rIns="45719" bIns="45719" numCol="1" anchor="ctr">
                <a:noAutofit/>
              </a:bodyPr>
              <a:lstStyle/>
              <a:p>
                <a:pPr algn="ctr" defTabSz="444500">
                  <a:lnSpc>
                    <a:spcPct val="90000"/>
                  </a:lnSpc>
                  <a:spcBef>
                    <a:spcPts val="700"/>
                  </a:spcBef>
                  <a:defRPr sz="1000">
                    <a:solidFill>
                      <a:srgbClr val="FFFFFF"/>
                    </a:solidFill>
                  </a:defRPr>
                </a:pPr>
                <a:endParaRPr/>
              </a:p>
            </p:txBody>
          </p:sp>
          <p:sp>
            <p:nvSpPr>
              <p:cNvPr id="390" name="CS Curriculum…"/>
              <p:cNvSpPr txBox="1"/>
              <p:nvPr/>
            </p:nvSpPr>
            <p:spPr>
              <a:xfrm>
                <a:off x="136776" y="138336"/>
                <a:ext cx="660412" cy="65729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350" tIns="6350" rIns="6350" bIns="6350" numCol="1" anchor="ctr">
                <a:spAutoFit/>
              </a:bodyPr>
              <a:lstStyle/>
              <a:p>
                <a:pPr algn="ctr" defTabSz="444500">
                  <a:lnSpc>
                    <a:spcPct val="90000"/>
                  </a:lnSpc>
                  <a:spcBef>
                    <a:spcPts val="400"/>
                  </a:spcBef>
                  <a:defRPr sz="1000" b="1">
                    <a:solidFill>
                      <a:srgbClr val="FFFFFF"/>
                    </a:solidFill>
                  </a:defRPr>
                </a:pPr>
                <a:r>
                  <a:t>CS Curriculum</a:t>
                </a:r>
              </a:p>
              <a:p>
                <a:pPr algn="ctr" defTabSz="444500">
                  <a:lnSpc>
                    <a:spcPct val="90000"/>
                  </a:lnSpc>
                  <a:spcBef>
                    <a:spcPts val="400"/>
                  </a:spcBef>
                  <a:defRPr sz="1000" b="1">
                    <a:solidFill>
                      <a:srgbClr val="FFFFFF"/>
                    </a:solidFill>
                  </a:defRPr>
                </a:pPr>
                <a:r>
                  <a:rPr u="sng">
                    <a:solidFill>
                      <a:srgbClr val="0000FF"/>
                    </a:solidFill>
                    <a:uFill>
                      <a:solidFill>
                        <a:srgbClr val="0000FF"/>
                      </a:solidFill>
                    </a:uFill>
                    <a:hlinkClick r:id="rId3"/>
                  </a:rPr>
                  <a:t>Curriculum Info</a:t>
                </a:r>
              </a:p>
            </p:txBody>
          </p:sp>
        </p:grpSp>
        <p:sp>
          <p:nvSpPr>
            <p:cNvPr id="392" name="Line"/>
            <p:cNvSpPr/>
            <p:nvPr/>
          </p:nvSpPr>
          <p:spPr>
            <a:xfrm flipV="1">
              <a:off x="1682123" y="934598"/>
              <a:ext cx="1" cy="281814"/>
            </a:xfrm>
            <a:prstGeom prst="line">
              <a:avLst/>
            </a:prstGeom>
            <a:noFill/>
            <a:ln w="25400" cap="flat">
              <a:solidFill>
                <a:srgbClr val="3F6696"/>
              </a:solidFill>
              <a:prstDash val="solid"/>
              <a:round/>
            </a:ln>
            <a:effectLst/>
          </p:spPr>
          <p:txBody>
            <a:bodyPr wrap="square" lIns="45719" tIns="45719" rIns="45719" bIns="45719" numCol="1" anchor="t">
              <a:noAutofit/>
            </a:bodyPr>
            <a:lstStyle/>
            <a:p>
              <a:endParaRPr/>
            </a:p>
          </p:txBody>
        </p:sp>
        <p:grpSp>
          <p:nvGrpSpPr>
            <p:cNvPr id="395" name="Group"/>
            <p:cNvGrpSpPr/>
            <p:nvPr/>
          </p:nvGrpSpPr>
          <p:grpSpPr>
            <a:xfrm>
              <a:off x="1215777" y="0"/>
              <a:ext cx="933964" cy="933963"/>
              <a:chOff x="0" y="0"/>
              <a:chExt cx="933962" cy="933962"/>
            </a:xfrm>
          </p:grpSpPr>
          <p:sp>
            <p:nvSpPr>
              <p:cNvPr id="393" name="Circle"/>
              <p:cNvSpPr/>
              <p:nvPr/>
            </p:nvSpPr>
            <p:spPr>
              <a:xfrm>
                <a:off x="0" y="0"/>
                <a:ext cx="933962" cy="933962"/>
              </a:xfrm>
              <a:prstGeom prst="ellipse">
                <a:avLst/>
              </a:prstGeom>
              <a:solidFill>
                <a:schemeClr val="accent1"/>
              </a:solidFill>
              <a:ln w="25400" cap="flat">
                <a:solidFill>
                  <a:srgbClr val="FFFFFF"/>
                </a:solidFill>
                <a:prstDash val="solid"/>
                <a:round/>
              </a:ln>
              <a:effectLst/>
            </p:spPr>
            <p:txBody>
              <a:bodyPr wrap="square" lIns="45719" tIns="45719" rIns="45719" bIns="45719" numCol="1" anchor="ctr">
                <a:noAutofit/>
              </a:bodyPr>
              <a:lstStyle/>
              <a:p>
                <a:pPr algn="ctr" defTabSz="533400">
                  <a:lnSpc>
                    <a:spcPct val="90000"/>
                  </a:lnSpc>
                  <a:spcBef>
                    <a:spcPts val="700"/>
                  </a:spcBef>
                  <a:defRPr sz="1200">
                    <a:solidFill>
                      <a:srgbClr val="FFFFFF"/>
                    </a:solidFill>
                  </a:defRPr>
                </a:pPr>
                <a:endParaRPr/>
              </a:p>
            </p:txBody>
          </p:sp>
          <p:sp>
            <p:nvSpPr>
              <p:cNvPr id="394" name="General Education"/>
              <p:cNvSpPr txBox="1"/>
              <p:nvPr/>
            </p:nvSpPr>
            <p:spPr>
              <a:xfrm>
                <a:off x="136776" y="293522"/>
                <a:ext cx="660412" cy="3469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 tIns="7620" rIns="7620" bIns="7620" numCol="1" anchor="ctr">
                <a:spAutoFit/>
              </a:bodyPr>
              <a:lstStyle>
                <a:lvl1pPr algn="ctr" defTabSz="533400">
                  <a:lnSpc>
                    <a:spcPct val="90000"/>
                  </a:lnSpc>
                  <a:spcBef>
                    <a:spcPts val="500"/>
                  </a:spcBef>
                  <a:defRPr sz="1200" b="1">
                    <a:solidFill>
                      <a:srgbClr val="FFFFFF"/>
                    </a:solidFill>
                  </a:defRPr>
                </a:lvl1pPr>
              </a:lstStyle>
              <a:p>
                <a:r>
                  <a:t>General Education</a:t>
                </a:r>
              </a:p>
            </p:txBody>
          </p:sp>
        </p:grpSp>
        <p:sp>
          <p:nvSpPr>
            <p:cNvPr id="396" name="Line"/>
            <p:cNvSpPr/>
            <p:nvPr/>
          </p:nvSpPr>
          <p:spPr>
            <a:xfrm>
              <a:off x="2149741" y="1682758"/>
              <a:ext cx="281814" cy="1"/>
            </a:xfrm>
            <a:prstGeom prst="line">
              <a:avLst/>
            </a:prstGeom>
            <a:noFill/>
            <a:ln w="25400" cap="flat">
              <a:solidFill>
                <a:srgbClr val="3F6696"/>
              </a:solidFill>
              <a:prstDash val="solid"/>
              <a:round/>
            </a:ln>
            <a:effectLst/>
          </p:spPr>
          <p:txBody>
            <a:bodyPr wrap="square" lIns="45719" tIns="45719" rIns="45719" bIns="45719" numCol="1" anchor="t">
              <a:noAutofit/>
            </a:bodyPr>
            <a:lstStyle/>
            <a:p>
              <a:endParaRPr/>
            </a:p>
          </p:txBody>
        </p:sp>
        <p:grpSp>
          <p:nvGrpSpPr>
            <p:cNvPr id="399" name="Group"/>
            <p:cNvGrpSpPr/>
            <p:nvPr/>
          </p:nvGrpSpPr>
          <p:grpSpPr>
            <a:xfrm>
              <a:off x="2431554" y="1215777"/>
              <a:ext cx="933964" cy="933964"/>
              <a:chOff x="0" y="0"/>
              <a:chExt cx="933962" cy="933962"/>
            </a:xfrm>
          </p:grpSpPr>
          <p:sp>
            <p:nvSpPr>
              <p:cNvPr id="397" name="Circle"/>
              <p:cNvSpPr/>
              <p:nvPr/>
            </p:nvSpPr>
            <p:spPr>
              <a:xfrm>
                <a:off x="0" y="0"/>
                <a:ext cx="933962" cy="933962"/>
              </a:xfrm>
              <a:prstGeom prst="ellipse">
                <a:avLst/>
              </a:prstGeom>
              <a:solidFill>
                <a:schemeClr val="accent1"/>
              </a:solidFill>
              <a:ln w="25400" cap="flat">
                <a:solidFill>
                  <a:srgbClr val="FFFFFF"/>
                </a:solidFill>
                <a:prstDash val="solid"/>
                <a:round/>
              </a:ln>
              <a:effectLst/>
            </p:spPr>
            <p:txBody>
              <a:bodyPr wrap="square" lIns="45719" tIns="45719" rIns="45719" bIns="45719" numCol="1" anchor="ctr">
                <a:noAutofit/>
              </a:bodyPr>
              <a:lstStyle/>
              <a:p>
                <a:pPr algn="ctr" defTabSz="533400">
                  <a:lnSpc>
                    <a:spcPct val="90000"/>
                  </a:lnSpc>
                  <a:spcBef>
                    <a:spcPts val="700"/>
                  </a:spcBef>
                  <a:defRPr sz="1200">
                    <a:solidFill>
                      <a:srgbClr val="FFFFFF"/>
                    </a:solidFill>
                  </a:defRPr>
                </a:pPr>
                <a:endParaRPr/>
              </a:p>
            </p:txBody>
          </p:sp>
          <p:sp>
            <p:nvSpPr>
              <p:cNvPr id="398" name="CS Electives"/>
              <p:cNvSpPr txBox="1"/>
              <p:nvPr/>
            </p:nvSpPr>
            <p:spPr>
              <a:xfrm>
                <a:off x="136776" y="293522"/>
                <a:ext cx="660412" cy="3469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 tIns="7620" rIns="7620" bIns="7620" numCol="1" anchor="ctr">
                <a:spAutoFit/>
              </a:bodyPr>
              <a:lstStyle>
                <a:lvl1pPr algn="ctr" defTabSz="533400">
                  <a:lnSpc>
                    <a:spcPct val="90000"/>
                  </a:lnSpc>
                  <a:spcBef>
                    <a:spcPts val="500"/>
                  </a:spcBef>
                  <a:defRPr sz="1200" b="1">
                    <a:solidFill>
                      <a:srgbClr val="FFFFFF"/>
                    </a:solidFill>
                  </a:defRPr>
                </a:lvl1pPr>
              </a:lstStyle>
              <a:p>
                <a:r>
                  <a:t>CS Electives </a:t>
                </a:r>
              </a:p>
            </p:txBody>
          </p:sp>
        </p:grpSp>
        <p:sp>
          <p:nvSpPr>
            <p:cNvPr id="400" name="Line"/>
            <p:cNvSpPr/>
            <p:nvPr/>
          </p:nvSpPr>
          <p:spPr>
            <a:xfrm>
              <a:off x="1683394" y="2150375"/>
              <a:ext cx="1" cy="281814"/>
            </a:xfrm>
            <a:prstGeom prst="line">
              <a:avLst/>
            </a:prstGeom>
            <a:noFill/>
            <a:ln w="25400" cap="flat">
              <a:solidFill>
                <a:srgbClr val="3F6696"/>
              </a:solidFill>
              <a:prstDash val="solid"/>
              <a:round/>
            </a:ln>
            <a:effectLst/>
          </p:spPr>
          <p:txBody>
            <a:bodyPr wrap="square" lIns="45719" tIns="45719" rIns="45719" bIns="45719" numCol="1" anchor="t">
              <a:noAutofit/>
            </a:bodyPr>
            <a:lstStyle/>
            <a:p>
              <a:endParaRPr/>
            </a:p>
          </p:txBody>
        </p:sp>
        <p:grpSp>
          <p:nvGrpSpPr>
            <p:cNvPr id="403" name="Group"/>
            <p:cNvGrpSpPr/>
            <p:nvPr/>
          </p:nvGrpSpPr>
          <p:grpSpPr>
            <a:xfrm>
              <a:off x="1215777" y="2431555"/>
              <a:ext cx="933964" cy="933964"/>
              <a:chOff x="0" y="0"/>
              <a:chExt cx="933962" cy="933962"/>
            </a:xfrm>
          </p:grpSpPr>
          <p:sp>
            <p:nvSpPr>
              <p:cNvPr id="401" name="Circle"/>
              <p:cNvSpPr/>
              <p:nvPr/>
            </p:nvSpPr>
            <p:spPr>
              <a:xfrm>
                <a:off x="0" y="0"/>
                <a:ext cx="933962" cy="933962"/>
              </a:xfrm>
              <a:prstGeom prst="ellipse">
                <a:avLst/>
              </a:prstGeom>
              <a:solidFill>
                <a:srgbClr val="B7DEE8"/>
              </a:solidFill>
              <a:ln w="25400" cap="flat">
                <a:solidFill>
                  <a:srgbClr val="FFFFFF"/>
                </a:solidFill>
                <a:prstDash val="solid"/>
                <a:round/>
              </a:ln>
              <a:effectLst/>
            </p:spPr>
            <p:txBody>
              <a:bodyPr wrap="square" lIns="45719" tIns="45719" rIns="45719" bIns="45719" numCol="1" anchor="ctr">
                <a:noAutofit/>
              </a:bodyPr>
              <a:lstStyle/>
              <a:p>
                <a:pPr algn="ctr" defTabSz="533400">
                  <a:lnSpc>
                    <a:spcPct val="90000"/>
                  </a:lnSpc>
                  <a:spcBef>
                    <a:spcPts val="700"/>
                  </a:spcBef>
                  <a:defRPr>
                    <a:solidFill>
                      <a:srgbClr val="FFFFFF"/>
                    </a:solidFill>
                  </a:defRPr>
                </a:pPr>
                <a:endParaRPr/>
              </a:p>
            </p:txBody>
          </p:sp>
          <p:sp>
            <p:nvSpPr>
              <p:cNvPr id="402" name="Research"/>
              <p:cNvSpPr txBox="1"/>
              <p:nvPr/>
            </p:nvSpPr>
            <p:spPr>
              <a:xfrm>
                <a:off x="136776" y="380929"/>
                <a:ext cx="660412" cy="17210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 tIns="7620" rIns="7620" bIns="7620" numCol="1" anchor="ctr">
                <a:spAutoFit/>
              </a:bodyPr>
              <a:lstStyle>
                <a:lvl1pPr algn="ctr" defTabSz="533400">
                  <a:lnSpc>
                    <a:spcPct val="90000"/>
                  </a:lnSpc>
                  <a:spcBef>
                    <a:spcPts val="500"/>
                  </a:spcBef>
                  <a:defRPr sz="1200" i="1"/>
                </a:lvl1pPr>
              </a:lstStyle>
              <a:p>
                <a:r>
                  <a:t>Research</a:t>
                </a:r>
              </a:p>
            </p:txBody>
          </p:sp>
        </p:grpSp>
        <p:sp>
          <p:nvSpPr>
            <p:cNvPr id="404" name="Line"/>
            <p:cNvSpPr/>
            <p:nvPr/>
          </p:nvSpPr>
          <p:spPr>
            <a:xfrm flipH="1">
              <a:off x="933963" y="1684029"/>
              <a:ext cx="281814" cy="1"/>
            </a:xfrm>
            <a:prstGeom prst="line">
              <a:avLst/>
            </a:prstGeom>
            <a:noFill/>
            <a:ln w="25400" cap="flat">
              <a:solidFill>
                <a:srgbClr val="3F6696"/>
              </a:solidFill>
              <a:prstDash val="solid"/>
              <a:round/>
            </a:ln>
            <a:effectLst/>
          </p:spPr>
          <p:txBody>
            <a:bodyPr wrap="square" lIns="45719" tIns="45719" rIns="45719" bIns="45719" numCol="1" anchor="t">
              <a:noAutofit/>
            </a:bodyPr>
            <a:lstStyle/>
            <a:p>
              <a:endParaRPr/>
            </a:p>
          </p:txBody>
        </p:sp>
        <p:grpSp>
          <p:nvGrpSpPr>
            <p:cNvPr id="407" name="Group"/>
            <p:cNvGrpSpPr/>
            <p:nvPr/>
          </p:nvGrpSpPr>
          <p:grpSpPr>
            <a:xfrm>
              <a:off x="0" y="1215777"/>
              <a:ext cx="933963" cy="933964"/>
              <a:chOff x="0" y="0"/>
              <a:chExt cx="933962" cy="933962"/>
            </a:xfrm>
          </p:grpSpPr>
          <p:sp>
            <p:nvSpPr>
              <p:cNvPr id="405" name="Circle"/>
              <p:cNvSpPr/>
              <p:nvPr/>
            </p:nvSpPr>
            <p:spPr>
              <a:xfrm>
                <a:off x="0" y="0"/>
                <a:ext cx="933962" cy="933962"/>
              </a:xfrm>
              <a:prstGeom prst="ellipse">
                <a:avLst/>
              </a:prstGeom>
              <a:solidFill>
                <a:schemeClr val="accent1"/>
              </a:solidFill>
              <a:ln w="25400" cap="flat">
                <a:solidFill>
                  <a:srgbClr val="FFFFFF"/>
                </a:solidFill>
                <a:prstDash val="solid"/>
                <a:round/>
              </a:ln>
              <a:effectLst/>
            </p:spPr>
            <p:txBody>
              <a:bodyPr wrap="square" lIns="45719" tIns="45719" rIns="45719" bIns="45719" numCol="1" anchor="ctr">
                <a:noAutofit/>
              </a:bodyPr>
              <a:lstStyle/>
              <a:p>
                <a:pPr algn="ctr" defTabSz="533400">
                  <a:lnSpc>
                    <a:spcPct val="90000"/>
                  </a:lnSpc>
                  <a:spcBef>
                    <a:spcPts val="700"/>
                  </a:spcBef>
                  <a:defRPr sz="1200">
                    <a:solidFill>
                      <a:srgbClr val="FFFFFF"/>
                    </a:solidFill>
                  </a:defRPr>
                </a:pPr>
                <a:endParaRPr/>
              </a:p>
            </p:txBody>
          </p:sp>
          <p:sp>
            <p:nvSpPr>
              <p:cNvPr id="406" name="CS Core + Senior Design"/>
              <p:cNvSpPr txBox="1"/>
              <p:nvPr/>
            </p:nvSpPr>
            <p:spPr>
              <a:xfrm>
                <a:off x="136775" y="206115"/>
                <a:ext cx="660412" cy="5217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 tIns="7620" rIns="7620" bIns="7620" numCol="1" anchor="ctr">
                <a:spAutoFit/>
              </a:bodyPr>
              <a:lstStyle>
                <a:lvl1pPr algn="ctr" defTabSz="533400">
                  <a:lnSpc>
                    <a:spcPct val="90000"/>
                  </a:lnSpc>
                  <a:spcBef>
                    <a:spcPts val="500"/>
                  </a:spcBef>
                  <a:defRPr sz="1200" b="1">
                    <a:solidFill>
                      <a:srgbClr val="FFFFFF"/>
                    </a:solidFill>
                  </a:defRPr>
                </a:lvl1pPr>
              </a:lstStyle>
              <a:p>
                <a:r>
                  <a:t>CS Core + Senior Design </a:t>
                </a:r>
              </a:p>
            </p:txBody>
          </p:sp>
        </p:grpSp>
      </p:grpSp>
      <p:sp>
        <p:nvSpPr>
          <p:cNvPr id="409" name="Rectangle 2"/>
          <p:cNvSpPr txBox="1"/>
          <p:nvPr/>
        </p:nvSpPr>
        <p:spPr>
          <a:xfrm>
            <a:off x="4137822" y="3391112"/>
            <a:ext cx="4681599" cy="7876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7150" indent="-285750">
              <a:buClr>
                <a:srgbClr val="B2B2B2"/>
              </a:buClr>
              <a:buSzPct val="100000"/>
              <a:buChar char="▪"/>
              <a:defRPr sz="1600"/>
            </a:pPr>
            <a:r>
              <a:t>120 units</a:t>
            </a:r>
          </a:p>
          <a:p>
            <a:pPr marL="800100" lvl="1" indent="-342900">
              <a:lnSpc>
                <a:spcPct val="90000"/>
              </a:lnSpc>
              <a:buSzPct val="100000"/>
              <a:buFont typeface="Arial"/>
              <a:buChar char="•"/>
              <a:defRPr sz="1600"/>
            </a:pPr>
            <a:r>
              <a:t>GE (39+9) + Major (72) = 120 units (Univ.)</a:t>
            </a:r>
          </a:p>
          <a:p>
            <a:pPr marL="800100" lvl="1" indent="-342900">
              <a:lnSpc>
                <a:spcPct val="90000"/>
              </a:lnSpc>
              <a:buSzPct val="100000"/>
              <a:buFont typeface="Arial"/>
              <a:buChar char="•"/>
              <a:defRPr sz="1600"/>
            </a:pPr>
            <a:r>
              <a:t>GE (24+0) + Major (96) = 120 units (CS)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Content Placeholder 3"/>
          <p:cNvSpPr txBox="1">
            <a:spLocks noGrp="1"/>
          </p:cNvSpPr>
          <p:nvPr>
            <p:ph type="body" sz="half" idx="1"/>
          </p:nvPr>
        </p:nvSpPr>
        <p:spPr>
          <a:xfrm>
            <a:off x="536407" y="1200151"/>
            <a:ext cx="3959394" cy="3394472"/>
          </a:xfrm>
          <a:prstGeom prst="rect">
            <a:avLst/>
          </a:prstGeom>
        </p:spPr>
        <p:txBody>
          <a:bodyPr/>
          <a:lstStyle/>
          <a:p>
            <a:pPr>
              <a:spcBef>
                <a:spcPts val="200"/>
              </a:spcBef>
              <a:defRPr sz="1200" b="1"/>
            </a:pPr>
            <a:r>
              <a:t>Lower Division Required Courses</a:t>
            </a:r>
          </a:p>
          <a:p>
            <a:pPr>
              <a:spcBef>
                <a:spcPts val="200"/>
              </a:spcBef>
              <a:defRPr sz="1200"/>
            </a:pPr>
            <a:r>
              <a:t>CS 1222 Introduction to Relational Databases</a:t>
            </a:r>
          </a:p>
          <a:p>
            <a:pPr>
              <a:spcBef>
                <a:spcPts val="200"/>
              </a:spcBef>
              <a:defRPr sz="1200"/>
            </a:pPr>
            <a:r>
              <a:t>CS 2011 Introduction to Programming I</a:t>
            </a:r>
          </a:p>
          <a:p>
            <a:pPr>
              <a:spcBef>
                <a:spcPts val="200"/>
              </a:spcBef>
              <a:defRPr sz="1200"/>
            </a:pPr>
            <a:r>
              <a:t>CS 2012 Introduction to Programming II</a:t>
            </a:r>
          </a:p>
          <a:p>
            <a:pPr>
              <a:spcBef>
                <a:spcPts val="200"/>
              </a:spcBef>
              <a:defRPr sz="1200"/>
            </a:pPr>
            <a:r>
              <a:t>CS 2013 Programming with Data Structures</a:t>
            </a:r>
          </a:p>
          <a:p>
            <a:pPr>
              <a:spcBef>
                <a:spcPts val="200"/>
              </a:spcBef>
              <a:defRPr sz="1200"/>
            </a:pPr>
            <a:r>
              <a:t>CS 2148 Discrete Structures</a:t>
            </a:r>
          </a:p>
          <a:p>
            <a:pPr>
              <a:spcBef>
                <a:spcPts val="200"/>
              </a:spcBef>
              <a:defRPr sz="1200"/>
            </a:pPr>
            <a:r>
              <a:t>CS 2445 Introduction to Computer Systems</a:t>
            </a:r>
          </a:p>
          <a:p>
            <a:pPr>
              <a:spcBef>
                <a:spcPts val="200"/>
              </a:spcBef>
              <a:defRPr sz="1200"/>
            </a:pPr>
            <a:r>
              <a:t>CS 2470 Fundamentals of Network Systems and Cybersecurity</a:t>
            </a:r>
          </a:p>
          <a:p>
            <a:pPr>
              <a:spcBef>
                <a:spcPts val="200"/>
              </a:spcBef>
              <a:defRPr sz="1200"/>
            </a:pPr>
            <a:r>
              <a:t>ENGL 2030 Introduction to Technical Writing</a:t>
            </a:r>
          </a:p>
          <a:p>
            <a:pPr>
              <a:spcBef>
                <a:spcPts val="200"/>
              </a:spcBef>
              <a:defRPr sz="1200"/>
            </a:pPr>
            <a:r>
              <a:t>MATH 2110 Calculus I</a:t>
            </a:r>
          </a:p>
          <a:p>
            <a:pPr>
              <a:spcBef>
                <a:spcPts val="200"/>
              </a:spcBef>
              <a:defRPr sz="1200"/>
            </a:pPr>
            <a:r>
              <a:t>MATH 2120 Calculus II</a:t>
            </a:r>
          </a:p>
          <a:p>
            <a:pPr>
              <a:spcBef>
                <a:spcPts val="200"/>
              </a:spcBef>
              <a:defRPr sz="1200"/>
            </a:pPr>
            <a:r>
              <a:t>MATH 2550 Introduction to Linear Algebra</a:t>
            </a:r>
          </a:p>
          <a:p>
            <a:pPr>
              <a:spcBef>
                <a:spcPts val="200"/>
              </a:spcBef>
              <a:defRPr sz="1200"/>
            </a:pPr>
            <a:r>
              <a:t>PHYS 2100 General Physics I: Mechanics</a:t>
            </a:r>
          </a:p>
        </p:txBody>
      </p:sp>
      <p:sp>
        <p:nvSpPr>
          <p:cNvPr id="414" name="Content Placeholder 4"/>
          <p:cNvSpPr txBox="1"/>
          <p:nvPr/>
        </p:nvSpPr>
        <p:spPr>
          <a:xfrm>
            <a:off x="4773127" y="1200151"/>
            <a:ext cx="3867953" cy="3394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342900">
              <a:spcBef>
                <a:spcPts val="200"/>
              </a:spcBef>
              <a:defRPr sz="1200" b="1">
                <a:latin typeface="Arial"/>
                <a:ea typeface="Arial"/>
                <a:cs typeface="Arial"/>
                <a:sym typeface="Arial"/>
              </a:defRPr>
            </a:pPr>
            <a:r>
              <a:t>Upper Division Required Courses</a:t>
            </a:r>
            <a:endParaRPr sz="2100"/>
          </a:p>
          <a:p>
            <a:pPr defTabSz="342900">
              <a:spcBef>
                <a:spcPts val="200"/>
              </a:spcBef>
              <a:defRPr sz="1200">
                <a:latin typeface="Arial"/>
                <a:ea typeface="Arial"/>
                <a:cs typeface="Arial"/>
                <a:sym typeface="Arial"/>
              </a:defRPr>
            </a:pPr>
            <a:r>
              <a:t>CS 3035 Programming Language Paradigms</a:t>
            </a:r>
            <a:endParaRPr sz="2100"/>
          </a:p>
          <a:p>
            <a:pPr defTabSz="342900">
              <a:spcBef>
                <a:spcPts val="200"/>
              </a:spcBef>
              <a:defRPr sz="1200">
                <a:latin typeface="Arial"/>
                <a:ea typeface="Arial"/>
                <a:cs typeface="Arial"/>
                <a:sym typeface="Arial"/>
              </a:defRPr>
            </a:pPr>
            <a:r>
              <a:t>CS 3112 Analysis of Algorithms</a:t>
            </a:r>
            <a:endParaRPr sz="2100"/>
          </a:p>
          <a:p>
            <a:pPr defTabSz="342900">
              <a:spcBef>
                <a:spcPts val="200"/>
              </a:spcBef>
              <a:defRPr sz="1200">
                <a:latin typeface="Arial"/>
                <a:ea typeface="Arial"/>
                <a:cs typeface="Arial"/>
                <a:sym typeface="Arial"/>
              </a:defRPr>
            </a:pPr>
            <a:r>
              <a:t>CS 3186 Introduction to Automata Theory</a:t>
            </a:r>
            <a:endParaRPr sz="2100"/>
          </a:p>
          <a:p>
            <a:pPr defTabSz="342900">
              <a:spcBef>
                <a:spcPts val="200"/>
              </a:spcBef>
              <a:defRPr sz="1200">
                <a:latin typeface="Arial"/>
                <a:ea typeface="Arial"/>
                <a:cs typeface="Arial"/>
                <a:sym typeface="Arial"/>
              </a:defRPr>
            </a:pPr>
            <a:r>
              <a:t>CS 3220 Web and Internet Programming</a:t>
            </a:r>
            <a:endParaRPr sz="2100"/>
          </a:p>
          <a:p>
            <a:pPr defTabSz="342900">
              <a:spcBef>
                <a:spcPts val="200"/>
              </a:spcBef>
              <a:defRPr sz="1200">
                <a:latin typeface="Arial"/>
                <a:ea typeface="Arial"/>
                <a:cs typeface="Arial"/>
                <a:sym typeface="Arial"/>
              </a:defRPr>
            </a:pPr>
            <a:r>
              <a:t>CS 3337 Software Engineering</a:t>
            </a:r>
            <a:endParaRPr sz="2100"/>
          </a:p>
          <a:p>
            <a:pPr defTabSz="342900">
              <a:spcBef>
                <a:spcPts val="200"/>
              </a:spcBef>
              <a:defRPr sz="1200">
                <a:latin typeface="Arial"/>
                <a:ea typeface="Arial"/>
                <a:cs typeface="Arial"/>
                <a:sym typeface="Arial"/>
              </a:defRPr>
            </a:pPr>
            <a:r>
              <a:t>CS 3801 Societal and Ethical Issues in Computing</a:t>
            </a:r>
            <a:endParaRPr sz="2100"/>
          </a:p>
          <a:p>
            <a:pPr defTabSz="342900">
              <a:spcBef>
                <a:spcPts val="200"/>
              </a:spcBef>
              <a:defRPr sz="1200">
                <a:latin typeface="Arial"/>
                <a:ea typeface="Arial"/>
                <a:cs typeface="Arial"/>
                <a:sym typeface="Arial"/>
              </a:defRPr>
            </a:pPr>
            <a:r>
              <a:t>CS 4440 Introduction to Operating Systems</a:t>
            </a:r>
            <a:endParaRPr sz="2100"/>
          </a:p>
          <a:p>
            <a:pPr defTabSz="342900">
              <a:spcBef>
                <a:spcPts val="200"/>
              </a:spcBef>
              <a:defRPr sz="1200">
                <a:latin typeface="Arial"/>
                <a:ea typeface="Arial"/>
                <a:cs typeface="Arial"/>
                <a:sym typeface="Arial"/>
              </a:defRPr>
            </a:pPr>
            <a:r>
              <a:t>CS 4961 Software Design Laboratory I</a:t>
            </a:r>
            <a:endParaRPr sz="2100"/>
          </a:p>
          <a:p>
            <a:pPr defTabSz="342900">
              <a:spcBef>
                <a:spcPts val="200"/>
              </a:spcBef>
              <a:defRPr sz="1200">
                <a:latin typeface="Arial"/>
                <a:ea typeface="Arial"/>
                <a:cs typeface="Arial"/>
                <a:sym typeface="Arial"/>
              </a:defRPr>
            </a:pPr>
            <a:r>
              <a:t>CS 4962 Software Design Laboratory II</a:t>
            </a:r>
            <a:endParaRPr sz="2100"/>
          </a:p>
          <a:p>
            <a:pPr defTabSz="342900">
              <a:spcBef>
                <a:spcPts val="200"/>
              </a:spcBef>
              <a:defRPr sz="1200">
                <a:latin typeface="Arial"/>
                <a:ea typeface="Arial"/>
                <a:cs typeface="Arial"/>
                <a:sym typeface="Arial"/>
              </a:defRPr>
            </a:pPr>
            <a:r>
              <a:t>CS 4963 Computer Science Recapitulation</a:t>
            </a:r>
            <a:endParaRPr sz="2100"/>
          </a:p>
          <a:p>
            <a:pPr defTabSz="342900">
              <a:spcBef>
                <a:spcPts val="500"/>
              </a:spcBef>
              <a:defRPr sz="1200">
                <a:latin typeface="Arial"/>
                <a:ea typeface="Arial"/>
                <a:cs typeface="Arial"/>
                <a:sym typeface="Arial"/>
              </a:defRPr>
            </a:pPr>
            <a:endParaRPr sz="2100"/>
          </a:p>
          <a:p>
            <a:pPr defTabSz="342900">
              <a:spcBef>
                <a:spcPts val="200"/>
              </a:spcBef>
              <a:defRPr sz="1200" b="1">
                <a:latin typeface="Arial"/>
                <a:ea typeface="Arial"/>
                <a:cs typeface="Arial"/>
                <a:sym typeface="Arial"/>
              </a:defRPr>
            </a:pPr>
            <a:r>
              <a:t>Electives (18 units)</a:t>
            </a:r>
          </a:p>
        </p:txBody>
      </p:sp>
      <p:sp>
        <p:nvSpPr>
          <p:cNvPr id="415" name="Title 1"/>
          <p:cNvSpPr txBox="1">
            <a:spLocks noGrp="1"/>
          </p:cNvSpPr>
          <p:nvPr>
            <p:ph type="title"/>
          </p:nvPr>
        </p:nvSpPr>
        <p:spPr>
          <a:xfrm>
            <a:off x="536408" y="237636"/>
            <a:ext cx="8140628" cy="857251"/>
          </a:xfrm>
          <a:prstGeom prst="rect">
            <a:avLst/>
          </a:prstGeom>
        </p:spPr>
        <p:txBody>
          <a:bodyPr/>
          <a:lstStyle>
            <a:lvl1pPr>
              <a:defRPr sz="2000"/>
            </a:lvl1pPr>
          </a:lstStyle>
          <a:p>
            <a:r>
              <a:t>BS Curriculum (Fall 2021)</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Slide Number Placeholder 1"/>
          <p:cNvSpPr txBox="1">
            <a:spLocks noGrp="1"/>
          </p:cNvSpPr>
          <p:nvPr>
            <p:ph type="sldNum" sz="quarter" idx="2"/>
          </p:nvPr>
        </p:nvSpPr>
        <p:spPr>
          <a:xfrm>
            <a:off x="8889161" y="4860076"/>
            <a:ext cx="220004" cy="20591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pic>
        <p:nvPicPr>
          <p:cNvPr id="420" name="Picture 2" descr="Picture 2"/>
          <p:cNvPicPr>
            <a:picLocks noChangeAspect="1"/>
          </p:cNvPicPr>
          <p:nvPr/>
        </p:nvPicPr>
        <p:blipFill>
          <a:blip r:embed="rId3"/>
          <a:stretch>
            <a:fillRect/>
          </a:stretch>
        </p:blipFill>
        <p:spPr>
          <a:xfrm>
            <a:off x="629710" y="248219"/>
            <a:ext cx="7716097" cy="4179848"/>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Content Placeholder 5"/>
          <p:cNvSpPr txBox="1">
            <a:spLocks noGrp="1"/>
          </p:cNvSpPr>
          <p:nvPr>
            <p:ph type="body" sz="half" idx="1"/>
          </p:nvPr>
        </p:nvSpPr>
        <p:spPr>
          <a:xfrm>
            <a:off x="536407" y="1200151"/>
            <a:ext cx="3959394" cy="3394472"/>
          </a:xfrm>
          <a:prstGeom prst="rect">
            <a:avLst/>
          </a:prstGeom>
        </p:spPr>
        <p:txBody>
          <a:bodyPr/>
          <a:lstStyle/>
          <a:p>
            <a:pPr marL="285750" indent="-285750">
              <a:spcBef>
                <a:spcPts val="200"/>
              </a:spcBef>
              <a:buSzPct val="100000"/>
              <a:buFont typeface="Arial"/>
              <a:buChar char="•"/>
              <a:defRPr sz="1200"/>
            </a:pPr>
            <a:r>
              <a:t>CS 3034 - Widely-used Programming Languages</a:t>
            </a:r>
          </a:p>
          <a:p>
            <a:pPr marL="285750" indent="-285750">
              <a:spcBef>
                <a:spcPts val="200"/>
              </a:spcBef>
              <a:buSzPct val="100000"/>
              <a:buFont typeface="Arial"/>
              <a:buChar char="•"/>
              <a:defRPr sz="1200"/>
            </a:pPr>
            <a:r>
              <a:t>CS 3660 - Complex Social and Economic Systems</a:t>
            </a:r>
          </a:p>
          <a:p>
            <a:pPr marL="285750" indent="-285750">
              <a:spcBef>
                <a:spcPts val="200"/>
              </a:spcBef>
              <a:buSzPct val="100000"/>
              <a:buFont typeface="Arial"/>
              <a:buChar char="•"/>
              <a:defRPr sz="1200"/>
            </a:pPr>
            <a:r>
              <a:t>CS 4075 - Concurrent and Distributed Programming</a:t>
            </a:r>
          </a:p>
          <a:p>
            <a:pPr marL="285750" indent="-285750">
              <a:spcBef>
                <a:spcPts val="200"/>
              </a:spcBef>
              <a:buSzPct val="100000"/>
              <a:buFont typeface="Arial"/>
              <a:buChar char="•"/>
              <a:defRPr sz="1200"/>
            </a:pPr>
            <a:r>
              <a:t>CS 4112 - Competitive Programming</a:t>
            </a:r>
          </a:p>
          <a:p>
            <a:pPr marL="285750" indent="-285750">
              <a:spcBef>
                <a:spcPts val="200"/>
              </a:spcBef>
              <a:buSzPct val="100000"/>
              <a:buFont typeface="Arial"/>
              <a:buChar char="•"/>
              <a:defRPr sz="1200"/>
            </a:pPr>
            <a:r>
              <a:t>CS 4188 - Compilers</a:t>
            </a:r>
          </a:p>
          <a:p>
            <a:pPr marL="285750" indent="-285750">
              <a:spcBef>
                <a:spcPts val="200"/>
              </a:spcBef>
              <a:buSzPct val="100000"/>
              <a:buFont typeface="Arial"/>
              <a:buChar char="•"/>
              <a:defRPr sz="1200"/>
            </a:pPr>
            <a:r>
              <a:t>CS 4220 - Current Trends in Web Design and Development</a:t>
            </a:r>
          </a:p>
          <a:p>
            <a:pPr marL="285750" indent="-285750">
              <a:spcBef>
                <a:spcPts val="200"/>
              </a:spcBef>
              <a:buSzPct val="100000"/>
              <a:buFont typeface="Arial"/>
              <a:buChar char="•"/>
              <a:defRPr sz="1200"/>
            </a:pPr>
            <a:r>
              <a:t>CS 4222 - Principles of Data Base Systems</a:t>
            </a:r>
          </a:p>
          <a:p>
            <a:pPr marL="285750" indent="-285750">
              <a:spcBef>
                <a:spcPts val="200"/>
              </a:spcBef>
              <a:buSzPct val="100000"/>
              <a:buFont typeface="Arial"/>
              <a:buChar char="•"/>
              <a:defRPr sz="1200"/>
            </a:pPr>
            <a:r>
              <a:t>CS 4470 - Computer Networking Protocols</a:t>
            </a:r>
          </a:p>
          <a:p>
            <a:pPr marL="285750" indent="-285750">
              <a:spcBef>
                <a:spcPts val="200"/>
              </a:spcBef>
              <a:buSzPct val="100000"/>
              <a:buFont typeface="Arial"/>
              <a:buChar char="•"/>
              <a:defRPr sz="1200"/>
            </a:pPr>
            <a:r>
              <a:t>CS 4471 - Computer Networks Configuration and Management</a:t>
            </a:r>
          </a:p>
          <a:p>
            <a:pPr marL="285750" indent="-285750">
              <a:spcBef>
                <a:spcPts val="200"/>
              </a:spcBef>
              <a:buSzPct val="100000"/>
              <a:buFont typeface="Arial"/>
              <a:buChar char="•"/>
              <a:defRPr sz="1200"/>
            </a:pPr>
            <a:r>
              <a:t>CS 4540 - Topics in Advanced Computer Science (Data Visualization, Mobile/Cloud Computing, Cybersecurity, Robotics, Human Centered Computing)</a:t>
            </a:r>
          </a:p>
        </p:txBody>
      </p:sp>
      <p:sp>
        <p:nvSpPr>
          <p:cNvPr id="425" name="Content Placeholder 1"/>
          <p:cNvSpPr txBox="1"/>
          <p:nvPr/>
        </p:nvSpPr>
        <p:spPr>
          <a:xfrm>
            <a:off x="4773127" y="2162665"/>
            <a:ext cx="3867953" cy="24319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85750" indent="-285750" defTabSz="342900">
              <a:spcBef>
                <a:spcPts val="200"/>
              </a:spcBef>
              <a:buSzPct val="100000"/>
              <a:buFont typeface="Arial"/>
              <a:buChar char="•"/>
              <a:defRPr sz="1200">
                <a:latin typeface="Arial"/>
                <a:ea typeface="Arial"/>
                <a:cs typeface="Arial"/>
                <a:sym typeface="Arial"/>
              </a:defRPr>
            </a:pPr>
            <a:r>
              <a:t>CS 4550 - Computer Graphics</a:t>
            </a:r>
            <a:endParaRPr sz="2100"/>
          </a:p>
          <a:p>
            <a:pPr marL="285750" indent="-285750" defTabSz="342900">
              <a:spcBef>
                <a:spcPts val="200"/>
              </a:spcBef>
              <a:buSzPct val="100000"/>
              <a:buFont typeface="Arial"/>
              <a:buChar char="•"/>
              <a:defRPr sz="1200">
                <a:latin typeface="Arial"/>
                <a:ea typeface="Arial"/>
                <a:cs typeface="Arial"/>
                <a:sym typeface="Arial"/>
              </a:defRPr>
            </a:pPr>
            <a:r>
              <a:t>CS 4551 - Multimedia Software Systems</a:t>
            </a:r>
            <a:endParaRPr sz="2100"/>
          </a:p>
          <a:p>
            <a:pPr marL="285750" indent="-285750" defTabSz="342900">
              <a:spcBef>
                <a:spcPts val="200"/>
              </a:spcBef>
              <a:buSzPct val="100000"/>
              <a:buFont typeface="Arial"/>
              <a:buChar char="•"/>
              <a:defRPr sz="1200">
                <a:latin typeface="Arial"/>
                <a:ea typeface="Arial"/>
                <a:cs typeface="Arial"/>
                <a:sym typeface="Arial"/>
              </a:defRPr>
            </a:pPr>
            <a:r>
              <a:t>CS 4555 - Introduction to 3D Computer Game Programming</a:t>
            </a:r>
            <a:endParaRPr sz="2100"/>
          </a:p>
          <a:p>
            <a:pPr marL="285750" indent="-285750" defTabSz="342900">
              <a:spcBef>
                <a:spcPts val="200"/>
              </a:spcBef>
              <a:buSzPct val="100000"/>
              <a:buFont typeface="Arial"/>
              <a:buChar char="•"/>
              <a:defRPr sz="1200">
                <a:latin typeface="Arial"/>
                <a:ea typeface="Arial"/>
                <a:cs typeface="Arial"/>
                <a:sym typeface="Arial"/>
              </a:defRPr>
            </a:pPr>
            <a:r>
              <a:t>CS 4556 - Multiplayer Online Game Design and Development </a:t>
            </a:r>
            <a:endParaRPr sz="2100"/>
          </a:p>
          <a:p>
            <a:pPr marL="285750" indent="-285750" defTabSz="342900">
              <a:spcBef>
                <a:spcPts val="200"/>
              </a:spcBef>
              <a:buSzPct val="100000"/>
              <a:buFont typeface="Arial"/>
              <a:buChar char="•"/>
              <a:defRPr sz="1200">
                <a:latin typeface="Arial"/>
                <a:ea typeface="Arial"/>
                <a:cs typeface="Arial"/>
                <a:sym typeface="Arial"/>
              </a:defRPr>
            </a:pPr>
            <a:r>
              <a:t>CS 4635 - Modeling and Simulation</a:t>
            </a:r>
            <a:endParaRPr sz="2100"/>
          </a:p>
          <a:p>
            <a:pPr marL="285750" indent="-285750" defTabSz="342900">
              <a:spcBef>
                <a:spcPts val="200"/>
              </a:spcBef>
              <a:buSzPct val="100000"/>
              <a:buFont typeface="Arial"/>
              <a:buChar char="•"/>
              <a:defRPr sz="1200">
                <a:latin typeface="Arial"/>
                <a:ea typeface="Arial"/>
                <a:cs typeface="Arial"/>
                <a:sym typeface="Arial"/>
              </a:defRPr>
            </a:pPr>
            <a:r>
              <a:t>CS 4660 - Artificial Intelligence </a:t>
            </a:r>
            <a:endParaRPr sz="2100"/>
          </a:p>
          <a:p>
            <a:pPr marL="285750" indent="-285750" defTabSz="342900">
              <a:spcBef>
                <a:spcPts val="200"/>
              </a:spcBef>
              <a:buSzPct val="100000"/>
              <a:buFont typeface="Arial"/>
              <a:buChar char="•"/>
              <a:defRPr sz="1200">
                <a:latin typeface="Arial"/>
                <a:ea typeface="Arial"/>
                <a:cs typeface="Arial"/>
                <a:sym typeface="Arial"/>
              </a:defRPr>
            </a:pPr>
            <a:r>
              <a:t>CS 4661 - Introduction to Data Science </a:t>
            </a:r>
            <a:endParaRPr sz="2100"/>
          </a:p>
          <a:p>
            <a:pPr marL="285750" indent="-285750" defTabSz="342900">
              <a:spcBef>
                <a:spcPts val="200"/>
              </a:spcBef>
              <a:buSzPct val="100000"/>
              <a:buFont typeface="Arial"/>
              <a:buChar char="•"/>
              <a:defRPr sz="1200">
                <a:latin typeface="Arial"/>
                <a:ea typeface="Arial"/>
                <a:cs typeface="Arial"/>
                <a:sym typeface="Arial"/>
              </a:defRPr>
            </a:pPr>
            <a:r>
              <a:t>CS 4662 - Advanced Machine Learning</a:t>
            </a:r>
            <a:endParaRPr sz="2100"/>
          </a:p>
          <a:p>
            <a:pPr marL="285750" indent="-285750" defTabSz="342900">
              <a:spcBef>
                <a:spcPts val="200"/>
              </a:spcBef>
              <a:buSzPct val="100000"/>
              <a:buFont typeface="Arial"/>
              <a:buChar char="•"/>
              <a:defRPr sz="1200">
                <a:latin typeface="Arial"/>
                <a:ea typeface="Arial"/>
                <a:cs typeface="Arial"/>
                <a:sym typeface="Arial"/>
              </a:defRPr>
            </a:pPr>
            <a:r>
              <a:t>CS 4780 - Cryptography and Information Security</a:t>
            </a:r>
          </a:p>
        </p:txBody>
      </p:sp>
      <p:sp>
        <p:nvSpPr>
          <p:cNvPr id="426" name="Slide Number Placeholder 3"/>
          <p:cNvSpPr txBox="1">
            <a:spLocks noGrp="1"/>
          </p:cNvSpPr>
          <p:nvPr>
            <p:ph type="sldNum" sz="quarter" idx="2"/>
          </p:nvPr>
        </p:nvSpPr>
        <p:spPr>
          <a:xfrm>
            <a:off x="8889161" y="4860076"/>
            <a:ext cx="220004" cy="20591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sp>
        <p:nvSpPr>
          <p:cNvPr id="427" name="Title 4"/>
          <p:cNvSpPr txBox="1">
            <a:spLocks noGrp="1"/>
          </p:cNvSpPr>
          <p:nvPr>
            <p:ph type="title"/>
          </p:nvPr>
        </p:nvSpPr>
        <p:spPr>
          <a:xfrm>
            <a:off x="536408" y="237636"/>
            <a:ext cx="8140628" cy="857251"/>
          </a:xfrm>
          <a:prstGeom prst="rect">
            <a:avLst/>
          </a:prstGeom>
        </p:spPr>
        <p:txBody>
          <a:bodyPr/>
          <a:lstStyle/>
          <a:p>
            <a:r>
              <a:t>CS Electives - Wide range of courses </a:t>
            </a:r>
          </a:p>
        </p:txBody>
      </p:sp>
      <p:pic>
        <p:nvPicPr>
          <p:cNvPr id="428" name="Picture 2" descr="Picture 2"/>
          <p:cNvPicPr>
            <a:picLocks noChangeAspect="1"/>
          </p:cNvPicPr>
          <p:nvPr/>
        </p:nvPicPr>
        <p:blipFill>
          <a:blip r:embed="rId3"/>
          <a:stretch>
            <a:fillRect/>
          </a:stretch>
        </p:blipFill>
        <p:spPr>
          <a:xfrm>
            <a:off x="6054028" y="456100"/>
            <a:ext cx="2864381" cy="1488102"/>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 name="Picture 8" descr="Picture 8"/>
          <p:cNvPicPr>
            <a:picLocks noChangeAspect="1"/>
          </p:cNvPicPr>
          <p:nvPr/>
        </p:nvPicPr>
        <p:blipFill>
          <a:blip r:embed="rId3"/>
          <a:stretch>
            <a:fillRect/>
          </a:stretch>
        </p:blipFill>
        <p:spPr>
          <a:xfrm>
            <a:off x="5002352" y="2895048"/>
            <a:ext cx="3413515" cy="1455092"/>
          </a:xfrm>
          <a:prstGeom prst="rect">
            <a:avLst/>
          </a:prstGeom>
          <a:ln w="12700">
            <a:miter lim="400000"/>
          </a:ln>
        </p:spPr>
      </p:pic>
      <p:pic>
        <p:nvPicPr>
          <p:cNvPr id="433" name="Picture 33" descr="Picture 33"/>
          <p:cNvPicPr>
            <a:picLocks noChangeAspect="1"/>
          </p:cNvPicPr>
          <p:nvPr/>
        </p:nvPicPr>
        <p:blipFill>
          <a:blip r:embed="rId4"/>
          <a:stretch>
            <a:fillRect/>
          </a:stretch>
        </p:blipFill>
        <p:spPr>
          <a:xfrm>
            <a:off x="6359230" y="949486"/>
            <a:ext cx="2604056" cy="1264038"/>
          </a:xfrm>
          <a:prstGeom prst="rect">
            <a:avLst/>
          </a:prstGeom>
          <a:ln w="12700">
            <a:miter lim="400000"/>
          </a:ln>
        </p:spPr>
      </p:pic>
      <p:sp>
        <p:nvSpPr>
          <p:cNvPr id="434" name="Title 1"/>
          <p:cNvSpPr txBox="1">
            <a:spLocks noGrp="1"/>
          </p:cNvSpPr>
          <p:nvPr>
            <p:ph type="title"/>
          </p:nvPr>
        </p:nvSpPr>
        <p:spPr>
          <a:xfrm>
            <a:off x="536408" y="237636"/>
            <a:ext cx="8140628" cy="857251"/>
          </a:xfrm>
          <a:prstGeom prst="rect">
            <a:avLst/>
          </a:prstGeom>
        </p:spPr>
        <p:txBody>
          <a:bodyPr/>
          <a:lstStyle>
            <a:lvl1pPr>
              <a:defRPr sz="2400"/>
            </a:lvl1pPr>
          </a:lstStyle>
          <a:p>
            <a:r>
              <a:t>BS CS Curriculum : Senior Design Capstone Project</a:t>
            </a:r>
          </a:p>
        </p:txBody>
      </p:sp>
      <p:sp>
        <p:nvSpPr>
          <p:cNvPr id="435" name="Content Placeholder 2"/>
          <p:cNvSpPr txBox="1">
            <a:spLocks noGrp="1"/>
          </p:cNvSpPr>
          <p:nvPr>
            <p:ph type="body" sz="half" idx="1"/>
          </p:nvPr>
        </p:nvSpPr>
        <p:spPr>
          <a:xfrm>
            <a:off x="536407" y="1177748"/>
            <a:ext cx="4154127" cy="3394472"/>
          </a:xfrm>
          <a:prstGeom prst="rect">
            <a:avLst/>
          </a:prstGeom>
        </p:spPr>
        <p:txBody>
          <a:bodyPr/>
          <a:lstStyle/>
          <a:p>
            <a:pPr marL="285750" indent="-285750">
              <a:spcBef>
                <a:spcPts val="300"/>
              </a:spcBef>
              <a:buSzPct val="100000"/>
              <a:buFont typeface="Arial"/>
              <a:buChar char="•"/>
              <a:defRPr sz="1400"/>
            </a:pPr>
            <a:r>
              <a:t>Provide students with a capstone experience in which they apply their theoretical knowledge to real-world applications.</a:t>
            </a:r>
          </a:p>
          <a:p>
            <a:pPr marL="285750" indent="-285750">
              <a:spcBef>
                <a:spcPts val="300"/>
              </a:spcBef>
              <a:buSzPct val="100000"/>
              <a:buFont typeface="Arial"/>
              <a:buChar char="•"/>
              <a:defRPr sz="1400"/>
            </a:pPr>
            <a:r>
              <a:t>Get to know potential employees over an extended period—like a hassle-free year-long internship</a:t>
            </a:r>
          </a:p>
          <a:p>
            <a:pPr marL="285750" indent="-285750">
              <a:spcBef>
                <a:spcPts val="300"/>
              </a:spcBef>
              <a:buSzPct val="100000"/>
              <a:buFont typeface="Arial"/>
              <a:buChar char="•"/>
              <a:defRPr sz="1400"/>
            </a:pPr>
            <a:r>
              <a:t>Improve students’ soft skills</a:t>
            </a:r>
          </a:p>
          <a:p>
            <a:pPr marL="971550" lvl="1" indent="-285750">
              <a:spcBef>
                <a:spcPts val="200"/>
              </a:spcBef>
              <a:buFont typeface="Arial"/>
              <a:defRPr sz="1200"/>
            </a:pPr>
            <a:r>
              <a:t>Presentation skills</a:t>
            </a:r>
            <a:endParaRPr sz="1500"/>
          </a:p>
          <a:p>
            <a:pPr marL="971550" lvl="1" indent="-285750">
              <a:spcBef>
                <a:spcPts val="200"/>
              </a:spcBef>
              <a:buFont typeface="Arial"/>
              <a:defRPr sz="1200"/>
            </a:pPr>
            <a:r>
              <a:t>Technical writing</a:t>
            </a:r>
            <a:endParaRPr sz="1500"/>
          </a:p>
          <a:p>
            <a:pPr marL="971550" lvl="1" indent="-285750">
              <a:spcBef>
                <a:spcPts val="200"/>
              </a:spcBef>
              <a:buFont typeface="Arial"/>
              <a:defRPr sz="1200"/>
            </a:pPr>
            <a:r>
              <a:t>Time management, teamwork, and leadership skills</a:t>
            </a:r>
            <a:endParaRPr sz="1500"/>
          </a:p>
          <a:p>
            <a:pPr marL="285750" indent="-285750">
              <a:spcBef>
                <a:spcPts val="300"/>
              </a:spcBef>
              <a:buSzPct val="100000"/>
              <a:buFont typeface="Arial"/>
              <a:buChar char="•"/>
              <a:defRPr sz="1400"/>
            </a:pPr>
            <a:r>
              <a:t>Improve students’ resumes and job prospects</a:t>
            </a:r>
          </a:p>
        </p:txBody>
      </p:sp>
      <p:pic>
        <p:nvPicPr>
          <p:cNvPr id="436" name="Content Placeholder 3" descr="Content Placeholder 3"/>
          <p:cNvPicPr>
            <a:picLocks noChangeAspect="1"/>
          </p:cNvPicPr>
          <p:nvPr/>
        </p:nvPicPr>
        <p:blipFill>
          <a:blip r:embed="rId5"/>
          <a:srcRect t="10826" r="2" b="4078"/>
          <a:stretch>
            <a:fillRect/>
          </a:stretch>
        </p:blipFill>
        <p:spPr>
          <a:xfrm>
            <a:off x="4870215" y="1177747"/>
            <a:ext cx="2154558" cy="898407"/>
          </a:xfrm>
          <a:prstGeom prst="rect">
            <a:avLst/>
          </a:prstGeom>
          <a:ln w="12700">
            <a:miter lim="400000"/>
          </a:ln>
        </p:spPr>
      </p:pic>
      <p:pic>
        <p:nvPicPr>
          <p:cNvPr id="437" name="Picture 2" descr="Picture 2"/>
          <p:cNvPicPr>
            <a:picLocks noChangeAspect="1"/>
          </p:cNvPicPr>
          <p:nvPr/>
        </p:nvPicPr>
        <p:blipFill>
          <a:blip r:embed="rId6"/>
          <a:stretch>
            <a:fillRect/>
          </a:stretch>
        </p:blipFill>
        <p:spPr>
          <a:xfrm>
            <a:off x="7450617" y="2001676"/>
            <a:ext cx="1512669" cy="958225"/>
          </a:xfrm>
          <a:prstGeom prst="rect">
            <a:avLst/>
          </a:prstGeom>
          <a:ln w="12700">
            <a:miter lim="400000"/>
          </a:ln>
        </p:spPr>
      </p:pic>
      <p:pic>
        <p:nvPicPr>
          <p:cNvPr id="438" name="Google Shape;27;p3" descr="Google Shape;27;p3"/>
          <p:cNvPicPr>
            <a:picLocks noChangeAspect="1"/>
          </p:cNvPicPr>
          <p:nvPr/>
        </p:nvPicPr>
        <p:blipFill>
          <a:blip r:embed="rId7"/>
          <a:stretch>
            <a:fillRect/>
          </a:stretch>
        </p:blipFill>
        <p:spPr>
          <a:xfrm rot="21599991">
            <a:off x="7340031" y="2350895"/>
            <a:ext cx="799187" cy="386923"/>
          </a:xfrm>
          <a:prstGeom prst="rect">
            <a:avLst/>
          </a:prstGeom>
          <a:ln w="12700">
            <a:miter lim="400000"/>
          </a:ln>
        </p:spPr>
      </p:pic>
      <p:sp>
        <p:nvSpPr>
          <p:cNvPr id="439" name="Rectangle 6"/>
          <p:cNvSpPr txBox="1"/>
          <p:nvPr/>
        </p:nvSpPr>
        <p:spPr>
          <a:xfrm>
            <a:off x="505992" y="4099107"/>
            <a:ext cx="4182156"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20" rIns="45719" bIns="45720" anchor="t">
            <a:spAutoFit/>
          </a:bodyPr>
          <a:lstStyle/>
          <a:p>
            <a:pPr algn="ctr">
              <a:defRPr sz="1600"/>
            </a:pPr>
            <a:r>
              <a:rPr lang="en-US" u="sng">
                <a:ea typeface="+mj-lt"/>
                <a:cs typeface="+mj-lt"/>
                <a:hlinkClick r:id="rId8"/>
              </a:rPr>
              <a:t>https://csns.cysun.org/department/cs/projects</a:t>
            </a:r>
            <a:endParaRPr lang="en-US">
              <a:ea typeface="+mj-lt"/>
              <a:cs typeface="+mj-lt"/>
              <a:hlinkClick r:id="rId8"/>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1E03F-3F74-8B3D-1F05-6605840A32F7}"/>
              </a:ext>
            </a:extLst>
          </p:cNvPr>
          <p:cNvSpPr>
            <a:spLocks noGrp="1"/>
          </p:cNvSpPr>
          <p:nvPr>
            <p:ph type="title"/>
          </p:nvPr>
        </p:nvSpPr>
        <p:spPr/>
        <p:txBody>
          <a:bodyPr lIns="45719" tIns="45720" rIns="45719" bIns="45720" anchor="ctr">
            <a:normAutofit/>
          </a:bodyPr>
          <a:lstStyle/>
          <a:p>
            <a:r>
              <a:rPr lang="en-US"/>
              <a:t>Student Support</a:t>
            </a:r>
          </a:p>
        </p:txBody>
      </p:sp>
      <p:sp>
        <p:nvSpPr>
          <p:cNvPr id="3" name="Text Placeholder 2">
            <a:extLst>
              <a:ext uri="{FF2B5EF4-FFF2-40B4-BE49-F238E27FC236}">
                <a16:creationId xmlns:a16="http://schemas.microsoft.com/office/drawing/2014/main" id="{BB9D3854-7A53-B16F-C151-F6C658F54CD9}"/>
              </a:ext>
            </a:extLst>
          </p:cNvPr>
          <p:cNvSpPr>
            <a:spLocks noGrp="1"/>
          </p:cNvSpPr>
          <p:nvPr>
            <p:ph type="body" idx="1"/>
          </p:nvPr>
        </p:nvSpPr>
        <p:spPr/>
        <p:txBody>
          <a:bodyPr lIns="45719" tIns="45720" rIns="45719" bIns="45720" anchor="t">
            <a:normAutofit/>
          </a:bodyPr>
          <a:lstStyle/>
          <a:p>
            <a:pPr marL="285750" indent="-285750">
              <a:buFont typeface="Arial" panose="020B0604020202020204" pitchFamily="34" charset="0"/>
              <a:buChar char="•"/>
            </a:pPr>
            <a:r>
              <a:rPr lang="en-US"/>
              <a:t>Advising services by ECST Student Success Center (ESSC) and by faculty advisors</a:t>
            </a:r>
          </a:p>
          <a:p>
            <a:pPr marL="285750" indent="-285750">
              <a:buFont typeface="Arial" panose="020B0604020202020204" pitchFamily="34" charset="0"/>
              <a:buChar char="•"/>
            </a:pPr>
            <a:r>
              <a:rPr lang="en-US"/>
              <a:t>Student engagement support at various levels</a:t>
            </a:r>
          </a:p>
          <a:p>
            <a:pPr marL="730885" lvl="1" indent="-387985">
              <a:buFont typeface="Arial" panose="020B0604020202020204" pitchFamily="34" charset="0"/>
              <a:buChar char="•"/>
            </a:pPr>
            <a:r>
              <a:rPr lang="en-US" sz="1400"/>
              <a:t>Fresh and transfer program: STEP (summer transition program for new freshman students), </a:t>
            </a:r>
            <a:r>
              <a:rPr lang="en-US" sz="1400" err="1"/>
              <a:t>FYrE</a:t>
            </a:r>
            <a:r>
              <a:rPr lang="en-US" sz="1400"/>
              <a:t> (1</a:t>
            </a:r>
            <a:r>
              <a:rPr lang="en-US" sz="1400" baseline="30000"/>
              <a:t>st</a:t>
            </a:r>
            <a:r>
              <a:rPr lang="en-US" sz="1400"/>
              <a:t> year students), STAR (transfer students)</a:t>
            </a:r>
          </a:p>
          <a:p>
            <a:pPr marL="730885" lvl="1" indent="-387985">
              <a:buFont typeface="Arial" panose="020B0604020202020204" pitchFamily="34" charset="0"/>
              <a:buChar char="•"/>
            </a:pPr>
            <a:r>
              <a:rPr lang="en-US" sz="1400"/>
              <a:t>Pre-college programs : MESA, </a:t>
            </a:r>
            <a:r>
              <a:rPr lang="en-US" sz="1400" err="1"/>
              <a:t>LAunchPad</a:t>
            </a:r>
            <a:r>
              <a:rPr lang="en-US" sz="1400"/>
              <a:t>, </a:t>
            </a:r>
            <a:r>
              <a:rPr lang="en-US" sz="1400" err="1"/>
              <a:t>OpenHouse</a:t>
            </a:r>
            <a:r>
              <a:rPr lang="en-US" sz="1400"/>
              <a:t> with Boeing</a:t>
            </a:r>
          </a:p>
          <a:p>
            <a:pPr marL="730885" lvl="1" indent="-387985">
              <a:buFont typeface="Arial" panose="020B0604020202020204" pitchFamily="34" charset="0"/>
              <a:buChar char="•"/>
            </a:pPr>
            <a:r>
              <a:rPr lang="en-US" sz="1400"/>
              <a:t>Student competition teams and student organizations</a:t>
            </a:r>
          </a:p>
          <a:p>
            <a:pPr marL="730885" lvl="1" indent="-387985">
              <a:buFont typeface="Arial" panose="020B0604020202020204" pitchFamily="34" charset="0"/>
              <a:buChar char="•"/>
            </a:pPr>
            <a:r>
              <a:rPr lang="en-US" sz="1400"/>
              <a:t>A member of CAHSI</a:t>
            </a:r>
          </a:p>
          <a:p>
            <a:pPr marL="730885" lvl="1" indent="-387985">
              <a:buFont typeface="Arial" panose="020B0604020202020204" pitchFamily="34" charset="0"/>
              <a:buChar char="•"/>
            </a:pPr>
            <a:r>
              <a:rPr lang="en-US" sz="1400"/>
              <a:t>Senior Design</a:t>
            </a:r>
          </a:p>
          <a:p>
            <a:pPr marL="285750" indent="-285750">
              <a:buFont typeface="Arial" panose="020B0604020202020204" pitchFamily="34" charset="0"/>
              <a:buChar char="•"/>
            </a:pPr>
            <a:r>
              <a:rPr lang="en-US"/>
              <a:t>Research</a:t>
            </a:r>
          </a:p>
          <a:p>
            <a:pPr marL="285750" indent="-285750">
              <a:buFont typeface="Arial" panose="020B0604020202020204" pitchFamily="34" charset="0"/>
              <a:buChar char="•"/>
            </a:pPr>
            <a:r>
              <a:rPr lang="en-US"/>
              <a:t>Instructional support: tutoring by </a:t>
            </a:r>
            <a:r>
              <a:rPr lang="en-US">
                <a:hlinkClick r:id="rId2"/>
              </a:rPr>
              <a:t>CAS</a:t>
            </a:r>
            <a:r>
              <a:rPr lang="en-US"/>
              <a:t> (Center for Academic Success) and department</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301129760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Title 3"/>
          <p:cNvSpPr txBox="1">
            <a:spLocks noGrp="1"/>
          </p:cNvSpPr>
          <p:nvPr>
            <p:ph type="ctrTitle"/>
          </p:nvPr>
        </p:nvSpPr>
        <p:spPr>
          <a:xfrm>
            <a:off x="1136194" y="2318983"/>
            <a:ext cx="7315804" cy="827869"/>
          </a:xfrm>
          <a:prstGeom prst="rect">
            <a:avLst/>
          </a:prstGeom>
        </p:spPr>
        <p:txBody>
          <a:bodyPr/>
          <a:lstStyle/>
          <a:p>
            <a:r>
              <a:t>Overview of Master of Science in </a:t>
            </a:r>
            <a:br/>
            <a:r>
              <a:t>Computer Science (MSCS)</a:t>
            </a:r>
          </a:p>
        </p:txBody>
      </p:sp>
      <p:sp>
        <p:nvSpPr>
          <p:cNvPr id="444" name="Subtitle 4"/>
          <p:cNvSpPr txBox="1">
            <a:spLocks noGrp="1"/>
          </p:cNvSpPr>
          <p:nvPr>
            <p:ph type="subTitle" sz="quarter" idx="1"/>
          </p:nvPr>
        </p:nvSpPr>
        <p:spPr>
          <a:xfrm>
            <a:off x="1136194" y="3186962"/>
            <a:ext cx="5654751" cy="1165572"/>
          </a:xfrm>
          <a:prstGeom prst="rect">
            <a:avLst/>
          </a:prstGeom>
        </p:spPr>
        <p:txBody>
          <a:bodyPr/>
          <a:lstStyle/>
          <a:p>
            <a:r>
              <a:t>Dr. Behzad Parviz</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Title 1"/>
          <p:cNvSpPr txBox="1">
            <a:spLocks noGrp="1"/>
          </p:cNvSpPr>
          <p:nvPr>
            <p:ph type="title"/>
          </p:nvPr>
        </p:nvSpPr>
        <p:spPr>
          <a:xfrm>
            <a:off x="536408" y="237636"/>
            <a:ext cx="8140628" cy="857251"/>
          </a:xfrm>
          <a:prstGeom prst="rect">
            <a:avLst/>
          </a:prstGeom>
        </p:spPr>
        <p:txBody>
          <a:bodyPr/>
          <a:lstStyle/>
          <a:p>
            <a:r>
              <a:t>MS CS Curriculum</a:t>
            </a:r>
          </a:p>
        </p:txBody>
      </p:sp>
      <p:pic>
        <p:nvPicPr>
          <p:cNvPr id="449" name="Picture 1" descr="Picture 1"/>
          <p:cNvPicPr>
            <a:picLocks noChangeAspect="1"/>
          </p:cNvPicPr>
          <p:nvPr/>
        </p:nvPicPr>
        <p:blipFill>
          <a:blip r:embed="rId3"/>
          <a:stretch>
            <a:fillRect/>
          </a:stretch>
        </p:blipFill>
        <p:spPr>
          <a:xfrm>
            <a:off x="4125950" y="717457"/>
            <a:ext cx="4827828" cy="4082648"/>
          </a:xfrm>
          <a:prstGeom prst="rect">
            <a:avLst/>
          </a:prstGeom>
          <a:ln w="12700">
            <a:miter lim="400000"/>
          </a:ln>
        </p:spPr>
      </p:pic>
      <p:sp>
        <p:nvSpPr>
          <p:cNvPr id="450" name="Text Placeholder 2"/>
          <p:cNvSpPr txBox="1"/>
          <p:nvPr/>
        </p:nvSpPr>
        <p:spPr>
          <a:xfrm>
            <a:off x="4245267" y="237635"/>
            <a:ext cx="3871097" cy="3383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342900">
              <a:spcBef>
                <a:spcPts val="400"/>
              </a:spcBef>
              <a:defRPr sz="1700">
                <a:latin typeface="Arial"/>
                <a:ea typeface="Arial"/>
                <a:cs typeface="Arial"/>
                <a:sym typeface="Arial"/>
              </a:defRPr>
            </a:lvl1pPr>
          </a:lstStyle>
          <a:p>
            <a:r>
              <a:t>Three Areas:</a:t>
            </a:r>
          </a:p>
        </p:txBody>
      </p:sp>
      <p:sp>
        <p:nvSpPr>
          <p:cNvPr id="451" name="Content Placeholder 2"/>
          <p:cNvSpPr txBox="1">
            <a:spLocks noGrp="1"/>
          </p:cNvSpPr>
          <p:nvPr>
            <p:ph type="body" sz="half" idx="1"/>
          </p:nvPr>
        </p:nvSpPr>
        <p:spPr>
          <a:xfrm>
            <a:off x="536408" y="1177748"/>
            <a:ext cx="3589543" cy="3394472"/>
          </a:xfrm>
          <a:prstGeom prst="rect">
            <a:avLst/>
          </a:prstGeom>
        </p:spPr>
        <p:txBody>
          <a:bodyPr/>
          <a:lstStyle/>
          <a:p>
            <a:pPr>
              <a:spcBef>
                <a:spcPts val="300"/>
              </a:spcBef>
              <a:defRPr sz="1600" b="1"/>
            </a:pPr>
            <a:r>
              <a:t>Broad Common Core (18 units) </a:t>
            </a:r>
          </a:p>
          <a:p>
            <a:pPr>
              <a:spcBef>
                <a:spcPts val="300"/>
              </a:spcBef>
              <a:defRPr sz="1400"/>
            </a:pPr>
            <a:r>
              <a:t>Two courses from each of the three areas </a:t>
            </a:r>
          </a:p>
          <a:p>
            <a:pPr>
              <a:defRPr sz="1600" b="1"/>
            </a:pPr>
            <a:endParaRPr/>
          </a:p>
          <a:p>
            <a:pPr>
              <a:spcBef>
                <a:spcPts val="300"/>
              </a:spcBef>
              <a:defRPr sz="1600" b="1"/>
            </a:pPr>
            <a:r>
              <a:t>Thesis Path (12 units) </a:t>
            </a:r>
          </a:p>
          <a:p>
            <a:pPr marL="285750" indent="-285750">
              <a:spcBef>
                <a:spcPts val="300"/>
              </a:spcBef>
              <a:buSzPct val="100000"/>
              <a:buFont typeface="Arial"/>
              <a:buChar char="•"/>
              <a:defRPr sz="1400"/>
            </a:pPr>
            <a:r>
              <a:t>2 additional electives (CS4000/CS5000) </a:t>
            </a:r>
          </a:p>
          <a:p>
            <a:pPr marL="285750" indent="-285750">
              <a:spcBef>
                <a:spcPts val="300"/>
              </a:spcBef>
              <a:buSzPct val="100000"/>
              <a:buFont typeface="Arial"/>
              <a:buChar char="•"/>
              <a:defRPr sz="1400"/>
            </a:pPr>
            <a:r>
              <a:t>CS5990 - 6 units over 2 semesters</a:t>
            </a:r>
          </a:p>
          <a:p>
            <a:pPr>
              <a:defRPr sz="1600" b="1"/>
            </a:pPr>
            <a:endParaRPr/>
          </a:p>
          <a:p>
            <a:pPr>
              <a:spcBef>
                <a:spcPts val="300"/>
              </a:spcBef>
              <a:defRPr sz="1600" b="1"/>
            </a:pPr>
            <a:r>
              <a:t>Comp. Exam Path (12 units) </a:t>
            </a:r>
          </a:p>
          <a:p>
            <a:pPr marL="285750" indent="-285750">
              <a:spcBef>
                <a:spcPts val="300"/>
              </a:spcBef>
              <a:buSzPct val="100000"/>
              <a:buFont typeface="Arial"/>
              <a:buChar char="•"/>
              <a:defRPr sz="1400"/>
            </a:pPr>
            <a:r>
              <a:t>Take 4 additional electives (CS4000/CS5000)</a:t>
            </a:r>
          </a:p>
          <a:p>
            <a:pPr marL="285750" indent="-285750">
              <a:spcBef>
                <a:spcPts val="300"/>
              </a:spcBef>
              <a:buSzPct val="100000"/>
              <a:buFont typeface="Arial"/>
              <a:buChar char="•"/>
              <a:defRPr sz="1400"/>
            </a:pPr>
            <a:r>
              <a:t>Take CS5960 (0 units)</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Title 1"/>
          <p:cNvSpPr txBox="1">
            <a:spLocks noGrp="1"/>
          </p:cNvSpPr>
          <p:nvPr>
            <p:ph type="title"/>
          </p:nvPr>
        </p:nvSpPr>
        <p:spPr>
          <a:xfrm>
            <a:off x="536408" y="237636"/>
            <a:ext cx="8140628" cy="857251"/>
          </a:xfrm>
          <a:prstGeom prst="rect">
            <a:avLst/>
          </a:prstGeom>
        </p:spPr>
        <p:txBody>
          <a:bodyPr/>
          <a:lstStyle/>
          <a:p>
            <a:r>
              <a:t>MSCS Elective Courses</a:t>
            </a:r>
          </a:p>
        </p:txBody>
      </p:sp>
      <p:sp>
        <p:nvSpPr>
          <p:cNvPr id="456" name="Content Placeholder 2"/>
          <p:cNvSpPr txBox="1">
            <a:spLocks noGrp="1"/>
          </p:cNvSpPr>
          <p:nvPr>
            <p:ph type="body" sz="half" idx="1"/>
          </p:nvPr>
        </p:nvSpPr>
        <p:spPr>
          <a:xfrm>
            <a:off x="536407" y="1177748"/>
            <a:ext cx="3978614" cy="3394472"/>
          </a:xfrm>
          <a:prstGeom prst="rect">
            <a:avLst/>
          </a:prstGeom>
        </p:spPr>
        <p:txBody>
          <a:bodyPr/>
          <a:lstStyle/>
          <a:p>
            <a:pPr>
              <a:spcBef>
                <a:spcPts val="200"/>
              </a:spcBef>
              <a:defRPr sz="1000" u="sng"/>
            </a:pPr>
            <a:r>
              <a:rPr>
                <a:solidFill>
                  <a:srgbClr val="0000FF"/>
                </a:solidFill>
                <a:uFill>
                  <a:solidFill>
                    <a:srgbClr val="0000FF"/>
                  </a:solidFill>
                </a:uFill>
                <a:hlinkClick r:id="rId3"/>
              </a:rPr>
              <a:t>CS 4075 - Concurrent and Distributed Programming </a:t>
            </a:r>
            <a:r>
              <a:rPr u="none"/>
              <a:t>(3)</a:t>
            </a:r>
          </a:p>
          <a:p>
            <a:pPr>
              <a:spcBef>
                <a:spcPts val="200"/>
              </a:spcBef>
              <a:defRPr sz="1000" u="sng"/>
            </a:pPr>
            <a:r>
              <a:rPr>
                <a:solidFill>
                  <a:srgbClr val="0000FF"/>
                </a:solidFill>
                <a:uFill>
                  <a:solidFill>
                    <a:srgbClr val="0000FF"/>
                  </a:solidFill>
                </a:uFill>
                <a:hlinkClick r:id="rId3"/>
              </a:rPr>
              <a:t>CS 4112 - Competitive Programming </a:t>
            </a:r>
            <a:r>
              <a:rPr u="none"/>
              <a:t>(3)</a:t>
            </a:r>
          </a:p>
          <a:p>
            <a:pPr>
              <a:spcBef>
                <a:spcPts val="200"/>
              </a:spcBef>
              <a:defRPr sz="1000" u="sng"/>
            </a:pPr>
            <a:r>
              <a:rPr>
                <a:solidFill>
                  <a:srgbClr val="0000FF"/>
                </a:solidFill>
                <a:uFill>
                  <a:solidFill>
                    <a:srgbClr val="0000FF"/>
                  </a:solidFill>
                </a:uFill>
                <a:hlinkClick r:id="rId3"/>
              </a:rPr>
              <a:t>CS 4188 - Compilers </a:t>
            </a:r>
            <a:r>
              <a:rPr u="none"/>
              <a:t>(3)</a:t>
            </a:r>
          </a:p>
          <a:p>
            <a:pPr>
              <a:spcBef>
                <a:spcPts val="200"/>
              </a:spcBef>
              <a:defRPr sz="1000" u="sng"/>
            </a:pPr>
            <a:r>
              <a:rPr>
                <a:solidFill>
                  <a:srgbClr val="0000FF"/>
                </a:solidFill>
                <a:uFill>
                  <a:solidFill>
                    <a:srgbClr val="0000FF"/>
                  </a:solidFill>
                </a:uFill>
                <a:hlinkClick r:id="rId3"/>
              </a:rPr>
              <a:t>CS 4220 - Current Trends in Web Design and Development </a:t>
            </a:r>
            <a:r>
              <a:rPr u="none"/>
              <a:t>(3)</a:t>
            </a:r>
          </a:p>
          <a:p>
            <a:pPr>
              <a:spcBef>
                <a:spcPts val="200"/>
              </a:spcBef>
              <a:defRPr sz="1000" u="sng"/>
            </a:pPr>
            <a:r>
              <a:rPr>
                <a:solidFill>
                  <a:srgbClr val="0000FF"/>
                </a:solidFill>
                <a:uFill>
                  <a:solidFill>
                    <a:srgbClr val="0000FF"/>
                  </a:solidFill>
                </a:uFill>
                <a:hlinkClick r:id="rId3"/>
              </a:rPr>
              <a:t>CS 4222 - Principles of Data Base Systems </a:t>
            </a:r>
            <a:r>
              <a:rPr u="none"/>
              <a:t>(3)</a:t>
            </a:r>
          </a:p>
          <a:p>
            <a:pPr>
              <a:spcBef>
                <a:spcPts val="200"/>
              </a:spcBef>
              <a:defRPr sz="1000" u="sng"/>
            </a:pPr>
            <a:r>
              <a:rPr>
                <a:solidFill>
                  <a:srgbClr val="0000FF"/>
                </a:solidFill>
                <a:uFill>
                  <a:solidFill>
                    <a:srgbClr val="0000FF"/>
                  </a:solidFill>
                </a:uFill>
                <a:hlinkClick r:id="rId3"/>
              </a:rPr>
              <a:t>CS 4470 - Computer Networking Protocols </a:t>
            </a:r>
            <a:r>
              <a:rPr u="none"/>
              <a:t>(3)</a:t>
            </a:r>
          </a:p>
          <a:p>
            <a:pPr>
              <a:spcBef>
                <a:spcPts val="200"/>
              </a:spcBef>
              <a:defRPr sz="1000" u="sng"/>
            </a:pPr>
            <a:r>
              <a:rPr>
                <a:solidFill>
                  <a:srgbClr val="0000FF"/>
                </a:solidFill>
                <a:uFill>
                  <a:solidFill>
                    <a:srgbClr val="0000FF"/>
                  </a:solidFill>
                </a:uFill>
                <a:hlinkClick r:id="rId3"/>
              </a:rPr>
              <a:t>CS 4471 - Computer Networks Configuration and Management </a:t>
            </a:r>
            <a:r>
              <a:rPr u="none"/>
              <a:t>(3)</a:t>
            </a:r>
          </a:p>
          <a:p>
            <a:pPr>
              <a:spcBef>
                <a:spcPts val="200"/>
              </a:spcBef>
              <a:defRPr sz="1000" u="sng"/>
            </a:pPr>
            <a:r>
              <a:rPr>
                <a:solidFill>
                  <a:srgbClr val="0000FF"/>
                </a:solidFill>
                <a:uFill>
                  <a:solidFill>
                    <a:srgbClr val="0000FF"/>
                  </a:solidFill>
                </a:uFill>
                <a:hlinkClick r:id="rId3"/>
              </a:rPr>
              <a:t>CS 4540 - Topics in Advanced Computer Science </a:t>
            </a:r>
            <a:r>
              <a:rPr u="none"/>
              <a:t>(1-3)</a:t>
            </a:r>
          </a:p>
          <a:p>
            <a:pPr>
              <a:spcBef>
                <a:spcPts val="200"/>
              </a:spcBef>
              <a:defRPr sz="1000" u="sng"/>
            </a:pPr>
            <a:r>
              <a:rPr>
                <a:solidFill>
                  <a:srgbClr val="0000FF"/>
                </a:solidFill>
                <a:uFill>
                  <a:solidFill>
                    <a:srgbClr val="0000FF"/>
                  </a:solidFill>
                </a:uFill>
                <a:hlinkClick r:id="rId3"/>
              </a:rPr>
              <a:t>CS 4550 - Computer Graphics </a:t>
            </a:r>
            <a:r>
              <a:rPr u="none"/>
              <a:t>(3)</a:t>
            </a:r>
          </a:p>
          <a:p>
            <a:pPr>
              <a:spcBef>
                <a:spcPts val="200"/>
              </a:spcBef>
              <a:defRPr sz="1000" u="sng"/>
            </a:pPr>
            <a:r>
              <a:rPr>
                <a:solidFill>
                  <a:srgbClr val="0000FF"/>
                </a:solidFill>
                <a:uFill>
                  <a:solidFill>
                    <a:srgbClr val="0000FF"/>
                  </a:solidFill>
                </a:uFill>
                <a:hlinkClick r:id="rId3"/>
              </a:rPr>
              <a:t>CS 4551 - Multimedia Software Systems </a:t>
            </a:r>
            <a:r>
              <a:rPr u="none"/>
              <a:t>(3)</a:t>
            </a:r>
          </a:p>
          <a:p>
            <a:pPr>
              <a:spcBef>
                <a:spcPts val="200"/>
              </a:spcBef>
              <a:defRPr sz="1000" u="sng"/>
            </a:pPr>
            <a:r>
              <a:rPr>
                <a:solidFill>
                  <a:srgbClr val="0000FF"/>
                </a:solidFill>
                <a:uFill>
                  <a:solidFill>
                    <a:srgbClr val="0000FF"/>
                  </a:solidFill>
                </a:uFill>
                <a:hlinkClick r:id="rId3"/>
              </a:rPr>
              <a:t>CS 4555 - Introduction to 3D Computer Game Programming </a:t>
            </a:r>
            <a:r>
              <a:rPr u="none"/>
              <a:t>(3)</a:t>
            </a:r>
          </a:p>
          <a:p>
            <a:pPr>
              <a:spcBef>
                <a:spcPts val="200"/>
              </a:spcBef>
              <a:defRPr sz="1000" u="sng"/>
            </a:pPr>
            <a:r>
              <a:rPr>
                <a:solidFill>
                  <a:srgbClr val="0000FF"/>
                </a:solidFill>
                <a:uFill>
                  <a:solidFill>
                    <a:srgbClr val="0000FF"/>
                  </a:solidFill>
                </a:uFill>
                <a:hlinkClick r:id="rId3"/>
              </a:rPr>
              <a:t>CS 4556 - Multiplayer Online Game Design and Development </a:t>
            </a:r>
            <a:r>
              <a:rPr u="none"/>
              <a:t>(3)</a:t>
            </a:r>
          </a:p>
          <a:p>
            <a:pPr>
              <a:spcBef>
                <a:spcPts val="200"/>
              </a:spcBef>
              <a:defRPr sz="1000" u="sng"/>
            </a:pPr>
            <a:r>
              <a:rPr>
                <a:solidFill>
                  <a:srgbClr val="0000FF"/>
                </a:solidFill>
                <a:uFill>
                  <a:solidFill>
                    <a:srgbClr val="0000FF"/>
                  </a:solidFill>
                </a:uFill>
                <a:hlinkClick r:id="rId3"/>
              </a:rPr>
              <a:t>CS 4635 - Modeling and Simulation </a:t>
            </a:r>
            <a:r>
              <a:rPr u="none"/>
              <a:t>(3)</a:t>
            </a:r>
          </a:p>
          <a:p>
            <a:pPr>
              <a:spcBef>
                <a:spcPts val="200"/>
              </a:spcBef>
              <a:defRPr sz="1000" u="sng"/>
            </a:pPr>
            <a:r>
              <a:rPr>
                <a:solidFill>
                  <a:srgbClr val="0000FF"/>
                </a:solidFill>
                <a:uFill>
                  <a:solidFill>
                    <a:srgbClr val="0000FF"/>
                  </a:solidFill>
                </a:uFill>
                <a:hlinkClick r:id="rId3"/>
              </a:rPr>
              <a:t>CS 4660 - Artificial Intelligence </a:t>
            </a:r>
            <a:r>
              <a:rPr u="none"/>
              <a:t>(3)</a:t>
            </a:r>
          </a:p>
          <a:p>
            <a:pPr>
              <a:spcBef>
                <a:spcPts val="200"/>
              </a:spcBef>
              <a:defRPr sz="1000" u="sng"/>
            </a:pPr>
            <a:r>
              <a:rPr>
                <a:solidFill>
                  <a:srgbClr val="0000FF"/>
                </a:solidFill>
                <a:uFill>
                  <a:solidFill>
                    <a:srgbClr val="0000FF"/>
                  </a:solidFill>
                </a:uFill>
                <a:hlinkClick r:id="rId3"/>
              </a:rPr>
              <a:t>CS 4661 - Introduction to Data Science </a:t>
            </a:r>
            <a:r>
              <a:rPr u="none"/>
              <a:t>(3)</a:t>
            </a:r>
          </a:p>
          <a:p>
            <a:pPr>
              <a:spcBef>
                <a:spcPts val="200"/>
              </a:spcBef>
              <a:defRPr sz="1000" u="sng"/>
            </a:pPr>
            <a:r>
              <a:rPr>
                <a:solidFill>
                  <a:srgbClr val="0000FF"/>
                </a:solidFill>
                <a:uFill>
                  <a:solidFill>
                    <a:srgbClr val="0000FF"/>
                  </a:solidFill>
                </a:uFill>
                <a:hlinkClick r:id="rId3"/>
              </a:rPr>
              <a:t>CS 4662 - Advanced Machine Learning and Deep Learning </a:t>
            </a:r>
            <a:r>
              <a:rPr u="none"/>
              <a:t>(3)</a:t>
            </a:r>
          </a:p>
          <a:p>
            <a:pPr>
              <a:spcBef>
                <a:spcPts val="200"/>
              </a:spcBef>
              <a:defRPr sz="1000" u="sng"/>
            </a:pPr>
            <a:r>
              <a:rPr>
                <a:solidFill>
                  <a:srgbClr val="0000FF"/>
                </a:solidFill>
                <a:uFill>
                  <a:solidFill>
                    <a:srgbClr val="0000FF"/>
                  </a:solidFill>
                </a:uFill>
                <a:hlinkClick r:id="rId3"/>
              </a:rPr>
              <a:t>CS 4663 - Deep Learning </a:t>
            </a:r>
            <a:r>
              <a:rPr u="none"/>
              <a:t>(3)</a:t>
            </a:r>
          </a:p>
          <a:p>
            <a:pPr>
              <a:spcBef>
                <a:spcPts val="200"/>
              </a:spcBef>
              <a:defRPr sz="1000" u="sng"/>
            </a:pPr>
            <a:r>
              <a:rPr>
                <a:solidFill>
                  <a:srgbClr val="0000FF"/>
                </a:solidFill>
                <a:uFill>
                  <a:solidFill>
                    <a:srgbClr val="0000FF"/>
                  </a:solidFill>
                </a:uFill>
                <a:hlinkClick r:id="rId3"/>
              </a:rPr>
              <a:t>CS 4780 - Cryptography and Information Security </a:t>
            </a:r>
            <a:r>
              <a:rPr u="none"/>
              <a:t>(3)</a:t>
            </a:r>
          </a:p>
        </p:txBody>
      </p:sp>
      <p:sp>
        <p:nvSpPr>
          <p:cNvPr id="457" name="Content Placeholder 2"/>
          <p:cNvSpPr txBox="1"/>
          <p:nvPr/>
        </p:nvSpPr>
        <p:spPr>
          <a:xfrm>
            <a:off x="4560740" y="1177748"/>
            <a:ext cx="3999276" cy="27422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342900">
              <a:spcBef>
                <a:spcPts val="200"/>
              </a:spcBef>
              <a:defRPr sz="1000" u="sng">
                <a:latin typeface="Arial"/>
                <a:ea typeface="Arial"/>
                <a:cs typeface="Arial"/>
                <a:sym typeface="Arial"/>
              </a:defRPr>
            </a:pPr>
            <a:r>
              <a:rPr>
                <a:solidFill>
                  <a:srgbClr val="0000FF"/>
                </a:solidFill>
                <a:uFill>
                  <a:solidFill>
                    <a:srgbClr val="0000FF"/>
                  </a:solidFill>
                </a:uFill>
                <a:hlinkClick r:id="rId3"/>
              </a:rPr>
              <a:t>CS 5035 - Topics in Functional Programming </a:t>
            </a:r>
            <a:r>
              <a:rPr u="none"/>
              <a:t>(3)</a:t>
            </a:r>
            <a:endParaRPr sz="1700"/>
          </a:p>
          <a:p>
            <a:pPr defTabSz="342900">
              <a:spcBef>
                <a:spcPts val="200"/>
              </a:spcBef>
              <a:defRPr sz="1000" u="sng">
                <a:latin typeface="Arial"/>
                <a:ea typeface="Arial"/>
                <a:cs typeface="Arial"/>
                <a:sym typeface="Arial"/>
              </a:defRPr>
            </a:pPr>
            <a:r>
              <a:rPr>
                <a:solidFill>
                  <a:srgbClr val="0000FF"/>
                </a:solidFill>
                <a:uFill>
                  <a:solidFill>
                    <a:srgbClr val="0000FF"/>
                  </a:solidFill>
                </a:uFill>
                <a:hlinkClick r:id="rId3"/>
              </a:rPr>
              <a:t>CS 5112 - Design and Analysis of Algorithms </a:t>
            </a:r>
            <a:r>
              <a:rPr u="none"/>
              <a:t>(3)</a:t>
            </a:r>
            <a:endParaRPr sz="1700"/>
          </a:p>
          <a:p>
            <a:pPr defTabSz="342900">
              <a:spcBef>
                <a:spcPts val="200"/>
              </a:spcBef>
              <a:defRPr sz="1000" u="sng">
                <a:latin typeface="Arial"/>
                <a:ea typeface="Arial"/>
                <a:cs typeface="Arial"/>
                <a:sym typeface="Arial"/>
              </a:defRPr>
            </a:pPr>
            <a:r>
              <a:rPr>
                <a:solidFill>
                  <a:srgbClr val="0000FF"/>
                </a:solidFill>
                <a:uFill>
                  <a:solidFill>
                    <a:srgbClr val="0000FF"/>
                  </a:solidFill>
                </a:uFill>
                <a:hlinkClick r:id="rId3"/>
              </a:rPr>
              <a:t>CS 5188 - Languages and Translators </a:t>
            </a:r>
            <a:r>
              <a:rPr u="none"/>
              <a:t>(3)</a:t>
            </a:r>
            <a:endParaRPr sz="1700"/>
          </a:p>
          <a:p>
            <a:pPr defTabSz="342900">
              <a:spcBef>
                <a:spcPts val="200"/>
              </a:spcBef>
              <a:defRPr sz="1000" u="sng">
                <a:latin typeface="Arial"/>
                <a:ea typeface="Arial"/>
                <a:cs typeface="Arial"/>
                <a:sym typeface="Arial"/>
              </a:defRPr>
            </a:pPr>
            <a:r>
              <a:rPr>
                <a:solidFill>
                  <a:srgbClr val="0000FF"/>
                </a:solidFill>
                <a:uFill>
                  <a:solidFill>
                    <a:srgbClr val="0000FF"/>
                  </a:solidFill>
                </a:uFill>
                <a:hlinkClick r:id="rId3"/>
              </a:rPr>
              <a:t>CS 5220 - Advanced Topics in Web Programming </a:t>
            </a:r>
            <a:r>
              <a:rPr u="none"/>
              <a:t>(3)</a:t>
            </a:r>
            <a:endParaRPr sz="1700"/>
          </a:p>
          <a:p>
            <a:pPr defTabSz="342900">
              <a:spcBef>
                <a:spcPts val="200"/>
              </a:spcBef>
              <a:defRPr sz="1000" u="sng">
                <a:latin typeface="Arial"/>
                <a:ea typeface="Arial"/>
                <a:cs typeface="Arial"/>
                <a:sym typeface="Arial"/>
              </a:defRPr>
            </a:pPr>
            <a:r>
              <a:rPr>
                <a:solidFill>
                  <a:srgbClr val="0000FF"/>
                </a:solidFill>
                <a:uFill>
                  <a:solidFill>
                    <a:srgbClr val="0000FF"/>
                  </a:solidFill>
                </a:uFill>
                <a:hlinkClick r:id="rId3"/>
              </a:rPr>
              <a:t>CS 5337 - Advanced Software Engineering </a:t>
            </a:r>
            <a:r>
              <a:rPr u="none"/>
              <a:t>(3)</a:t>
            </a:r>
            <a:endParaRPr sz="1700"/>
          </a:p>
          <a:p>
            <a:pPr defTabSz="342900">
              <a:spcBef>
                <a:spcPts val="200"/>
              </a:spcBef>
              <a:defRPr sz="1000" u="sng">
                <a:latin typeface="Arial"/>
                <a:ea typeface="Arial"/>
                <a:cs typeface="Arial"/>
                <a:sym typeface="Arial"/>
              </a:defRPr>
            </a:pPr>
            <a:r>
              <a:rPr>
                <a:solidFill>
                  <a:srgbClr val="0000FF"/>
                </a:solidFill>
                <a:uFill>
                  <a:solidFill>
                    <a:srgbClr val="0000FF"/>
                  </a:solidFill>
                </a:uFill>
                <a:hlinkClick r:id="rId3"/>
              </a:rPr>
              <a:t>CS 5390 - Advanced Software Architecture </a:t>
            </a:r>
            <a:r>
              <a:rPr u="none"/>
              <a:t>(3)</a:t>
            </a:r>
            <a:endParaRPr sz="1700"/>
          </a:p>
          <a:p>
            <a:pPr defTabSz="342900">
              <a:spcBef>
                <a:spcPts val="200"/>
              </a:spcBef>
              <a:defRPr sz="1000" u="sng">
                <a:latin typeface="Arial"/>
                <a:ea typeface="Arial"/>
                <a:cs typeface="Arial"/>
                <a:sym typeface="Arial"/>
              </a:defRPr>
            </a:pPr>
            <a:r>
              <a:rPr>
                <a:solidFill>
                  <a:srgbClr val="0000FF"/>
                </a:solidFill>
                <a:uFill>
                  <a:solidFill>
                    <a:srgbClr val="0000FF"/>
                  </a:solidFill>
                </a:uFill>
                <a:hlinkClick r:id="rId3"/>
              </a:rPr>
              <a:t>CS 5440 - Advanced Topics in Operating Systems </a:t>
            </a:r>
            <a:r>
              <a:rPr u="none"/>
              <a:t>(3)</a:t>
            </a:r>
            <a:endParaRPr sz="1700"/>
          </a:p>
          <a:p>
            <a:pPr defTabSz="342900">
              <a:spcBef>
                <a:spcPts val="200"/>
              </a:spcBef>
              <a:defRPr sz="1000" u="sng">
                <a:latin typeface="Arial"/>
                <a:ea typeface="Arial"/>
                <a:cs typeface="Arial"/>
                <a:sym typeface="Arial"/>
              </a:defRPr>
            </a:pPr>
            <a:r>
              <a:rPr>
                <a:solidFill>
                  <a:srgbClr val="0000FF"/>
                </a:solidFill>
                <a:uFill>
                  <a:solidFill>
                    <a:srgbClr val="0000FF"/>
                  </a:solidFill>
                </a:uFill>
                <a:hlinkClick r:id="rId3"/>
              </a:rPr>
              <a:t>CS 5470 - Advanced Computer Networks </a:t>
            </a:r>
            <a:r>
              <a:rPr u="none"/>
              <a:t>(3)</a:t>
            </a:r>
            <a:endParaRPr sz="1700"/>
          </a:p>
          <a:p>
            <a:pPr defTabSz="342900">
              <a:spcBef>
                <a:spcPts val="200"/>
              </a:spcBef>
              <a:defRPr sz="1000" u="sng">
                <a:latin typeface="Arial"/>
                <a:ea typeface="Arial"/>
                <a:cs typeface="Arial"/>
                <a:sym typeface="Arial"/>
              </a:defRPr>
            </a:pPr>
            <a:r>
              <a:rPr>
                <a:solidFill>
                  <a:srgbClr val="0000FF"/>
                </a:solidFill>
                <a:uFill>
                  <a:solidFill>
                    <a:srgbClr val="0000FF"/>
                  </a:solidFill>
                </a:uFill>
                <a:hlinkClick r:id="rId3"/>
              </a:rPr>
              <a:t>CS 5540 - Graduate Topics in Computer Science </a:t>
            </a:r>
            <a:r>
              <a:rPr u="none"/>
              <a:t>(3)</a:t>
            </a:r>
            <a:endParaRPr sz="1700"/>
          </a:p>
          <a:p>
            <a:pPr defTabSz="342900">
              <a:spcBef>
                <a:spcPts val="200"/>
              </a:spcBef>
              <a:defRPr sz="1000" u="sng">
                <a:latin typeface="Arial"/>
                <a:ea typeface="Arial"/>
                <a:cs typeface="Arial"/>
                <a:sym typeface="Arial"/>
              </a:defRPr>
            </a:pPr>
            <a:r>
              <a:rPr>
                <a:solidFill>
                  <a:srgbClr val="0000FF"/>
                </a:solidFill>
                <a:uFill>
                  <a:solidFill>
                    <a:srgbClr val="0000FF"/>
                  </a:solidFill>
                </a:uFill>
                <a:hlinkClick r:id="rId3"/>
              </a:rPr>
              <a:t>CS 5550 - Advanced Computer Graphics </a:t>
            </a:r>
            <a:r>
              <a:rPr u="none"/>
              <a:t>(3)</a:t>
            </a:r>
            <a:endParaRPr sz="1700"/>
          </a:p>
          <a:p>
            <a:pPr defTabSz="342900">
              <a:spcBef>
                <a:spcPts val="200"/>
              </a:spcBef>
              <a:defRPr sz="1000" u="sng">
                <a:latin typeface="Arial"/>
                <a:ea typeface="Arial"/>
                <a:cs typeface="Arial"/>
                <a:sym typeface="Arial"/>
              </a:defRPr>
            </a:pPr>
            <a:r>
              <a:rPr>
                <a:solidFill>
                  <a:srgbClr val="0000FF"/>
                </a:solidFill>
                <a:uFill>
                  <a:solidFill>
                    <a:srgbClr val="0000FF"/>
                  </a:solidFill>
                </a:uFill>
                <a:hlinkClick r:id="rId3"/>
              </a:rPr>
              <a:t>CS 5660 - Advanced Topics in Artificial Intelligence </a:t>
            </a:r>
            <a:r>
              <a:rPr u="none"/>
              <a:t>(3)</a:t>
            </a:r>
            <a:endParaRPr sz="1700"/>
          </a:p>
          <a:p>
            <a:pPr defTabSz="342900">
              <a:spcBef>
                <a:spcPts val="200"/>
              </a:spcBef>
              <a:defRPr sz="1000" u="sng">
                <a:latin typeface="Arial"/>
                <a:ea typeface="Arial"/>
                <a:cs typeface="Arial"/>
                <a:sym typeface="Arial"/>
              </a:defRPr>
            </a:pPr>
            <a:r>
              <a:rPr>
                <a:solidFill>
                  <a:srgbClr val="0000FF"/>
                </a:solidFill>
                <a:uFill>
                  <a:solidFill>
                    <a:srgbClr val="0000FF"/>
                  </a:solidFill>
                </a:uFill>
                <a:hlinkClick r:id="rId3"/>
              </a:rPr>
              <a:t>CS 5661 - Topics in Data Science </a:t>
            </a:r>
            <a:r>
              <a:rPr u="none"/>
              <a:t>(3)</a:t>
            </a:r>
            <a:endParaRPr sz="1700"/>
          </a:p>
          <a:p>
            <a:pPr defTabSz="342900">
              <a:spcBef>
                <a:spcPts val="200"/>
              </a:spcBef>
              <a:defRPr sz="1000" u="sng">
                <a:latin typeface="Arial"/>
                <a:ea typeface="Arial"/>
                <a:cs typeface="Arial"/>
                <a:sym typeface="Arial"/>
              </a:defRPr>
            </a:pPr>
            <a:r>
              <a:rPr>
                <a:solidFill>
                  <a:srgbClr val="0000FF"/>
                </a:solidFill>
                <a:uFill>
                  <a:solidFill>
                    <a:srgbClr val="0000FF"/>
                  </a:solidFill>
                </a:uFill>
                <a:hlinkClick r:id="rId3"/>
              </a:rPr>
              <a:t>CS 5780 - Advanced Information Security </a:t>
            </a:r>
            <a:r>
              <a:rPr u="none"/>
              <a:t>(3)</a:t>
            </a:r>
            <a:endParaRPr sz="1700"/>
          </a:p>
          <a:p>
            <a:pPr defTabSz="342900">
              <a:spcBef>
                <a:spcPts val="200"/>
              </a:spcBef>
              <a:defRPr sz="1000" u="sng">
                <a:latin typeface="Arial"/>
                <a:ea typeface="Arial"/>
                <a:cs typeface="Arial"/>
                <a:sym typeface="Arial"/>
              </a:defRPr>
            </a:pPr>
            <a:r>
              <a:rPr>
                <a:solidFill>
                  <a:srgbClr val="0000FF"/>
                </a:solidFill>
                <a:uFill>
                  <a:solidFill>
                    <a:srgbClr val="0000FF"/>
                  </a:solidFill>
                </a:uFill>
                <a:hlinkClick r:id="rId3"/>
              </a:rPr>
              <a:t>CS 5781 - Computer and Network Security </a:t>
            </a:r>
            <a:r>
              <a:rPr u="none"/>
              <a:t>(3)</a:t>
            </a:r>
            <a:endParaRPr sz="1700"/>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Reference Slides"/>
          <p:cNvSpPr txBox="1">
            <a:spLocks noGrp="1"/>
          </p:cNvSpPr>
          <p:nvPr>
            <p:ph type="title"/>
          </p:nvPr>
        </p:nvSpPr>
        <p:spPr>
          <a:prstGeom prst="rect">
            <a:avLst/>
          </a:prstGeom>
        </p:spPr>
        <p:txBody>
          <a:bodyPr/>
          <a:lstStyle/>
          <a:p>
            <a:r>
              <a:t>Reference Slides</a:t>
            </a:r>
          </a:p>
        </p:txBody>
      </p:sp>
      <p:sp>
        <p:nvSpPr>
          <p:cNvPr id="325" name="Please add more slides if required…"/>
          <p:cNvSpPr txBox="1">
            <a:spLocks noGrp="1"/>
          </p:cNvSpPr>
          <p:nvPr>
            <p:ph type="body" idx="1"/>
          </p:nvPr>
        </p:nvSpPr>
        <p:spPr>
          <a:prstGeom prst="rect">
            <a:avLst/>
          </a:prstGeom>
        </p:spPr>
        <p:txBody>
          <a:bodyPr/>
          <a:lstStyle/>
          <a:p>
            <a:pPr>
              <a:lnSpc>
                <a:spcPct val="80000"/>
              </a:lnSpc>
              <a:spcBef>
                <a:spcPts val="600"/>
              </a:spcBef>
              <a:defRPr sz="1200" b="1" i="1">
                <a:solidFill>
                  <a:schemeClr val="accent2">
                    <a:satOff val="-4966"/>
                    <a:lumOff val="-10549"/>
                  </a:schemeClr>
                </a:solidFill>
              </a:defRPr>
            </a:pPr>
            <a:r>
              <a:t>Please add more slides if required</a:t>
            </a:r>
          </a:p>
          <a:p>
            <a:pPr marL="285750" indent="-285750">
              <a:lnSpc>
                <a:spcPct val="80000"/>
              </a:lnSpc>
              <a:spcBef>
                <a:spcPts val="600"/>
              </a:spcBef>
              <a:buSzPct val="100000"/>
              <a:buFont typeface="Arial"/>
              <a:buChar char="•"/>
              <a:defRPr sz="1200"/>
            </a:pPr>
            <a:r>
              <a:t>11:00 AM – 11:05 AM : Welcome (Kang, Kaur) </a:t>
            </a:r>
            <a:r>
              <a:rPr>
                <a:solidFill>
                  <a:schemeClr val="accent2">
                    <a:satOff val="-4966"/>
                    <a:lumOff val="-10549"/>
                  </a:schemeClr>
                </a:solidFill>
              </a:rPr>
              <a:t>Slides 3-4</a:t>
            </a:r>
            <a:endParaRPr sz="1100"/>
          </a:p>
          <a:p>
            <a:pPr marL="285750" indent="-285750">
              <a:lnSpc>
                <a:spcPct val="80000"/>
              </a:lnSpc>
              <a:spcBef>
                <a:spcPts val="600"/>
              </a:spcBef>
              <a:buSzPct val="100000"/>
              <a:buFont typeface="Arial"/>
              <a:buChar char="•"/>
              <a:defRPr sz="1200"/>
            </a:pPr>
            <a:r>
              <a:t>Program Overview</a:t>
            </a:r>
            <a:endParaRPr sz="1100"/>
          </a:p>
          <a:p>
            <a:pPr marL="971550" lvl="1" indent="-285750">
              <a:lnSpc>
                <a:spcPct val="80000"/>
              </a:lnSpc>
              <a:spcBef>
                <a:spcPts val="600"/>
              </a:spcBef>
              <a:buFont typeface="Arial"/>
              <a:defRPr sz="1100"/>
            </a:pPr>
            <a:r>
              <a:t>11:05 AM – 11:15 AM : Undergraduate Curriculum (Kang) 10m </a:t>
            </a:r>
            <a:r>
              <a:rPr>
                <a:solidFill>
                  <a:schemeClr val="accent2">
                    <a:satOff val="-4966"/>
                    <a:lumOff val="-10549"/>
                  </a:schemeClr>
                </a:solidFill>
              </a:rPr>
              <a:t>Slides 6-8, 10-15</a:t>
            </a:r>
            <a:endParaRPr sz="1000"/>
          </a:p>
          <a:p>
            <a:pPr marL="971550" lvl="1" indent="-285750">
              <a:lnSpc>
                <a:spcPct val="80000"/>
              </a:lnSpc>
              <a:spcBef>
                <a:spcPts val="600"/>
              </a:spcBef>
              <a:buFont typeface="Arial"/>
              <a:defRPr sz="1100"/>
            </a:pPr>
            <a:r>
              <a:t>11:15 AM – 11:25 AM : Graduate Curriculum (Parviz) 10m </a:t>
            </a:r>
            <a:r>
              <a:rPr>
                <a:solidFill>
                  <a:schemeClr val="accent2">
                    <a:satOff val="-4966"/>
                    <a:lumOff val="-10549"/>
                  </a:schemeClr>
                </a:solidFill>
              </a:rPr>
              <a:t>Slides 17-20</a:t>
            </a:r>
            <a:endParaRPr sz="1000"/>
          </a:p>
          <a:p>
            <a:pPr marL="285750" indent="-285750">
              <a:lnSpc>
                <a:spcPct val="80000"/>
              </a:lnSpc>
              <a:spcBef>
                <a:spcPts val="600"/>
              </a:spcBef>
              <a:buSzPct val="100000"/>
              <a:buFont typeface="Arial"/>
              <a:buChar char="•"/>
              <a:defRPr sz="1200"/>
            </a:pPr>
            <a:r>
              <a:t> Additional Topics</a:t>
            </a:r>
            <a:endParaRPr sz="1100"/>
          </a:p>
          <a:p>
            <a:pPr marL="971550" lvl="1" indent="-285750">
              <a:lnSpc>
                <a:spcPct val="80000"/>
              </a:lnSpc>
              <a:spcBef>
                <a:spcPts val="600"/>
              </a:spcBef>
              <a:buFont typeface="Arial"/>
              <a:defRPr sz="1100"/>
            </a:pPr>
            <a:r>
              <a:t>11:25 AM – 11:40 AM : Research Opportunities for Students, presentation (Forouzesh) 15m </a:t>
            </a:r>
            <a:r>
              <a:rPr>
                <a:solidFill>
                  <a:schemeClr val="accent2">
                    <a:satOff val="-4966"/>
                    <a:lumOff val="-10549"/>
                  </a:schemeClr>
                </a:solidFill>
              </a:rPr>
              <a:t>Slide 22</a:t>
            </a:r>
          </a:p>
          <a:p>
            <a:pPr marL="971550" lvl="1" indent="-285750">
              <a:lnSpc>
                <a:spcPct val="80000"/>
              </a:lnSpc>
              <a:spcBef>
                <a:spcPts val="600"/>
              </a:spcBef>
              <a:buFont typeface="Arial"/>
              <a:defRPr sz="1100"/>
            </a:pPr>
            <a:r>
              <a:t>11:40 AM - 11:50 AM :  Research Opportunities for Students, presentation (Pourhomayoun) 10m </a:t>
            </a:r>
            <a:r>
              <a:rPr>
                <a:solidFill>
                  <a:schemeClr val="accent2">
                    <a:satOff val="-4966"/>
                    <a:lumOff val="-10549"/>
                  </a:schemeClr>
                </a:solidFill>
              </a:rPr>
              <a:t>Slides 23</a:t>
            </a:r>
            <a:endParaRPr sz="1800"/>
          </a:p>
          <a:p>
            <a:pPr marL="285750" indent="-285750">
              <a:lnSpc>
                <a:spcPct val="80000"/>
              </a:lnSpc>
              <a:spcBef>
                <a:spcPts val="600"/>
              </a:spcBef>
              <a:buSzPct val="100000"/>
              <a:buFont typeface="Arial"/>
              <a:buChar char="•"/>
              <a:defRPr sz="1200"/>
            </a:pPr>
            <a:r>
              <a:t>Short Break : 11:50 AM - 12:00 PM</a:t>
            </a:r>
          </a:p>
          <a:p>
            <a:pPr marL="285750" indent="-285750">
              <a:lnSpc>
                <a:spcPct val="80000"/>
              </a:lnSpc>
              <a:spcBef>
                <a:spcPts val="600"/>
              </a:spcBef>
              <a:buSzPct val="100000"/>
              <a:buFont typeface="Arial"/>
              <a:buChar char="•"/>
              <a:defRPr sz="1200"/>
            </a:pPr>
            <a:r>
              <a:t>Discussion : 12:00 PM - 1:00 PM:</a:t>
            </a:r>
            <a:endParaRPr sz="1100"/>
          </a:p>
          <a:p>
            <a:pPr marL="971550" lvl="1" indent="-285750">
              <a:lnSpc>
                <a:spcPct val="80000"/>
              </a:lnSpc>
              <a:spcBef>
                <a:spcPts val="600"/>
              </a:spcBef>
              <a:buFont typeface="Arial"/>
              <a:defRPr sz="1100"/>
            </a:pPr>
            <a:r>
              <a:t>Program Assessment Results (Sun) 10m </a:t>
            </a:r>
            <a:r>
              <a:rPr>
                <a:solidFill>
                  <a:schemeClr val="accent2">
                    <a:satOff val="-4966"/>
                    <a:lumOff val="-10549"/>
                  </a:schemeClr>
                </a:solidFill>
              </a:rPr>
              <a:t>Slides 25 - 27</a:t>
            </a:r>
          </a:p>
          <a:p>
            <a:pPr marL="971550" lvl="1" indent="-285750">
              <a:lnSpc>
                <a:spcPct val="80000"/>
              </a:lnSpc>
              <a:spcBef>
                <a:spcPts val="600"/>
              </a:spcBef>
              <a:buFont typeface="Arial"/>
              <a:defRPr sz="1100"/>
            </a:pPr>
            <a:r>
              <a:t>Survey and Feedback about our programs (Krum) </a:t>
            </a:r>
            <a:r>
              <a:rPr>
                <a:solidFill>
                  <a:schemeClr val="accent2">
                    <a:satOff val="-4966"/>
                    <a:lumOff val="-10549"/>
                  </a:schemeClr>
                </a:solidFill>
              </a:rPr>
              <a:t>Slides 28 - 30</a:t>
            </a:r>
          </a:p>
          <a:p>
            <a:pPr marL="971550" lvl="1" indent="-285750">
              <a:lnSpc>
                <a:spcPct val="80000"/>
              </a:lnSpc>
              <a:spcBef>
                <a:spcPts val="600"/>
              </a:spcBef>
              <a:buFont typeface="Arial"/>
              <a:defRPr sz="1100"/>
            </a:pPr>
            <a:r>
              <a:t>Open Discussion (Kaur/Krum) 30 - 35m Slide </a:t>
            </a:r>
            <a:r>
              <a:rPr>
                <a:solidFill>
                  <a:schemeClr val="accent2">
                    <a:satOff val="-4966"/>
                    <a:lumOff val="-10549"/>
                  </a:schemeClr>
                </a:solidFill>
              </a:rPr>
              <a:t>31</a:t>
            </a:r>
          </a:p>
          <a:p>
            <a:pPr marL="971550" lvl="1" indent="-285750">
              <a:lnSpc>
                <a:spcPct val="80000"/>
              </a:lnSpc>
              <a:spcBef>
                <a:spcPts val="600"/>
              </a:spcBef>
              <a:buFont typeface="Arial"/>
              <a:defRPr sz="1100"/>
            </a:pPr>
            <a:r>
              <a:t>Future Collaboration Opportunities (Kaur) 5m </a:t>
            </a:r>
            <a:r>
              <a:rPr>
                <a:solidFill>
                  <a:schemeClr val="accent2">
                    <a:satOff val="-4966"/>
                    <a:lumOff val="-10549"/>
                  </a:schemeClr>
                </a:solidFill>
              </a:rPr>
              <a:t>Slide 32</a:t>
            </a:r>
            <a:endParaRPr sz="1400"/>
          </a:p>
          <a:p>
            <a:pPr marL="285750" indent="-285750">
              <a:lnSpc>
                <a:spcPct val="80000"/>
              </a:lnSpc>
              <a:spcBef>
                <a:spcPts val="600"/>
              </a:spcBef>
              <a:buSzPct val="100000"/>
              <a:buFont typeface="Arial"/>
              <a:buChar char="•"/>
              <a:defRPr sz="1200"/>
            </a:pPr>
            <a:r>
              <a:t>Adjourn : 1:00 PM (Kaur)</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Title 1"/>
          <p:cNvSpPr txBox="1">
            <a:spLocks noGrp="1"/>
          </p:cNvSpPr>
          <p:nvPr>
            <p:ph type="title"/>
          </p:nvPr>
        </p:nvSpPr>
        <p:spPr>
          <a:xfrm>
            <a:off x="536408" y="237636"/>
            <a:ext cx="8140628" cy="857251"/>
          </a:xfrm>
          <a:prstGeom prst="rect">
            <a:avLst/>
          </a:prstGeom>
        </p:spPr>
        <p:txBody>
          <a:bodyPr/>
          <a:lstStyle/>
          <a:p>
            <a:r>
              <a:t>Research Opportunities</a:t>
            </a:r>
          </a:p>
        </p:txBody>
      </p:sp>
      <p:sp>
        <p:nvSpPr>
          <p:cNvPr id="462" name="Content Placeholder 2"/>
          <p:cNvSpPr txBox="1">
            <a:spLocks noGrp="1"/>
          </p:cNvSpPr>
          <p:nvPr>
            <p:ph type="body" sz="half" idx="1"/>
          </p:nvPr>
        </p:nvSpPr>
        <p:spPr>
          <a:xfrm>
            <a:off x="536407" y="914399"/>
            <a:ext cx="3659813" cy="3893272"/>
          </a:xfrm>
          <a:prstGeom prst="rect">
            <a:avLst/>
          </a:prstGeom>
        </p:spPr>
        <p:txBody>
          <a:bodyPr/>
          <a:lstStyle/>
          <a:p>
            <a:pPr marL="285750" indent="-285750">
              <a:spcBef>
                <a:spcPts val="300"/>
              </a:spcBef>
              <a:buSzPct val="100000"/>
              <a:buFont typeface="Arial"/>
              <a:buChar char="•"/>
              <a:defRPr sz="1600"/>
            </a:pPr>
            <a:r>
              <a:t>Faculty with external or internal grants</a:t>
            </a:r>
          </a:p>
          <a:p>
            <a:pPr marL="285750" indent="-285750">
              <a:spcBef>
                <a:spcPts val="300"/>
              </a:spcBef>
              <a:buSzPct val="100000"/>
              <a:buFont typeface="Arial"/>
              <a:buChar char="•"/>
              <a:defRPr sz="1600"/>
            </a:pPr>
            <a:r>
              <a:t>Active involvement of undergrad and grad students in capstone projects </a:t>
            </a:r>
          </a:p>
          <a:p>
            <a:pPr marL="285750" indent="-285750">
              <a:spcBef>
                <a:spcPts val="300"/>
              </a:spcBef>
              <a:buSzPct val="100000"/>
              <a:buFont typeface="Arial"/>
              <a:buChar char="•"/>
              <a:defRPr sz="1600"/>
            </a:pPr>
            <a:r>
              <a:t>Research for thesis</a:t>
            </a:r>
          </a:p>
          <a:p>
            <a:pPr marL="285750" indent="-285750">
              <a:spcBef>
                <a:spcPts val="300"/>
              </a:spcBef>
              <a:buSzPct val="100000"/>
              <a:buFont typeface="Arial"/>
              <a:buChar char="•"/>
              <a:defRPr sz="1600"/>
            </a:pPr>
            <a:r>
              <a:t>Research labs </a:t>
            </a:r>
          </a:p>
          <a:p>
            <a:pPr marL="971550" lvl="1" indent="-285750">
              <a:spcBef>
                <a:spcPts val="300"/>
              </a:spcBef>
              <a:buFont typeface="Arial"/>
              <a:defRPr sz="1400" u="sng"/>
            </a:pPr>
            <a:r>
              <a:rPr>
                <a:solidFill>
                  <a:srgbClr val="0000FF"/>
                </a:solidFill>
                <a:uFill>
                  <a:solidFill>
                    <a:srgbClr val="0000FF"/>
                  </a:solidFill>
                </a:uFill>
                <a:hlinkClick r:id="rId3"/>
              </a:rPr>
              <a:t>Artificial Intelligence and Data Science Research Lab</a:t>
            </a:r>
            <a:r>
              <a:rPr b="1" u="none"/>
              <a:t> </a:t>
            </a:r>
            <a:endParaRPr sz="1500"/>
          </a:p>
          <a:p>
            <a:pPr marL="971550" lvl="1" indent="-285750">
              <a:spcBef>
                <a:spcPts val="300"/>
              </a:spcBef>
              <a:buFont typeface="Arial"/>
              <a:defRPr sz="1400" u="sng"/>
            </a:pPr>
            <a:r>
              <a:rPr>
                <a:solidFill>
                  <a:srgbClr val="0000FF"/>
                </a:solidFill>
                <a:uFill>
                  <a:solidFill>
                    <a:srgbClr val="0000FF"/>
                  </a:solidFill>
                </a:uFill>
                <a:hlinkClick r:id="rId4"/>
              </a:rPr>
              <a:t>Experience Lab</a:t>
            </a:r>
            <a:r>
              <a:rPr u="none"/>
              <a:t> </a:t>
            </a:r>
            <a:endParaRPr sz="1500"/>
          </a:p>
          <a:p>
            <a:pPr marL="971550" lvl="1" indent="-285750">
              <a:spcBef>
                <a:spcPts val="300"/>
              </a:spcBef>
              <a:buFont typeface="Arial"/>
              <a:defRPr sz="1400" u="sng"/>
            </a:pPr>
            <a:r>
              <a:rPr>
                <a:solidFill>
                  <a:srgbClr val="0000FF"/>
                </a:solidFill>
                <a:uFill>
                  <a:solidFill>
                    <a:srgbClr val="0000FF"/>
                  </a:solidFill>
                </a:uFill>
                <a:hlinkClick r:id="rId5"/>
              </a:rPr>
              <a:t>Network Research Lab</a:t>
            </a:r>
            <a:r>
              <a:rPr b="1">
                <a:solidFill>
                  <a:srgbClr val="0000FF"/>
                </a:solidFill>
                <a:uFill>
                  <a:solidFill>
                    <a:srgbClr val="0000FF"/>
                  </a:solidFill>
                </a:uFill>
                <a:hlinkClick r:id="rId5"/>
              </a:rPr>
              <a:t> </a:t>
            </a:r>
            <a:endParaRPr b="1"/>
          </a:p>
          <a:p>
            <a:pPr marL="971550" lvl="1" indent="-285750">
              <a:spcBef>
                <a:spcPts val="300"/>
              </a:spcBef>
              <a:buFont typeface="Arial"/>
              <a:defRPr sz="1400" u="sng"/>
            </a:pPr>
            <a:r>
              <a:rPr>
                <a:solidFill>
                  <a:srgbClr val="0000FF"/>
                </a:solidFill>
                <a:uFill>
                  <a:solidFill>
                    <a:srgbClr val="0000FF"/>
                  </a:solidFill>
                </a:uFill>
                <a:hlinkClick r:id="rId6"/>
              </a:rPr>
              <a:t>Visual Media Lab</a:t>
            </a:r>
            <a:r>
              <a:rPr b="1" u="none"/>
              <a:t> </a:t>
            </a:r>
            <a:endParaRPr sz="1500"/>
          </a:p>
          <a:p>
            <a:pPr marL="971550" lvl="1" indent="-285750">
              <a:spcBef>
                <a:spcPts val="300"/>
              </a:spcBef>
              <a:buFont typeface="Arial"/>
              <a:defRPr sz="1400" u="sng"/>
            </a:pPr>
            <a:r>
              <a:rPr>
                <a:solidFill>
                  <a:srgbClr val="0000FF"/>
                </a:solidFill>
                <a:uFill>
                  <a:solidFill>
                    <a:srgbClr val="0000FF"/>
                  </a:solidFill>
                </a:uFill>
                <a:hlinkClick r:id="rId7"/>
              </a:rPr>
              <a:t>Machine Learning and Sensing Lab</a:t>
            </a:r>
            <a:r>
              <a:rPr b="1" u="none"/>
              <a:t> </a:t>
            </a:r>
          </a:p>
        </p:txBody>
      </p:sp>
      <p:pic>
        <p:nvPicPr>
          <p:cNvPr id="463" name="Picture 2" descr="Picture 2"/>
          <p:cNvPicPr>
            <a:picLocks noChangeAspect="1"/>
          </p:cNvPicPr>
          <p:nvPr/>
        </p:nvPicPr>
        <p:blipFill>
          <a:blip r:embed="rId8"/>
          <a:stretch>
            <a:fillRect/>
          </a:stretch>
        </p:blipFill>
        <p:spPr>
          <a:xfrm>
            <a:off x="4800141" y="373870"/>
            <a:ext cx="1281808" cy="721017"/>
          </a:xfrm>
          <a:prstGeom prst="rect">
            <a:avLst/>
          </a:prstGeom>
          <a:ln w="12700">
            <a:miter lim="400000"/>
          </a:ln>
        </p:spPr>
      </p:pic>
      <p:pic>
        <p:nvPicPr>
          <p:cNvPr id="464" name="Picture 4" descr="Picture 4"/>
          <p:cNvPicPr>
            <a:picLocks noChangeAspect="1"/>
          </p:cNvPicPr>
          <p:nvPr/>
        </p:nvPicPr>
        <p:blipFill>
          <a:blip r:embed="rId9"/>
          <a:stretch>
            <a:fillRect/>
          </a:stretch>
        </p:blipFill>
        <p:spPr>
          <a:xfrm>
            <a:off x="5333598" y="1285095"/>
            <a:ext cx="1342915" cy="955935"/>
          </a:xfrm>
          <a:prstGeom prst="rect">
            <a:avLst/>
          </a:prstGeom>
          <a:ln w="12700">
            <a:miter lim="400000"/>
          </a:ln>
        </p:spPr>
      </p:pic>
      <p:pic>
        <p:nvPicPr>
          <p:cNvPr id="465" name="Picture 6" descr="Picture 6"/>
          <p:cNvPicPr>
            <a:picLocks noChangeAspect="1"/>
          </p:cNvPicPr>
          <p:nvPr/>
        </p:nvPicPr>
        <p:blipFill>
          <a:blip r:embed="rId10"/>
          <a:stretch>
            <a:fillRect/>
          </a:stretch>
        </p:blipFill>
        <p:spPr>
          <a:xfrm>
            <a:off x="6769193" y="72817"/>
            <a:ext cx="2169809" cy="1487869"/>
          </a:xfrm>
          <a:prstGeom prst="rect">
            <a:avLst/>
          </a:prstGeom>
          <a:ln w="12700">
            <a:miter lim="400000"/>
          </a:ln>
        </p:spPr>
      </p:pic>
      <p:pic>
        <p:nvPicPr>
          <p:cNvPr id="466" name="Picture 8" descr="Picture 8"/>
          <p:cNvPicPr>
            <a:picLocks noChangeAspect="1"/>
          </p:cNvPicPr>
          <p:nvPr/>
        </p:nvPicPr>
        <p:blipFill>
          <a:blip r:embed="rId11"/>
          <a:stretch>
            <a:fillRect/>
          </a:stretch>
        </p:blipFill>
        <p:spPr>
          <a:xfrm>
            <a:off x="4972923" y="2546237"/>
            <a:ext cx="1603382" cy="1068922"/>
          </a:xfrm>
          <a:prstGeom prst="rect">
            <a:avLst/>
          </a:prstGeom>
          <a:ln w="12700">
            <a:miter lim="400000"/>
          </a:ln>
        </p:spPr>
      </p:pic>
      <p:pic>
        <p:nvPicPr>
          <p:cNvPr id="467" name="Picture 10" descr="Picture 10"/>
          <p:cNvPicPr>
            <a:picLocks noChangeAspect="1"/>
          </p:cNvPicPr>
          <p:nvPr/>
        </p:nvPicPr>
        <p:blipFill>
          <a:blip r:embed="rId12"/>
          <a:stretch>
            <a:fillRect/>
          </a:stretch>
        </p:blipFill>
        <p:spPr>
          <a:xfrm>
            <a:off x="6676511" y="2861035"/>
            <a:ext cx="2148215" cy="1801927"/>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Rectangle 3"/>
          <p:cNvSpPr/>
          <p:nvPr/>
        </p:nvSpPr>
        <p:spPr>
          <a:xfrm>
            <a:off x="0" y="4188619"/>
            <a:ext cx="9144000" cy="962026"/>
          </a:xfrm>
          <a:prstGeom prst="rect">
            <a:avLst/>
          </a:prstGeom>
          <a:solidFill>
            <a:srgbClr val="000000"/>
          </a:solidFill>
          <a:ln w="12700">
            <a:miter lim="400000"/>
          </a:ln>
          <a:effectLst>
            <a:outerShdw blurRad="38100" dist="23000" dir="5400000" rotWithShape="0">
              <a:srgbClr val="000000">
                <a:alpha val="35000"/>
              </a:srgbClr>
            </a:outerShdw>
          </a:effectLst>
        </p:spPr>
        <p:txBody>
          <a:bodyPr lIns="45719" rIns="45719" anchor="ctr"/>
          <a:lstStyle/>
          <a:p>
            <a:pPr algn="ctr">
              <a:defRPr sz="1300">
                <a:solidFill>
                  <a:srgbClr val="FFFFFF"/>
                </a:solidFill>
              </a:defRPr>
            </a:pPr>
            <a:endParaRPr/>
          </a:p>
        </p:txBody>
      </p:sp>
      <p:pic>
        <p:nvPicPr>
          <p:cNvPr id="472" name="Picture 6" descr="Picture 6"/>
          <p:cNvPicPr>
            <a:picLocks noChangeAspect="1"/>
          </p:cNvPicPr>
          <p:nvPr/>
        </p:nvPicPr>
        <p:blipFill>
          <a:blip r:embed="rId3"/>
          <a:stretch>
            <a:fillRect/>
          </a:stretch>
        </p:blipFill>
        <p:spPr>
          <a:xfrm>
            <a:off x="623887" y="4393405"/>
            <a:ext cx="3384948" cy="553642"/>
          </a:xfrm>
          <a:prstGeom prst="rect">
            <a:avLst/>
          </a:prstGeom>
          <a:ln w="12700">
            <a:miter lim="400000"/>
          </a:ln>
        </p:spPr>
      </p:pic>
      <p:grpSp>
        <p:nvGrpSpPr>
          <p:cNvPr id="475" name="Title 1"/>
          <p:cNvGrpSpPr/>
          <p:nvPr/>
        </p:nvGrpSpPr>
        <p:grpSpPr>
          <a:xfrm>
            <a:off x="0" y="0"/>
            <a:ext cx="9144000" cy="628652"/>
            <a:chOff x="0" y="0"/>
            <a:chExt cx="9144000" cy="628651"/>
          </a:xfrm>
        </p:grpSpPr>
        <p:sp>
          <p:nvSpPr>
            <p:cNvPr id="473" name="Rectangle"/>
            <p:cNvSpPr/>
            <p:nvPr/>
          </p:nvSpPr>
          <p:spPr>
            <a:xfrm>
              <a:off x="0" y="0"/>
              <a:ext cx="9144000" cy="628650"/>
            </a:xfrm>
            <a:prstGeom prst="rect">
              <a:avLst/>
            </a:prstGeom>
            <a:solidFill>
              <a:srgbClr val="595959">
                <a:alpha val="89804"/>
              </a:srgbClr>
            </a:solidFill>
            <a:ln w="12700" cap="flat">
              <a:noFill/>
              <a:miter lim="400000"/>
            </a:ln>
            <a:effectLst/>
          </p:spPr>
          <p:txBody>
            <a:bodyPr wrap="square" lIns="45719" tIns="45719" rIns="45719" bIns="45719" numCol="1" anchor="b">
              <a:noAutofit/>
            </a:bodyPr>
            <a:lstStyle/>
            <a:p>
              <a:pPr algn="ctr">
                <a:lnSpc>
                  <a:spcPct val="90000"/>
                </a:lnSpc>
                <a:defRPr sz="2400" b="1">
                  <a:solidFill>
                    <a:srgbClr val="FFFFFF"/>
                  </a:solidFill>
                </a:defRPr>
              </a:pPr>
              <a:endParaRPr/>
            </a:p>
          </p:txBody>
        </p:sp>
        <p:sp>
          <p:nvSpPr>
            <p:cNvPr id="474" name="Focus on STUDENT SUCCESS"/>
            <p:cNvSpPr txBox="1"/>
            <p:nvPr/>
          </p:nvSpPr>
          <p:spPr>
            <a:xfrm>
              <a:off x="45719" y="168910"/>
              <a:ext cx="9052562" cy="4597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b">
              <a:spAutoFit/>
            </a:bodyPr>
            <a:lstStyle>
              <a:lvl1pPr algn="ctr">
                <a:lnSpc>
                  <a:spcPct val="90000"/>
                </a:lnSpc>
                <a:defRPr sz="2400" b="1">
                  <a:solidFill>
                    <a:srgbClr val="FFFFFF"/>
                  </a:solidFill>
                  <a:latin typeface="Futura Medium Italic BT"/>
                  <a:ea typeface="Futura Medium Italic BT"/>
                  <a:cs typeface="Futura Medium Italic BT"/>
                  <a:sym typeface="Futura Medium Italic BT"/>
                </a:defRPr>
              </a:lvl1pPr>
            </a:lstStyle>
            <a:p>
              <a:r>
                <a:t>Focus on STUDENT SUCCESS</a:t>
              </a:r>
            </a:p>
          </p:txBody>
        </p:sp>
      </p:grpSp>
      <p:sp>
        <p:nvSpPr>
          <p:cNvPr id="476" name="TextBox 9"/>
          <p:cNvSpPr txBox="1"/>
          <p:nvPr/>
        </p:nvSpPr>
        <p:spPr>
          <a:xfrm>
            <a:off x="4800601" y="703659"/>
            <a:ext cx="4136231" cy="358489"/>
          </a:xfrm>
          <a:prstGeom prst="rect">
            <a:avLst/>
          </a:prstGeom>
          <a:solidFill>
            <a:srgbClr val="FFFFFF"/>
          </a:solidFill>
          <a:ln w="25400">
            <a:solidFill>
              <a:schemeClr val="accent1"/>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lvl1pPr>
          </a:lstStyle>
          <a:p>
            <a:r>
              <a:t>Support Services for Graduate Students </a:t>
            </a:r>
          </a:p>
        </p:txBody>
      </p:sp>
      <p:grpSp>
        <p:nvGrpSpPr>
          <p:cNvPr id="479" name="Rectangle 10"/>
          <p:cNvGrpSpPr/>
          <p:nvPr/>
        </p:nvGrpSpPr>
        <p:grpSpPr>
          <a:xfrm>
            <a:off x="5501878" y="1164431"/>
            <a:ext cx="2228851" cy="421484"/>
            <a:chOff x="0" y="-1"/>
            <a:chExt cx="2228850" cy="421483"/>
          </a:xfrm>
        </p:grpSpPr>
        <p:sp>
          <p:nvSpPr>
            <p:cNvPr id="477" name="Rectangle"/>
            <p:cNvSpPr/>
            <p:nvPr/>
          </p:nvSpPr>
          <p:spPr>
            <a:xfrm>
              <a:off x="0" y="-1"/>
              <a:ext cx="2228850" cy="421483"/>
            </a:xfrm>
            <a:prstGeom prst="rect">
              <a:avLst/>
            </a:prstGeom>
            <a:gradFill flip="none" rotWithShape="1">
              <a:gsLst>
                <a:gs pos="0">
                  <a:srgbClr val="39B7D8"/>
                </a:gs>
                <a:gs pos="100000">
                  <a:schemeClr val="accent5">
                    <a:hueOff val="249502"/>
                    <a:satOff val="48101"/>
                    <a:lumOff val="28891"/>
                  </a:schemeClr>
                </a:gs>
              </a:gsLst>
              <a:lin ang="16200000" scaled="0"/>
            </a:gradFill>
            <a:ln w="9525" cap="flat">
              <a:solidFill>
                <a:srgbClr val="46AAC4"/>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a:solidFill>
                    <a:srgbClr val="FFFFFF"/>
                  </a:solidFill>
                </a:defRPr>
              </a:pPr>
              <a:endParaRPr/>
            </a:p>
          </p:txBody>
        </p:sp>
        <p:sp>
          <p:nvSpPr>
            <p:cNvPr id="478" name="New Student Orientation"/>
            <p:cNvSpPr txBox="1"/>
            <p:nvPr/>
          </p:nvSpPr>
          <p:spPr>
            <a:xfrm>
              <a:off x="50482" y="71742"/>
              <a:ext cx="2127886" cy="2779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500">
                  <a:solidFill>
                    <a:srgbClr val="FFFFFF"/>
                  </a:solidFill>
                </a:defRPr>
              </a:lvl1pPr>
            </a:lstStyle>
            <a:p>
              <a:r>
                <a:t>New Student Orientation </a:t>
              </a:r>
            </a:p>
          </p:txBody>
        </p:sp>
      </p:grpSp>
      <p:grpSp>
        <p:nvGrpSpPr>
          <p:cNvPr id="482" name="Rectangle 11"/>
          <p:cNvGrpSpPr/>
          <p:nvPr/>
        </p:nvGrpSpPr>
        <p:grpSpPr>
          <a:xfrm>
            <a:off x="5369719" y="3633497"/>
            <a:ext cx="2806306" cy="506598"/>
            <a:chOff x="0" y="0"/>
            <a:chExt cx="2806305" cy="506597"/>
          </a:xfrm>
        </p:grpSpPr>
        <p:sp>
          <p:nvSpPr>
            <p:cNvPr id="480" name="Rectangle"/>
            <p:cNvSpPr/>
            <p:nvPr/>
          </p:nvSpPr>
          <p:spPr>
            <a:xfrm>
              <a:off x="0" y="9815"/>
              <a:ext cx="2806305" cy="486967"/>
            </a:xfrm>
            <a:prstGeom prst="rect">
              <a:avLst/>
            </a:prstGeom>
            <a:gradFill flip="none" rotWithShape="1">
              <a:gsLst>
                <a:gs pos="0">
                  <a:srgbClr val="D1403C"/>
                </a:gs>
                <a:gs pos="100000">
                  <a:schemeClr val="accent2">
                    <a:hueOff val="-39879"/>
                    <a:satOff val="52282"/>
                    <a:lumOff val="29251"/>
                  </a:schemeClr>
                </a:gs>
              </a:gsLst>
              <a:lin ang="16200000" scaled="0"/>
            </a:gradFill>
            <a:ln w="9525" cap="flat">
              <a:solidFill>
                <a:srgbClr val="BE4B48"/>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a:solidFill>
                    <a:srgbClr val="FFFFFF"/>
                  </a:solidFill>
                </a:defRPr>
              </a:pPr>
              <a:endParaRPr/>
            </a:p>
          </p:txBody>
        </p:sp>
        <p:sp>
          <p:nvSpPr>
            <p:cNvPr id="481" name="Peer support from  diverse community"/>
            <p:cNvSpPr txBox="1"/>
            <p:nvPr/>
          </p:nvSpPr>
          <p:spPr>
            <a:xfrm>
              <a:off x="50482" y="0"/>
              <a:ext cx="2705340" cy="5065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500">
                  <a:solidFill>
                    <a:srgbClr val="FFFFFF"/>
                  </a:solidFill>
                </a:defRPr>
              </a:lvl1pPr>
            </a:lstStyle>
            <a:p>
              <a:r>
                <a:t>Peer support from  diverse community</a:t>
              </a:r>
            </a:p>
          </p:txBody>
        </p:sp>
      </p:grpSp>
      <p:grpSp>
        <p:nvGrpSpPr>
          <p:cNvPr id="485" name="Rectangle 12"/>
          <p:cNvGrpSpPr/>
          <p:nvPr/>
        </p:nvGrpSpPr>
        <p:grpSpPr>
          <a:xfrm>
            <a:off x="5195887" y="1768076"/>
            <a:ext cx="2951562" cy="536975"/>
            <a:chOff x="0" y="-1"/>
            <a:chExt cx="2951560" cy="536974"/>
          </a:xfrm>
        </p:grpSpPr>
        <p:sp>
          <p:nvSpPr>
            <p:cNvPr id="483" name="Rectangle"/>
            <p:cNvSpPr/>
            <p:nvPr/>
          </p:nvSpPr>
          <p:spPr>
            <a:xfrm>
              <a:off x="0" y="-1"/>
              <a:ext cx="2951560" cy="536974"/>
            </a:xfrm>
            <a:prstGeom prst="rect">
              <a:avLst/>
            </a:prstGeom>
            <a:solidFill>
              <a:srgbClr val="7030A0"/>
            </a:solidFill>
            <a:ln w="9525" cap="flat">
              <a:solidFill>
                <a:srgbClr val="46AAC4"/>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a:solidFill>
                    <a:srgbClr val="FFFFFF"/>
                  </a:solidFill>
                </a:defRPr>
              </a:pPr>
              <a:endParaRPr/>
            </a:p>
          </p:txBody>
        </p:sp>
        <p:sp>
          <p:nvSpPr>
            <p:cNvPr id="484" name="Academic Advising &amp; Research Mentoring"/>
            <p:cNvSpPr txBox="1"/>
            <p:nvPr/>
          </p:nvSpPr>
          <p:spPr>
            <a:xfrm>
              <a:off x="50482" y="15187"/>
              <a:ext cx="2850596" cy="5065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500">
                  <a:solidFill>
                    <a:srgbClr val="FFFFFF"/>
                  </a:solidFill>
                </a:defRPr>
              </a:lvl1pPr>
            </a:lstStyle>
            <a:p>
              <a:r>
                <a:t>Academic Advising &amp; Research Mentoring </a:t>
              </a:r>
            </a:p>
          </p:txBody>
        </p:sp>
      </p:grpSp>
      <p:grpSp>
        <p:nvGrpSpPr>
          <p:cNvPr id="488" name="Rectangle 13"/>
          <p:cNvGrpSpPr/>
          <p:nvPr/>
        </p:nvGrpSpPr>
        <p:grpSpPr>
          <a:xfrm>
            <a:off x="5556646" y="2405062"/>
            <a:ext cx="2228851" cy="422675"/>
            <a:chOff x="0" y="-1"/>
            <a:chExt cx="2228850" cy="422674"/>
          </a:xfrm>
        </p:grpSpPr>
        <p:sp>
          <p:nvSpPr>
            <p:cNvPr id="486" name="Rectangle"/>
            <p:cNvSpPr/>
            <p:nvPr/>
          </p:nvSpPr>
          <p:spPr>
            <a:xfrm>
              <a:off x="0" y="-1"/>
              <a:ext cx="2228850" cy="422674"/>
            </a:xfrm>
            <a:prstGeom prst="rect">
              <a:avLst/>
            </a:prstGeom>
            <a:gradFill flip="none" rotWithShape="1">
              <a:gsLst>
                <a:gs pos="0">
                  <a:srgbClr val="00B0F0"/>
                </a:gs>
                <a:gs pos="50000">
                  <a:srgbClr val="4A81C3"/>
                </a:gs>
                <a:gs pos="100000">
                  <a:srgbClr val="3B71B2"/>
                </a:gs>
              </a:gsLst>
              <a:lin ang="16200000" scaled="0"/>
            </a:gradFill>
            <a:ln w="9525" cap="flat">
              <a:solidFill>
                <a:srgbClr val="4A7EBB"/>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a:solidFill>
                    <a:srgbClr val="FFFFFF"/>
                  </a:solidFill>
                </a:defRPr>
              </a:pPr>
              <a:endParaRPr/>
            </a:p>
          </p:txBody>
        </p:sp>
        <p:sp>
          <p:nvSpPr>
            <p:cNvPr id="487" name="Graduate Resource Center"/>
            <p:cNvSpPr txBox="1"/>
            <p:nvPr/>
          </p:nvSpPr>
          <p:spPr>
            <a:xfrm>
              <a:off x="50482" y="72337"/>
              <a:ext cx="2127886" cy="2779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500">
                  <a:solidFill>
                    <a:srgbClr val="FFFFFF"/>
                  </a:solidFill>
                </a:defRPr>
              </a:lvl1pPr>
            </a:lstStyle>
            <a:p>
              <a:r>
                <a:t>Graduate Resource Center</a:t>
              </a:r>
            </a:p>
          </p:txBody>
        </p:sp>
      </p:grpSp>
      <p:grpSp>
        <p:nvGrpSpPr>
          <p:cNvPr id="491" name="Rectangle 14"/>
          <p:cNvGrpSpPr/>
          <p:nvPr/>
        </p:nvGrpSpPr>
        <p:grpSpPr>
          <a:xfrm>
            <a:off x="5278041" y="2968228"/>
            <a:ext cx="2951561" cy="535784"/>
            <a:chOff x="0" y="-1"/>
            <a:chExt cx="2951559" cy="535783"/>
          </a:xfrm>
        </p:grpSpPr>
        <p:sp>
          <p:nvSpPr>
            <p:cNvPr id="489" name="Rectangle"/>
            <p:cNvSpPr/>
            <p:nvPr/>
          </p:nvSpPr>
          <p:spPr>
            <a:xfrm>
              <a:off x="0" y="-1"/>
              <a:ext cx="2951559" cy="535783"/>
            </a:xfrm>
            <a:prstGeom prst="rect">
              <a:avLst/>
            </a:prstGeom>
            <a:solidFill>
              <a:schemeClr val="accent6"/>
            </a:solidFill>
            <a:ln w="25400" cap="flat">
              <a:solidFill>
                <a:srgbClr val="B46D33"/>
              </a:solidFill>
              <a:prstDash val="solid"/>
              <a:round/>
            </a:ln>
            <a:effectLst/>
          </p:spPr>
          <p:txBody>
            <a:bodyPr wrap="square" lIns="45719" tIns="45719" rIns="45719" bIns="45719" numCol="1" anchor="ctr">
              <a:noAutofit/>
            </a:bodyPr>
            <a:lstStyle/>
            <a:p>
              <a:pPr algn="ctr">
                <a:defRPr>
                  <a:solidFill>
                    <a:srgbClr val="FFFFFF"/>
                  </a:solidFill>
                </a:defRPr>
              </a:pPr>
              <a:endParaRPr/>
            </a:p>
          </p:txBody>
        </p:sp>
        <p:sp>
          <p:nvSpPr>
            <p:cNvPr id="490" name="Rich opportunity to engage in research or practical projects"/>
            <p:cNvSpPr txBox="1"/>
            <p:nvPr/>
          </p:nvSpPr>
          <p:spPr>
            <a:xfrm>
              <a:off x="58420" y="14592"/>
              <a:ext cx="2834719" cy="5065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500">
                  <a:solidFill>
                    <a:srgbClr val="FFFFFF"/>
                  </a:solidFill>
                </a:defRPr>
              </a:lvl1pPr>
            </a:lstStyle>
            <a:p>
              <a:r>
                <a:t>Rich opportunity to engage in research or practical projects</a:t>
              </a:r>
            </a:p>
          </p:txBody>
        </p:sp>
      </p:grpSp>
      <p:sp>
        <p:nvSpPr>
          <p:cNvPr id="492" name="Subtitle 2"/>
          <p:cNvSpPr txBox="1"/>
          <p:nvPr/>
        </p:nvSpPr>
        <p:spPr>
          <a:xfrm>
            <a:off x="373856" y="703659"/>
            <a:ext cx="4255296" cy="3597929"/>
          </a:xfrm>
          <a:prstGeom prst="rect">
            <a:avLst/>
          </a:prstGeom>
          <a:solidFill>
            <a:srgbClr val="FFFFFF"/>
          </a:solidFill>
          <a:ln w="28575">
            <a:solidFill>
              <a:schemeClr val="accent4"/>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110000"/>
              </a:lnSpc>
              <a:spcBef>
                <a:spcPts val="1000"/>
              </a:spcBef>
              <a:defRPr b="1"/>
            </a:pPr>
            <a:r>
              <a:t>Resources to Support Graduate Students:</a:t>
            </a:r>
            <a:endParaRPr sz="2800"/>
          </a:p>
          <a:p>
            <a:pPr>
              <a:lnSpc>
                <a:spcPct val="110000"/>
              </a:lnSpc>
              <a:spcBef>
                <a:spcPts val="1000"/>
              </a:spcBef>
              <a:buSzPct val="100000"/>
              <a:buChar char="▪"/>
              <a:defRPr sz="1300"/>
            </a:pPr>
            <a:r>
              <a:t>Opportunity to Work as Research/Teaching assistants</a:t>
            </a:r>
            <a:endParaRPr sz="2800"/>
          </a:p>
          <a:p>
            <a:pPr>
              <a:lnSpc>
                <a:spcPct val="110000"/>
              </a:lnSpc>
              <a:spcBef>
                <a:spcPts val="1000"/>
              </a:spcBef>
              <a:buSzPct val="100000"/>
              <a:buChar char="▪"/>
              <a:defRPr sz="1300"/>
            </a:pPr>
            <a:r>
              <a:t>Fellowship Sponsored by Research Program (CREST center, LSAMP, etc.)</a:t>
            </a:r>
            <a:endParaRPr sz="2800"/>
          </a:p>
          <a:p>
            <a:pPr>
              <a:lnSpc>
                <a:spcPct val="110000"/>
              </a:lnSpc>
              <a:spcBef>
                <a:spcPts val="1000"/>
              </a:spcBef>
              <a:buSzPct val="100000"/>
              <a:buChar char="▪"/>
              <a:defRPr sz="1300"/>
            </a:pPr>
            <a:r>
              <a:t>Graduate Equity Fellowship</a:t>
            </a:r>
            <a:endParaRPr sz="2800"/>
          </a:p>
          <a:p>
            <a:pPr>
              <a:lnSpc>
                <a:spcPct val="110000"/>
              </a:lnSpc>
              <a:spcBef>
                <a:spcPts val="1000"/>
              </a:spcBef>
              <a:buSzPct val="100000"/>
              <a:buChar char="▪"/>
              <a:defRPr sz="1300"/>
            </a:pPr>
            <a:r>
              <a:t>International and Non-Resident Graduate Student Tuition Waiver Program</a:t>
            </a:r>
            <a:endParaRPr sz="2800"/>
          </a:p>
          <a:p>
            <a:pPr>
              <a:lnSpc>
                <a:spcPct val="110000"/>
              </a:lnSpc>
              <a:spcBef>
                <a:spcPts val="1000"/>
              </a:spcBef>
              <a:buSzPct val="100000"/>
              <a:buChar char="▪"/>
              <a:defRPr sz="1300"/>
            </a:pPr>
            <a:r>
              <a:t>Travel Support for Conferences (Presenting and Attending)</a:t>
            </a:r>
            <a:endParaRPr sz="2800"/>
          </a:p>
          <a:p>
            <a:pPr>
              <a:lnSpc>
                <a:spcPct val="110000"/>
              </a:lnSpc>
              <a:spcBef>
                <a:spcPts val="1000"/>
              </a:spcBef>
              <a:buSzPct val="100000"/>
              <a:buChar char="▪"/>
              <a:defRPr sz="1300"/>
            </a:pPr>
            <a:r>
              <a:t>Culminating Project Fund</a:t>
            </a:r>
            <a:endParaRPr sz="2800"/>
          </a:p>
          <a:p>
            <a:pPr>
              <a:lnSpc>
                <a:spcPct val="110000"/>
              </a:lnSpc>
              <a:spcBef>
                <a:spcPts val="1000"/>
              </a:spcBef>
              <a:buSzPct val="100000"/>
              <a:buChar char="▪"/>
              <a:defRPr sz="1300"/>
            </a:pPr>
            <a:r>
              <a:t>California Pre-Doctoral Scholars Program (“Sally Casanova”)</a:t>
            </a:r>
            <a:endParaRPr sz="2800"/>
          </a:p>
          <a:p>
            <a:pPr>
              <a:lnSpc>
                <a:spcPct val="110000"/>
              </a:lnSpc>
              <a:spcBef>
                <a:spcPts val="1000"/>
              </a:spcBef>
              <a:buSzPct val="100000"/>
              <a:buChar char="▪"/>
              <a:defRPr sz="1300"/>
            </a:pPr>
            <a:r>
              <a:t>Chancellor’s Doctoral Incentive Program</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Title 3"/>
          <p:cNvSpPr txBox="1">
            <a:spLocks noGrp="1"/>
          </p:cNvSpPr>
          <p:nvPr>
            <p:ph type="ctrTitle"/>
          </p:nvPr>
        </p:nvSpPr>
        <p:spPr>
          <a:xfrm>
            <a:off x="1136194" y="2318983"/>
            <a:ext cx="5654751" cy="552381"/>
          </a:xfrm>
          <a:prstGeom prst="rect">
            <a:avLst/>
          </a:prstGeom>
        </p:spPr>
        <p:txBody>
          <a:bodyPr/>
          <a:lstStyle/>
          <a:p>
            <a:r>
              <a:t>Research Opportunities for Students</a:t>
            </a:r>
          </a:p>
        </p:txBody>
      </p:sp>
      <p:sp>
        <p:nvSpPr>
          <p:cNvPr id="497" name="Subtitle 4"/>
          <p:cNvSpPr txBox="1">
            <a:spLocks noGrp="1"/>
          </p:cNvSpPr>
          <p:nvPr>
            <p:ph type="subTitle" sz="quarter" idx="1"/>
          </p:nvPr>
        </p:nvSpPr>
        <p:spPr>
          <a:xfrm>
            <a:off x="1136194" y="3043824"/>
            <a:ext cx="5654751" cy="1165572"/>
          </a:xfrm>
          <a:prstGeom prst="rect">
            <a:avLst/>
          </a:prstGeom>
        </p:spPr>
        <p:txBody>
          <a:bodyPr lIns="45719" tIns="45720" rIns="45719" bIns="45720" anchor="t">
            <a:normAutofit/>
          </a:bodyPr>
          <a:lstStyle/>
          <a:p>
            <a:r>
              <a:rPr dirty="0"/>
              <a:t>Dr. Mohammad </a:t>
            </a:r>
            <a:r>
              <a:rPr dirty="0" err="1"/>
              <a:t>Pourhomayoun</a:t>
            </a:r>
            <a:endParaRPr lang="en-US"/>
          </a:p>
          <a:p>
            <a:r>
              <a:rPr lang="en-US" dirty="0"/>
              <a:t>Dr. Negin </a:t>
            </a:r>
            <a:r>
              <a:rPr lang="en-US" dirty="0" err="1"/>
              <a:t>Forouzesh</a:t>
            </a:r>
          </a:p>
          <a:p>
            <a:endParaRPr lang="en-US" dirty="0"/>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891" y="-93918"/>
            <a:ext cx="8219909" cy="857250"/>
          </a:xfrm>
        </p:spPr>
        <p:txBody>
          <a:bodyPr>
            <a:normAutofit/>
          </a:bodyPr>
          <a:lstStyle/>
          <a:p>
            <a:r>
              <a:rPr lang="en-US" b="1" dirty="0">
                <a:solidFill>
                  <a:schemeClr val="accent1">
                    <a:lumMod val="75000"/>
                  </a:schemeClr>
                </a:solidFill>
                <a:latin typeface="Arial" panose="020B0604020202020204" pitchFamily="34" charset="0"/>
                <a:cs typeface="Arial" panose="020B0604020202020204" pitchFamily="34" charset="0"/>
              </a:rPr>
              <a:t>AI and Data Science Research Lab</a:t>
            </a:r>
          </a:p>
        </p:txBody>
      </p:sp>
      <p:sp>
        <p:nvSpPr>
          <p:cNvPr id="3" name="TextBox 2">
            <a:extLst>
              <a:ext uri="{FF2B5EF4-FFF2-40B4-BE49-F238E27FC236}">
                <a16:creationId xmlns:a16="http://schemas.microsoft.com/office/drawing/2014/main" id="{21D3D178-CC82-2144-A2FA-A870A0350A27}"/>
              </a:ext>
            </a:extLst>
          </p:cNvPr>
          <p:cNvSpPr txBox="1"/>
          <p:nvPr/>
        </p:nvSpPr>
        <p:spPr>
          <a:xfrm>
            <a:off x="146402" y="692203"/>
            <a:ext cx="5072655" cy="692497"/>
          </a:xfrm>
          <a:prstGeom prst="rect">
            <a:avLst/>
          </a:prstGeom>
          <a:noFill/>
        </p:spPr>
        <p:txBody>
          <a:bodyPr wrap="square" lIns="91440" tIns="45720" rIns="91440" bIns="45720" rtlCol="0" anchor="t">
            <a:spAutoFit/>
          </a:bodyPr>
          <a:lstStyle/>
          <a:p>
            <a:r>
              <a:rPr lang="en-US" sz="2100" b="1" dirty="0">
                <a:latin typeface="Calibri"/>
                <a:cs typeface="Calibri"/>
              </a:rPr>
              <a:t>Visit our AI &amp; Data Science Research Lab at:</a:t>
            </a:r>
            <a:endParaRPr lang="en-US" sz="1800" b="1">
              <a:latin typeface="Calibri"/>
              <a:cs typeface="Calibri"/>
              <a:hlinkClick r:id="" action="ppaction://noaction"/>
            </a:endParaRPr>
          </a:p>
          <a:p>
            <a:r>
              <a:rPr lang="en-US" sz="1800" dirty="0">
                <a:hlinkClick r:id="rId2"/>
              </a:rPr>
              <a:t>www.calstatela.edu/research/data-science</a:t>
            </a:r>
            <a:endParaRPr lang="en-US" sz="1800" dirty="0"/>
          </a:p>
        </p:txBody>
      </p:sp>
      <p:sp>
        <p:nvSpPr>
          <p:cNvPr id="4" name="TextBox 3">
            <a:extLst>
              <a:ext uri="{FF2B5EF4-FFF2-40B4-BE49-F238E27FC236}">
                <a16:creationId xmlns:a16="http://schemas.microsoft.com/office/drawing/2014/main" id="{5EEE1997-52B1-1B45-B4E0-106B4DF89DD9}"/>
              </a:ext>
            </a:extLst>
          </p:cNvPr>
          <p:cNvSpPr txBox="1"/>
          <p:nvPr/>
        </p:nvSpPr>
        <p:spPr>
          <a:xfrm>
            <a:off x="466891" y="1371258"/>
            <a:ext cx="4005777" cy="784830"/>
          </a:xfrm>
          <a:prstGeom prst="rect">
            <a:avLst/>
          </a:prstGeom>
          <a:noFill/>
        </p:spPr>
        <p:txBody>
          <a:bodyPr wrap="none" lIns="91440" tIns="45720" rIns="91440" bIns="45720" rtlCol="0" anchor="t">
            <a:spAutoFit/>
          </a:bodyPr>
          <a:lstStyle/>
          <a:p>
            <a:pPr marL="213995" indent="-213995">
              <a:buFont typeface="Arial" panose="020B0604020202020204" pitchFamily="34" charset="0"/>
              <a:buChar char="•"/>
            </a:pPr>
            <a:r>
              <a:rPr lang="en-US" sz="1500" b="1" dirty="0"/>
              <a:t>25 grad students theses in past 5 years</a:t>
            </a:r>
            <a:endParaRPr lang="en-US" sz="1500" b="1" dirty="0">
              <a:cs typeface="Calibri Light"/>
            </a:endParaRPr>
          </a:p>
          <a:p>
            <a:pPr marL="213995" indent="-213995">
              <a:buFont typeface="Arial" panose="020B0604020202020204" pitchFamily="34" charset="0"/>
              <a:buChar char="•"/>
            </a:pPr>
            <a:r>
              <a:rPr lang="en-US" sz="1500" b="1" dirty="0"/>
              <a:t>More than 80 paper publications</a:t>
            </a:r>
            <a:endParaRPr lang="en-US" sz="1500" b="1" dirty="0">
              <a:cs typeface="Calibri Light"/>
            </a:endParaRPr>
          </a:p>
          <a:p>
            <a:pPr marL="213995" indent="-213995">
              <a:buFont typeface="Arial" panose="020B0604020202020204" pitchFamily="34" charset="0"/>
              <a:buChar char="•"/>
            </a:pPr>
            <a:r>
              <a:rPr lang="en-US" sz="1500" b="1" dirty="0"/>
              <a:t>PI and Co-PI on more than $2M in past 5 years</a:t>
            </a:r>
            <a:endParaRPr lang="en-US" sz="1500" b="1" dirty="0">
              <a:cs typeface="Calibri Light"/>
            </a:endParaRPr>
          </a:p>
        </p:txBody>
      </p:sp>
      <p:pic>
        <p:nvPicPr>
          <p:cNvPr id="10" name="Content Placeholder 3">
            <a:extLst>
              <a:ext uri="{FF2B5EF4-FFF2-40B4-BE49-F238E27FC236}">
                <a16:creationId xmlns:a16="http://schemas.microsoft.com/office/drawing/2014/main" id="{D8779795-26EE-5541-853C-EA088A27A7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630" y="2569129"/>
            <a:ext cx="2580840" cy="1960487"/>
          </a:xfrm>
          <a:prstGeom prst="rect">
            <a:avLst/>
          </a:prstGeom>
        </p:spPr>
      </p:pic>
      <p:sp>
        <p:nvSpPr>
          <p:cNvPr id="12" name="Rectangle 11">
            <a:extLst>
              <a:ext uri="{FF2B5EF4-FFF2-40B4-BE49-F238E27FC236}">
                <a16:creationId xmlns:a16="http://schemas.microsoft.com/office/drawing/2014/main" id="{ECC56BE9-7649-E649-A934-4C0364711AF8}"/>
              </a:ext>
            </a:extLst>
          </p:cNvPr>
          <p:cNvSpPr/>
          <p:nvPr/>
        </p:nvSpPr>
        <p:spPr>
          <a:xfrm>
            <a:off x="37545" y="4617416"/>
            <a:ext cx="3325267" cy="307777"/>
          </a:xfrm>
          <a:prstGeom prst="rect">
            <a:avLst/>
          </a:prstGeom>
        </p:spPr>
        <p:txBody>
          <a:bodyPr wrap="square" lIns="91440" tIns="45720" rIns="91440" bIns="45720" anchor="t">
            <a:spAutoFit/>
          </a:bodyPr>
          <a:lstStyle/>
          <a:p>
            <a:r>
              <a:rPr lang="en-US" sz="1400" b="1" dirty="0">
                <a:solidFill>
                  <a:schemeClr val="accent5">
                    <a:lumMod val="50000"/>
                  </a:schemeClr>
                </a:solidFill>
                <a:latin typeface="Calibri"/>
                <a:cs typeface="Calibri"/>
              </a:rPr>
              <a:t>AI for Traffic Monitoring &amp; Management</a:t>
            </a:r>
            <a:endParaRPr lang="en-US" sz="1400" b="1">
              <a:solidFill>
                <a:schemeClr val="accent5">
                  <a:lumMod val="50000"/>
                </a:schemeClr>
              </a:solidFill>
              <a:latin typeface="Calibri"/>
              <a:cs typeface="Calibri"/>
            </a:endParaRPr>
          </a:p>
        </p:txBody>
      </p:sp>
      <p:sp>
        <p:nvSpPr>
          <p:cNvPr id="17" name="Rectangle 16">
            <a:extLst>
              <a:ext uri="{FF2B5EF4-FFF2-40B4-BE49-F238E27FC236}">
                <a16:creationId xmlns:a16="http://schemas.microsoft.com/office/drawing/2014/main" id="{36712404-2C92-3346-88D1-ACB82E5F8323}"/>
              </a:ext>
            </a:extLst>
          </p:cNvPr>
          <p:cNvSpPr/>
          <p:nvPr/>
        </p:nvSpPr>
        <p:spPr>
          <a:xfrm>
            <a:off x="5390100" y="2747624"/>
            <a:ext cx="3755363" cy="307777"/>
          </a:xfrm>
          <a:prstGeom prst="rect">
            <a:avLst/>
          </a:prstGeom>
        </p:spPr>
        <p:txBody>
          <a:bodyPr wrap="square" lIns="91440" tIns="45720" rIns="91440" bIns="45720" anchor="t">
            <a:spAutoFit/>
          </a:bodyPr>
          <a:lstStyle/>
          <a:p>
            <a:r>
              <a:rPr lang="en-US" sz="1400" b="1" dirty="0">
                <a:solidFill>
                  <a:schemeClr val="accent5">
                    <a:lumMod val="50000"/>
                  </a:schemeClr>
                </a:solidFill>
                <a:latin typeface="Calibri"/>
                <a:cs typeface="Calibri"/>
              </a:rPr>
              <a:t>AI for Air Pollution Prediction &amp; Climate Change</a:t>
            </a:r>
            <a:endParaRPr lang="en-US" sz="1400" b="1">
              <a:solidFill>
                <a:schemeClr val="accent5">
                  <a:lumMod val="50000"/>
                </a:schemeClr>
              </a:solidFill>
              <a:latin typeface="Calibri"/>
              <a:cs typeface="Calibri"/>
            </a:endParaRPr>
          </a:p>
        </p:txBody>
      </p:sp>
      <p:sp>
        <p:nvSpPr>
          <p:cNvPr id="19" name="TextBox 18">
            <a:extLst>
              <a:ext uri="{FF2B5EF4-FFF2-40B4-BE49-F238E27FC236}">
                <a16:creationId xmlns:a16="http://schemas.microsoft.com/office/drawing/2014/main" id="{B66B633E-9A4A-C5BA-3CA8-82B91F88BBA8}"/>
              </a:ext>
            </a:extLst>
          </p:cNvPr>
          <p:cNvSpPr txBox="1"/>
          <p:nvPr/>
        </p:nvSpPr>
        <p:spPr>
          <a:xfrm>
            <a:off x="5346557" y="4596865"/>
            <a:ext cx="3651042" cy="523220"/>
          </a:xfrm>
          <a:prstGeom prst="rect">
            <a:avLst/>
          </a:prstGeom>
          <a:noFill/>
        </p:spPr>
        <p:txBody>
          <a:bodyPr wrap="square" lIns="91440" tIns="45720" rIns="91440" bIns="45720" anchor="t">
            <a:spAutoFit/>
          </a:bodyPr>
          <a:lstStyle/>
          <a:p>
            <a:pPr algn="l"/>
            <a:r>
              <a:rPr lang="en-US" sz="1400" b="1" dirty="0">
                <a:solidFill>
                  <a:schemeClr val="accent5">
                    <a:lumMod val="50000"/>
                  </a:schemeClr>
                </a:solidFill>
                <a:latin typeface="Calibri"/>
                <a:cs typeface="Arial"/>
              </a:rPr>
              <a:t>Data Analytics for Environmental Justice and Climate Change</a:t>
            </a:r>
          </a:p>
        </p:txBody>
      </p:sp>
      <p:pic>
        <p:nvPicPr>
          <p:cNvPr id="2050" name="Picture 2" descr="pwwb">
            <a:extLst>
              <a:ext uri="{FF2B5EF4-FFF2-40B4-BE49-F238E27FC236}">
                <a16:creationId xmlns:a16="http://schemas.microsoft.com/office/drawing/2014/main" id="{18260776-2367-4417-3BF8-AEBDD59966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9166" y="3360106"/>
            <a:ext cx="2168137" cy="123189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1104C89-7319-A9B6-ED28-4DB6A9E911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8440" y="2862470"/>
            <a:ext cx="2264063" cy="1749503"/>
          </a:xfrm>
          <a:prstGeom prst="rect">
            <a:avLst/>
          </a:prstGeom>
        </p:spPr>
      </p:pic>
      <p:sp>
        <p:nvSpPr>
          <p:cNvPr id="21" name="TextBox 20">
            <a:extLst>
              <a:ext uri="{FF2B5EF4-FFF2-40B4-BE49-F238E27FC236}">
                <a16:creationId xmlns:a16="http://schemas.microsoft.com/office/drawing/2014/main" id="{DC3777D8-0124-E3F8-E16A-29B96EDAC40C}"/>
              </a:ext>
            </a:extLst>
          </p:cNvPr>
          <p:cNvSpPr txBox="1"/>
          <p:nvPr/>
        </p:nvSpPr>
        <p:spPr>
          <a:xfrm>
            <a:off x="3310058" y="4611973"/>
            <a:ext cx="1617751" cy="338554"/>
          </a:xfrm>
          <a:prstGeom prst="rect">
            <a:avLst/>
          </a:prstGeom>
          <a:noFill/>
        </p:spPr>
        <p:txBody>
          <a:bodyPr wrap="none" lIns="91440" tIns="45720" rIns="91440" bIns="45720" rtlCol="0" anchor="t">
            <a:spAutoFit/>
          </a:bodyPr>
          <a:lstStyle/>
          <a:p>
            <a:r>
              <a:rPr lang="en-US" sz="1600" b="1" dirty="0"/>
              <a:t>Best Paper Award</a:t>
            </a:r>
            <a:endParaRPr lang="en-US" sz="1600" b="1">
              <a:cs typeface="Calibri Light"/>
            </a:endParaRPr>
          </a:p>
        </p:txBody>
      </p:sp>
      <p:pic>
        <p:nvPicPr>
          <p:cNvPr id="6" name="Google Shape;223;p39">
            <a:extLst>
              <a:ext uri="{FF2B5EF4-FFF2-40B4-BE49-F238E27FC236}">
                <a16:creationId xmlns:a16="http://schemas.microsoft.com/office/drawing/2014/main" id="{1B3F4F56-7610-2965-DA64-ECA0AEBF27FC}"/>
              </a:ext>
            </a:extLst>
          </p:cNvPr>
          <p:cNvPicPr preferRelativeResize="0"/>
          <p:nvPr/>
        </p:nvPicPr>
        <p:blipFill>
          <a:blip r:embed="rId6">
            <a:alphaModFix/>
          </a:blip>
          <a:stretch>
            <a:fillRect/>
          </a:stretch>
        </p:blipFill>
        <p:spPr>
          <a:xfrm>
            <a:off x="5615604" y="616605"/>
            <a:ext cx="3214543" cy="2134175"/>
          </a:xfrm>
          <a:prstGeom prst="rect">
            <a:avLst/>
          </a:prstGeom>
          <a:noFill/>
          <a:ln>
            <a:noFill/>
          </a:ln>
        </p:spPr>
      </p:pic>
    </p:spTree>
    <p:extLst>
      <p:ext uri="{BB962C8B-B14F-4D97-AF65-F5344CB8AC3E}">
        <p14:creationId xmlns:p14="http://schemas.microsoft.com/office/powerpoint/2010/main" val="18309806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38"/>
          <p:cNvPicPr preferRelativeResize="0"/>
          <p:nvPr/>
        </p:nvPicPr>
        <p:blipFill>
          <a:blip r:embed="rId3">
            <a:alphaModFix/>
          </a:blip>
          <a:stretch>
            <a:fillRect/>
          </a:stretch>
        </p:blipFill>
        <p:spPr>
          <a:xfrm>
            <a:off x="4428979" y="817257"/>
            <a:ext cx="4211361" cy="1443037"/>
          </a:xfrm>
          <a:prstGeom prst="rect">
            <a:avLst/>
          </a:prstGeom>
          <a:noFill/>
          <a:ln>
            <a:noFill/>
          </a:ln>
        </p:spPr>
      </p:pic>
      <p:pic>
        <p:nvPicPr>
          <p:cNvPr id="212" name="Google Shape;212;p38"/>
          <p:cNvPicPr preferRelativeResize="0"/>
          <p:nvPr/>
        </p:nvPicPr>
        <p:blipFill>
          <a:blip r:embed="rId4">
            <a:alphaModFix/>
          </a:blip>
          <a:stretch>
            <a:fillRect/>
          </a:stretch>
        </p:blipFill>
        <p:spPr>
          <a:xfrm>
            <a:off x="1573130" y="1991520"/>
            <a:ext cx="2679500" cy="2929926"/>
          </a:xfrm>
          <a:prstGeom prst="rect">
            <a:avLst/>
          </a:prstGeom>
          <a:noFill/>
          <a:ln>
            <a:noFill/>
          </a:ln>
        </p:spPr>
      </p:pic>
      <p:sp>
        <p:nvSpPr>
          <p:cNvPr id="213" name="Google Shape;213;p38"/>
          <p:cNvSpPr txBox="1">
            <a:spLocks noGrp="1"/>
          </p:cNvSpPr>
          <p:nvPr>
            <p:ph type="title"/>
          </p:nvPr>
        </p:nvSpPr>
        <p:spPr>
          <a:xfrm>
            <a:off x="1089325" y="6"/>
            <a:ext cx="8368200" cy="686100"/>
          </a:xfrm>
          <a:prstGeom prst="rect">
            <a:avLst/>
          </a:prstGeom>
        </p:spPr>
        <p:txBody>
          <a:bodyPr spcFirstLastPara="1" vert="horz" wrap="square" lIns="91425" tIns="91425" rIns="91425" bIns="91425" rtlCol="0" anchor="b" anchorCtr="0">
            <a:noAutofit/>
          </a:bodyPr>
          <a:lstStyle/>
          <a:p>
            <a:pPr>
              <a:spcBef>
                <a:spcPts val="0"/>
              </a:spcBef>
            </a:pPr>
            <a:r>
              <a:rPr lang="en" sz="2500" b="1" dirty="0"/>
              <a:t>Deep Neural Networks for Predictive Models</a:t>
            </a:r>
            <a:endParaRPr lang="en-US" sz="2500" b="1" dirty="0">
              <a:cs typeface="Calibri Light"/>
            </a:endParaRPr>
          </a:p>
        </p:txBody>
      </p:sp>
      <p:sp>
        <p:nvSpPr>
          <p:cNvPr id="214" name="Google Shape;214;p38"/>
          <p:cNvSpPr txBox="1"/>
          <p:nvPr/>
        </p:nvSpPr>
        <p:spPr>
          <a:xfrm>
            <a:off x="503660" y="941024"/>
            <a:ext cx="2954400" cy="1692741"/>
          </a:xfrm>
          <a:prstGeom prst="rect">
            <a:avLst/>
          </a:prstGeom>
          <a:noFill/>
          <a:ln>
            <a:noFill/>
          </a:ln>
        </p:spPr>
        <p:txBody>
          <a:bodyPr spcFirstLastPara="1" wrap="square" lIns="91425" tIns="91425" rIns="91425" bIns="91425" anchor="t" anchorCtr="0">
            <a:spAutoFit/>
          </a:bodyPr>
          <a:lstStyle/>
          <a:p>
            <a:r>
              <a:rPr lang="en" sz="1400" b="1" u="sng" dirty="0">
                <a:solidFill>
                  <a:schemeClr val="dk1"/>
                </a:solidFill>
                <a:latin typeface="Calibri"/>
                <a:ea typeface="Roboto"/>
                <a:cs typeface="Roboto"/>
                <a:sym typeface="Roboto"/>
              </a:rPr>
              <a:t>Data</a:t>
            </a:r>
            <a:endParaRPr lang="en-US" sz="1400" u="sng">
              <a:solidFill>
                <a:schemeClr val="dk1"/>
              </a:solidFill>
              <a:latin typeface="Calibri"/>
              <a:cs typeface="Calibri Light"/>
            </a:endParaRPr>
          </a:p>
          <a:p>
            <a:pPr marL="456565" indent="-310515">
              <a:buClr>
                <a:schemeClr val="dk1"/>
              </a:buClr>
              <a:buSzPts val="1300"/>
              <a:buChar char="●"/>
            </a:pPr>
            <a:r>
              <a:rPr lang="en" sz="1400" dirty="0">
                <a:solidFill>
                  <a:schemeClr val="dk1"/>
                </a:solidFill>
                <a:latin typeface="Calibri"/>
                <a:cs typeface="Calibri"/>
              </a:rPr>
              <a:t>NASA AOD Imagery</a:t>
            </a:r>
            <a:endParaRPr sz="1400">
              <a:solidFill>
                <a:schemeClr val="dk1"/>
              </a:solidFill>
              <a:latin typeface="Calibri"/>
              <a:cs typeface="Calibri"/>
            </a:endParaRPr>
          </a:p>
          <a:p>
            <a:pPr marL="456565" indent="-310515">
              <a:buClr>
                <a:schemeClr val="dk1"/>
              </a:buClr>
              <a:buSzPts val="1300"/>
              <a:buChar char="●"/>
            </a:pPr>
            <a:r>
              <a:rPr lang="en" sz="1400" dirty="0">
                <a:solidFill>
                  <a:schemeClr val="dk1"/>
                </a:solidFill>
                <a:latin typeface="Calibri"/>
                <a:cs typeface="Calibri"/>
              </a:rPr>
              <a:t>ESA/NASA TROPOMI Data </a:t>
            </a:r>
            <a:endParaRPr sz="1400">
              <a:solidFill>
                <a:schemeClr val="dk1"/>
              </a:solidFill>
              <a:latin typeface="Calibri"/>
              <a:cs typeface="Calibri"/>
            </a:endParaRPr>
          </a:p>
          <a:p>
            <a:pPr marL="456565" indent="-310515">
              <a:buClr>
                <a:schemeClr val="dk1"/>
              </a:buClr>
              <a:buSzPts val="1300"/>
              <a:buChar char="●"/>
            </a:pPr>
            <a:r>
              <a:rPr lang="en" sz="1400" dirty="0">
                <a:solidFill>
                  <a:schemeClr val="dk1"/>
                </a:solidFill>
                <a:latin typeface="Calibri"/>
                <a:cs typeface="Calibri"/>
              </a:rPr>
              <a:t>NASA Wildfire data</a:t>
            </a:r>
            <a:endParaRPr sz="1400">
              <a:solidFill>
                <a:schemeClr val="dk1"/>
              </a:solidFill>
              <a:latin typeface="Calibri"/>
              <a:cs typeface="Calibri"/>
            </a:endParaRPr>
          </a:p>
          <a:p>
            <a:pPr marL="456565" indent="-310515">
              <a:buClr>
                <a:schemeClr val="dk1"/>
              </a:buClr>
              <a:buSzPts val="1300"/>
              <a:buChar char="●"/>
            </a:pPr>
            <a:r>
              <a:rPr lang="en" sz="1400" dirty="0">
                <a:solidFill>
                  <a:schemeClr val="dk1"/>
                </a:solidFill>
                <a:latin typeface="Calibri"/>
                <a:cs typeface="Calibri"/>
              </a:rPr>
              <a:t>Reference Sensors</a:t>
            </a:r>
            <a:endParaRPr sz="1400">
              <a:solidFill>
                <a:schemeClr val="dk1"/>
              </a:solidFill>
              <a:latin typeface="Calibri"/>
              <a:cs typeface="Calibri"/>
            </a:endParaRPr>
          </a:p>
          <a:p>
            <a:pPr marL="456565" indent="-329565">
              <a:buClr>
                <a:schemeClr val="dk1"/>
              </a:buClr>
              <a:buSzPts val="1600"/>
              <a:buChar char="●"/>
            </a:pPr>
            <a:r>
              <a:rPr lang="en" sz="1400" dirty="0">
                <a:solidFill>
                  <a:schemeClr val="dk1"/>
                </a:solidFill>
                <a:latin typeface="Calibri"/>
                <a:cs typeface="Calibri"/>
              </a:rPr>
              <a:t>Low Cost Sensors</a:t>
            </a:r>
            <a:endParaRPr lang="en" sz="1400">
              <a:solidFill>
                <a:schemeClr val="dk1"/>
              </a:solidFill>
              <a:latin typeface="Calibri"/>
              <a:cs typeface="Calibri"/>
            </a:endParaRPr>
          </a:p>
          <a:p>
            <a:pPr marL="456565" indent="-329565">
              <a:buClr>
                <a:schemeClr val="dk1"/>
              </a:buClr>
              <a:buSzPts val="1600"/>
              <a:buChar char="●"/>
            </a:pPr>
            <a:r>
              <a:rPr lang="en" sz="1400" dirty="0">
                <a:solidFill>
                  <a:schemeClr val="dk1"/>
                </a:solidFill>
                <a:latin typeface="Calibri"/>
                <a:cs typeface="Calibri"/>
              </a:rPr>
              <a:t>Meteorological data</a:t>
            </a:r>
            <a:endParaRPr sz="1400" b="1">
              <a:solidFill>
                <a:schemeClr val="dk1"/>
              </a:solidFill>
              <a:latin typeface="Calibri"/>
              <a:ea typeface="Roboto"/>
              <a:cs typeface="Calibri"/>
            </a:endParaRPr>
          </a:p>
        </p:txBody>
      </p:sp>
      <p:pic>
        <p:nvPicPr>
          <p:cNvPr id="215" name="Google Shape;215;p38"/>
          <p:cNvPicPr preferRelativeResize="0"/>
          <p:nvPr/>
        </p:nvPicPr>
        <p:blipFill>
          <a:blip r:embed="rId5">
            <a:alphaModFix/>
          </a:blip>
          <a:stretch>
            <a:fillRect/>
          </a:stretch>
        </p:blipFill>
        <p:spPr>
          <a:xfrm>
            <a:off x="4148526" y="3266725"/>
            <a:ext cx="4751876" cy="1443050"/>
          </a:xfrm>
          <a:prstGeom prst="rect">
            <a:avLst/>
          </a:prstGeom>
          <a:noFill/>
          <a:ln>
            <a:noFill/>
          </a:ln>
        </p:spPr>
      </p:pic>
    </p:spTree>
    <p:extLst>
      <p:ext uri="{BB962C8B-B14F-4D97-AF65-F5344CB8AC3E}">
        <p14:creationId xmlns:p14="http://schemas.microsoft.com/office/powerpoint/2010/main" val="37992425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9"/>
          <p:cNvSpPr txBox="1"/>
          <p:nvPr/>
        </p:nvSpPr>
        <p:spPr>
          <a:xfrm>
            <a:off x="449925" y="1592051"/>
            <a:ext cx="2849984" cy="1169521"/>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r>
              <a:rPr lang="en" sz="1600" b="1" dirty="0">
                <a:solidFill>
                  <a:schemeClr val="dk1"/>
                </a:solidFill>
                <a:latin typeface="Roboto"/>
                <a:ea typeface="Roboto"/>
                <a:cs typeface="Roboto"/>
                <a:sym typeface="Roboto"/>
              </a:rPr>
              <a:t>The average accuracy for 24-hour prediction over all site locations in LA County is </a:t>
            </a:r>
            <a:r>
              <a:rPr lang="en" sz="1600" b="1" dirty="0">
                <a:solidFill>
                  <a:schemeClr val="accent6"/>
                </a:solidFill>
                <a:latin typeface="Roboto"/>
                <a:ea typeface="Roboto"/>
                <a:cs typeface="Roboto"/>
                <a:sym typeface="Roboto"/>
              </a:rPr>
              <a:t>94.56%</a:t>
            </a:r>
            <a:r>
              <a:rPr lang="en" sz="1600" b="1" dirty="0">
                <a:solidFill>
                  <a:schemeClr val="dk1"/>
                </a:solidFill>
                <a:latin typeface="Roboto"/>
                <a:ea typeface="Roboto"/>
                <a:cs typeface="Roboto"/>
                <a:sym typeface="Roboto"/>
              </a:rPr>
              <a:t>.</a:t>
            </a:r>
            <a:endParaRPr sz="1600" b="1" dirty="0">
              <a:solidFill>
                <a:schemeClr val="dk1"/>
              </a:solidFill>
              <a:latin typeface="Roboto"/>
              <a:ea typeface="Roboto"/>
              <a:cs typeface="Roboto"/>
              <a:sym typeface="Roboto"/>
            </a:endParaRPr>
          </a:p>
        </p:txBody>
      </p:sp>
      <p:sp>
        <p:nvSpPr>
          <p:cNvPr id="221" name="Google Shape;221;p39"/>
          <p:cNvSpPr txBox="1"/>
          <p:nvPr/>
        </p:nvSpPr>
        <p:spPr>
          <a:xfrm>
            <a:off x="449925" y="3082152"/>
            <a:ext cx="2849984" cy="677078"/>
          </a:xfrm>
          <a:prstGeom prst="rect">
            <a:avLst/>
          </a:prstGeom>
          <a:noFill/>
          <a:ln w="38100" cap="flat" cmpd="sng">
            <a:solidFill>
              <a:srgbClr val="FF0000"/>
            </a:solidFill>
            <a:prstDash val="solid"/>
            <a:round/>
            <a:headEnd type="none" w="sm" len="sm"/>
            <a:tailEnd type="none" w="sm" len="sm"/>
          </a:ln>
          <a:effectLst>
            <a:outerShdw blurRad="171450" dist="19050" dir="8820000" algn="bl" rotWithShape="0">
              <a:srgbClr val="000000">
                <a:alpha val="38000"/>
              </a:srgbClr>
            </a:outerShdw>
          </a:effectLst>
        </p:spPr>
        <p:txBody>
          <a:bodyPr spcFirstLastPara="1" wrap="square" lIns="91425" tIns="91425" rIns="91425" bIns="91425" anchor="t" anchorCtr="0">
            <a:spAutoFit/>
          </a:bodyPr>
          <a:lstStyle/>
          <a:p>
            <a:pPr marL="228594" indent="-215894">
              <a:buClr>
                <a:schemeClr val="dk1"/>
              </a:buClr>
              <a:buSzPts val="1600"/>
              <a:buFont typeface="Arimo"/>
              <a:buChar char="●"/>
            </a:pPr>
            <a:r>
              <a:rPr lang="en" sz="1600" b="1" dirty="0">
                <a:solidFill>
                  <a:schemeClr val="dk1"/>
                </a:solidFill>
                <a:latin typeface="Arimo"/>
                <a:ea typeface="Arimo"/>
                <a:cs typeface="Arimo"/>
                <a:sym typeface="Arimo"/>
              </a:rPr>
              <a:t>Temporal Resolution: hourly</a:t>
            </a:r>
            <a:endParaRPr sz="1600" b="1" dirty="0">
              <a:solidFill>
                <a:schemeClr val="dk1"/>
              </a:solidFill>
              <a:latin typeface="Arimo"/>
              <a:ea typeface="Arimo"/>
              <a:cs typeface="Arimo"/>
              <a:sym typeface="Arimo"/>
            </a:endParaRPr>
          </a:p>
          <a:p>
            <a:pPr marL="228594" indent="-215894">
              <a:buClr>
                <a:schemeClr val="dk1"/>
              </a:buClr>
              <a:buSzPts val="1600"/>
              <a:buFont typeface="Arimo"/>
              <a:buChar char="●"/>
            </a:pPr>
            <a:r>
              <a:rPr lang="en" sz="1600" b="1" dirty="0">
                <a:solidFill>
                  <a:schemeClr val="dk1"/>
                </a:solidFill>
                <a:latin typeface="Arimo"/>
                <a:ea typeface="Arimo"/>
                <a:cs typeface="Arimo"/>
                <a:sym typeface="Arimo"/>
              </a:rPr>
              <a:t>Spatial Resolution: 1 km</a:t>
            </a:r>
            <a:r>
              <a:rPr lang="en" sz="1600" b="1" baseline="30000" dirty="0">
                <a:solidFill>
                  <a:schemeClr val="dk1"/>
                </a:solidFill>
                <a:latin typeface="Arimo"/>
                <a:ea typeface="Arimo"/>
                <a:cs typeface="Arimo"/>
                <a:sym typeface="Arimo"/>
              </a:rPr>
              <a:t>2</a:t>
            </a:r>
            <a:endParaRPr sz="1600" b="1" baseline="30000" dirty="0">
              <a:solidFill>
                <a:schemeClr val="dk1"/>
              </a:solidFill>
              <a:latin typeface="Arimo"/>
              <a:ea typeface="Arimo"/>
              <a:cs typeface="Arimo"/>
              <a:sym typeface="Arimo"/>
            </a:endParaRPr>
          </a:p>
        </p:txBody>
      </p:sp>
      <p:sp>
        <p:nvSpPr>
          <p:cNvPr id="222" name="Google Shape;222;p39"/>
          <p:cNvSpPr txBox="1">
            <a:spLocks noGrp="1"/>
          </p:cNvSpPr>
          <p:nvPr>
            <p:ph type="title"/>
          </p:nvPr>
        </p:nvSpPr>
        <p:spPr>
          <a:xfrm>
            <a:off x="130299" y="0"/>
            <a:ext cx="7801500" cy="686100"/>
          </a:xfrm>
          <a:prstGeom prst="rect">
            <a:avLst/>
          </a:prstGeom>
        </p:spPr>
        <p:txBody>
          <a:bodyPr spcFirstLastPara="1" vert="horz" wrap="square" lIns="91425" tIns="91425" rIns="91425" bIns="91425" rtlCol="0" anchor="b" anchorCtr="0">
            <a:noAutofit/>
          </a:bodyPr>
          <a:lstStyle/>
          <a:p>
            <a:r>
              <a:rPr lang="en" sz="2800" b="1" dirty="0"/>
              <a:t>Predicting What We Breathe Project</a:t>
            </a:r>
            <a:endParaRPr lang="en-US" sz="2800" b="1">
              <a:cs typeface="Calibri Light"/>
            </a:endParaRPr>
          </a:p>
        </p:txBody>
      </p:sp>
      <p:pic>
        <p:nvPicPr>
          <p:cNvPr id="223" name="Google Shape;223;p39"/>
          <p:cNvPicPr preferRelativeResize="0"/>
          <p:nvPr/>
        </p:nvPicPr>
        <p:blipFill>
          <a:blip r:embed="rId3">
            <a:alphaModFix/>
          </a:blip>
          <a:stretch>
            <a:fillRect/>
          </a:stretch>
        </p:blipFill>
        <p:spPr>
          <a:xfrm>
            <a:off x="3694275" y="932291"/>
            <a:ext cx="4999800" cy="3658175"/>
          </a:xfrm>
          <a:prstGeom prst="rect">
            <a:avLst/>
          </a:prstGeom>
          <a:noFill/>
          <a:ln>
            <a:noFill/>
          </a:ln>
        </p:spPr>
      </p:pic>
    </p:spTree>
    <p:extLst>
      <p:ext uri="{BB962C8B-B14F-4D97-AF65-F5344CB8AC3E}">
        <p14:creationId xmlns:p14="http://schemas.microsoft.com/office/powerpoint/2010/main" val="3498573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891" y="-93918"/>
            <a:ext cx="8219909" cy="857250"/>
          </a:xfrm>
        </p:spPr>
        <p:txBody>
          <a:bodyPr>
            <a:normAutofit/>
          </a:bodyPr>
          <a:lstStyle/>
          <a:p>
            <a:r>
              <a:rPr lang="en-US" b="1" dirty="0">
                <a:solidFill>
                  <a:schemeClr val="accent1">
                    <a:lumMod val="75000"/>
                  </a:schemeClr>
                </a:solidFill>
                <a:latin typeface="Arial" panose="020B0604020202020204" pitchFamily="34" charset="0"/>
                <a:cs typeface="Arial" panose="020B0604020202020204" pitchFamily="34" charset="0"/>
              </a:rPr>
              <a:t>AI and Data Science Research Lab</a:t>
            </a:r>
          </a:p>
        </p:txBody>
      </p:sp>
      <p:sp>
        <p:nvSpPr>
          <p:cNvPr id="3" name="TextBox 2">
            <a:extLst>
              <a:ext uri="{FF2B5EF4-FFF2-40B4-BE49-F238E27FC236}">
                <a16:creationId xmlns:a16="http://schemas.microsoft.com/office/drawing/2014/main" id="{21D3D178-CC82-2144-A2FA-A870A0350A27}"/>
              </a:ext>
            </a:extLst>
          </p:cNvPr>
          <p:cNvSpPr txBox="1"/>
          <p:nvPr/>
        </p:nvSpPr>
        <p:spPr>
          <a:xfrm>
            <a:off x="146402" y="714921"/>
            <a:ext cx="5072655" cy="692497"/>
          </a:xfrm>
          <a:prstGeom prst="rect">
            <a:avLst/>
          </a:prstGeom>
          <a:noFill/>
        </p:spPr>
        <p:txBody>
          <a:bodyPr wrap="square" lIns="91440" tIns="45720" rIns="91440" bIns="45720" rtlCol="0" anchor="t">
            <a:spAutoFit/>
          </a:bodyPr>
          <a:lstStyle/>
          <a:p>
            <a:r>
              <a:rPr lang="en-US" sz="2100" b="1" dirty="0">
                <a:latin typeface="Calibri"/>
                <a:cs typeface="Calibri"/>
              </a:rPr>
              <a:t>Visit our AI &amp; Data Science Research Lab at:</a:t>
            </a:r>
            <a:endParaRPr lang="en-US" sz="1800" b="1">
              <a:latin typeface="Calibri"/>
              <a:cs typeface="Calibri"/>
              <a:hlinkClick r:id="" action="ppaction://noaction"/>
            </a:endParaRPr>
          </a:p>
          <a:p>
            <a:r>
              <a:rPr lang="en-US" sz="1800" dirty="0">
                <a:hlinkClick r:id="rId2"/>
              </a:rPr>
              <a:t>www.calstatela.edu/research/data-science</a:t>
            </a:r>
            <a:endParaRPr lang="en-US" sz="1800" dirty="0"/>
          </a:p>
        </p:txBody>
      </p:sp>
      <p:sp>
        <p:nvSpPr>
          <p:cNvPr id="4" name="TextBox 3">
            <a:extLst>
              <a:ext uri="{FF2B5EF4-FFF2-40B4-BE49-F238E27FC236}">
                <a16:creationId xmlns:a16="http://schemas.microsoft.com/office/drawing/2014/main" id="{5EEE1997-52B1-1B45-B4E0-106B4DF89DD9}"/>
              </a:ext>
            </a:extLst>
          </p:cNvPr>
          <p:cNvSpPr txBox="1"/>
          <p:nvPr/>
        </p:nvSpPr>
        <p:spPr>
          <a:xfrm>
            <a:off x="466891" y="1393976"/>
            <a:ext cx="4005777" cy="784830"/>
          </a:xfrm>
          <a:prstGeom prst="rect">
            <a:avLst/>
          </a:prstGeom>
          <a:noFill/>
        </p:spPr>
        <p:txBody>
          <a:bodyPr wrap="none" lIns="91440" tIns="45720" rIns="91440" bIns="45720" rtlCol="0" anchor="t">
            <a:spAutoFit/>
          </a:bodyPr>
          <a:lstStyle/>
          <a:p>
            <a:pPr marL="213995" indent="-213995">
              <a:buFont typeface="Arial" panose="020B0604020202020204" pitchFamily="34" charset="0"/>
              <a:buChar char="•"/>
            </a:pPr>
            <a:r>
              <a:rPr lang="en-US" sz="1500" b="1" dirty="0"/>
              <a:t>25 grad students theses in past 5 years</a:t>
            </a:r>
            <a:endParaRPr lang="en-US" sz="1500" b="1" dirty="0">
              <a:cs typeface="Calibri Light"/>
            </a:endParaRPr>
          </a:p>
          <a:p>
            <a:pPr marL="213995" indent="-213995">
              <a:buFont typeface="Arial" panose="020B0604020202020204" pitchFamily="34" charset="0"/>
              <a:buChar char="•"/>
            </a:pPr>
            <a:r>
              <a:rPr lang="en-US" sz="1500" b="1" dirty="0"/>
              <a:t>More than 80 paper publications</a:t>
            </a:r>
            <a:endParaRPr lang="en-US" sz="1500" b="1" dirty="0">
              <a:cs typeface="Calibri Light"/>
            </a:endParaRPr>
          </a:p>
          <a:p>
            <a:pPr marL="213995" indent="-213995">
              <a:buFont typeface="Arial" panose="020B0604020202020204" pitchFamily="34" charset="0"/>
              <a:buChar char="•"/>
            </a:pPr>
            <a:r>
              <a:rPr lang="en-US" sz="1500" b="1" dirty="0"/>
              <a:t>PI and Co-PI on more than $2M in past 5 years</a:t>
            </a:r>
            <a:endParaRPr lang="en-US" sz="1500" b="1" dirty="0">
              <a:cs typeface="Calibri Light"/>
            </a:endParaRPr>
          </a:p>
        </p:txBody>
      </p:sp>
      <p:pic>
        <p:nvPicPr>
          <p:cNvPr id="6" name="Content Placeholder 3">
            <a:extLst>
              <a:ext uri="{FF2B5EF4-FFF2-40B4-BE49-F238E27FC236}">
                <a16:creationId xmlns:a16="http://schemas.microsoft.com/office/drawing/2014/main" id="{E3F843A0-C70D-CB48-A036-9423720B5AC1}"/>
              </a:ext>
            </a:extLst>
          </p:cNvPr>
          <p:cNvPicPr>
            <a:picLocks noGrp="1" noChangeAspect="1"/>
          </p:cNvPicPr>
          <p:nvPr>
            <p:ph idx="1"/>
          </p:nvPr>
        </p:nvPicPr>
        <p:blipFill>
          <a:blip r:embed="rId3"/>
          <a:stretch>
            <a:fillRect/>
          </a:stretch>
        </p:blipFill>
        <p:spPr>
          <a:xfrm>
            <a:off x="7208258" y="946545"/>
            <a:ext cx="1584915" cy="1056610"/>
          </a:xfrm>
          <a:prstGeom prst="rect">
            <a:avLst/>
          </a:prstGeom>
        </p:spPr>
      </p:pic>
      <p:pic>
        <p:nvPicPr>
          <p:cNvPr id="7" name="Picture 6">
            <a:extLst>
              <a:ext uri="{FF2B5EF4-FFF2-40B4-BE49-F238E27FC236}">
                <a16:creationId xmlns:a16="http://schemas.microsoft.com/office/drawing/2014/main" id="{8443FDDE-9AEF-EE45-B8CB-5B3A07144802}"/>
              </a:ext>
            </a:extLst>
          </p:cNvPr>
          <p:cNvPicPr>
            <a:picLocks noChangeAspect="1"/>
          </p:cNvPicPr>
          <p:nvPr/>
        </p:nvPicPr>
        <p:blipFill rotWithShape="1">
          <a:blip r:embed="rId4">
            <a:extLst>
              <a:ext uri="{28A0092B-C50C-407E-A947-70E740481C1C}">
                <a14:useLocalDpi xmlns:a14="http://schemas.microsoft.com/office/drawing/2010/main" val="0"/>
              </a:ext>
            </a:extLst>
          </a:blip>
          <a:srcRect l="35416" t="25712" r="7639" b="4443"/>
          <a:stretch/>
        </p:blipFill>
        <p:spPr>
          <a:xfrm>
            <a:off x="5368014" y="946544"/>
            <a:ext cx="1584914" cy="1214961"/>
          </a:xfrm>
          <a:prstGeom prst="rect">
            <a:avLst/>
          </a:prstGeom>
          <a:ln>
            <a:solidFill>
              <a:schemeClr val="accent1"/>
            </a:solidFill>
          </a:ln>
        </p:spPr>
      </p:pic>
      <p:sp>
        <p:nvSpPr>
          <p:cNvPr id="9" name="Rectangle 8">
            <a:extLst>
              <a:ext uri="{FF2B5EF4-FFF2-40B4-BE49-F238E27FC236}">
                <a16:creationId xmlns:a16="http://schemas.microsoft.com/office/drawing/2014/main" id="{665B2728-F6A2-B442-B0D6-D8ED8538C2CB}"/>
              </a:ext>
            </a:extLst>
          </p:cNvPr>
          <p:cNvSpPr/>
          <p:nvPr/>
        </p:nvSpPr>
        <p:spPr>
          <a:xfrm>
            <a:off x="5134217" y="2227757"/>
            <a:ext cx="4015263" cy="307777"/>
          </a:xfrm>
          <a:prstGeom prst="rect">
            <a:avLst/>
          </a:prstGeom>
        </p:spPr>
        <p:txBody>
          <a:bodyPr wrap="square" lIns="91440" tIns="45720" rIns="91440" bIns="45720" anchor="t">
            <a:spAutoFit/>
          </a:bodyPr>
          <a:lstStyle/>
          <a:p>
            <a:r>
              <a:rPr lang="en-US" sz="1400" b="1" dirty="0">
                <a:solidFill>
                  <a:schemeClr val="accent5">
                    <a:lumMod val="50000"/>
                  </a:schemeClr>
                </a:solidFill>
                <a:latin typeface="Calibri"/>
                <a:cs typeface="Calibri"/>
              </a:rPr>
              <a:t>AI and Data Science to Address COVID-19 Pandemic</a:t>
            </a:r>
            <a:endParaRPr lang="en-US" sz="1400" b="1">
              <a:solidFill>
                <a:schemeClr val="accent5">
                  <a:lumMod val="50000"/>
                </a:schemeClr>
              </a:solidFill>
              <a:latin typeface="Calibri"/>
              <a:cs typeface="Calibri"/>
            </a:endParaRPr>
          </a:p>
        </p:txBody>
      </p:sp>
      <p:sp>
        <p:nvSpPr>
          <p:cNvPr id="16" name="Rectangle 15">
            <a:extLst>
              <a:ext uri="{FF2B5EF4-FFF2-40B4-BE49-F238E27FC236}">
                <a16:creationId xmlns:a16="http://schemas.microsoft.com/office/drawing/2014/main" id="{BDE001F7-49A1-5D44-BF7B-CB728F71C4E3}"/>
              </a:ext>
            </a:extLst>
          </p:cNvPr>
          <p:cNvSpPr/>
          <p:nvPr/>
        </p:nvSpPr>
        <p:spPr>
          <a:xfrm>
            <a:off x="248478" y="4197498"/>
            <a:ext cx="2629971" cy="523220"/>
          </a:xfrm>
          <a:prstGeom prst="rect">
            <a:avLst/>
          </a:prstGeom>
        </p:spPr>
        <p:txBody>
          <a:bodyPr wrap="square" lIns="91440" tIns="45720" rIns="91440" bIns="45720" anchor="t">
            <a:spAutoFit/>
          </a:bodyPr>
          <a:lstStyle/>
          <a:p>
            <a:r>
              <a:rPr lang="en-US" sz="1400" b="1" dirty="0">
                <a:solidFill>
                  <a:schemeClr val="accent5">
                    <a:lumMod val="50000"/>
                  </a:schemeClr>
                </a:solidFill>
                <a:latin typeface="Calibri"/>
                <a:cs typeface="Calibri"/>
              </a:rPr>
              <a:t>AI </a:t>
            </a:r>
            <a:r>
              <a:rPr lang="en-US" sz="1400" b="1" kern="0" dirty="0">
                <a:solidFill>
                  <a:schemeClr val="accent5">
                    <a:lumMod val="50000"/>
                  </a:schemeClr>
                </a:solidFill>
                <a:latin typeface="Calibri"/>
                <a:cs typeface="Arial"/>
              </a:rPr>
              <a:t>for Chronic Disease Monitoring &amp; Management</a:t>
            </a:r>
            <a:endParaRPr lang="en-US" sz="1400" b="1" dirty="0">
              <a:solidFill>
                <a:schemeClr val="accent5">
                  <a:lumMod val="50000"/>
                </a:schemeClr>
              </a:solidFill>
              <a:latin typeface="Calibri"/>
              <a:cs typeface="Arial"/>
            </a:endParaRPr>
          </a:p>
        </p:txBody>
      </p:sp>
      <p:pic>
        <p:nvPicPr>
          <p:cNvPr id="11" name="Picture 10">
            <a:extLst>
              <a:ext uri="{FF2B5EF4-FFF2-40B4-BE49-F238E27FC236}">
                <a16:creationId xmlns:a16="http://schemas.microsoft.com/office/drawing/2014/main" id="{32D440C0-464C-F5CC-1BEE-B354FEC20B63}"/>
              </a:ext>
            </a:extLst>
          </p:cNvPr>
          <p:cNvPicPr>
            <a:picLocks noChangeAspect="1"/>
          </p:cNvPicPr>
          <p:nvPr/>
        </p:nvPicPr>
        <p:blipFill>
          <a:blip r:embed="rId5"/>
          <a:stretch>
            <a:fillRect/>
          </a:stretch>
        </p:blipFill>
        <p:spPr>
          <a:xfrm>
            <a:off x="6067249" y="2649975"/>
            <a:ext cx="2829338" cy="1998632"/>
          </a:xfrm>
          <a:prstGeom prst="rect">
            <a:avLst/>
          </a:prstGeom>
          <a:ln>
            <a:solidFill>
              <a:schemeClr val="accent1"/>
            </a:solidFill>
          </a:ln>
        </p:spPr>
      </p:pic>
      <p:sp>
        <p:nvSpPr>
          <p:cNvPr id="18" name="TextBox 17">
            <a:extLst>
              <a:ext uri="{FF2B5EF4-FFF2-40B4-BE49-F238E27FC236}">
                <a16:creationId xmlns:a16="http://schemas.microsoft.com/office/drawing/2014/main" id="{DC04C1DB-70A9-6FE7-0E73-370E54C848AA}"/>
              </a:ext>
            </a:extLst>
          </p:cNvPr>
          <p:cNvSpPr txBox="1"/>
          <p:nvPr/>
        </p:nvSpPr>
        <p:spPr>
          <a:xfrm>
            <a:off x="2981662" y="4197497"/>
            <a:ext cx="3075923" cy="523220"/>
          </a:xfrm>
          <a:prstGeom prst="rect">
            <a:avLst/>
          </a:prstGeom>
          <a:noFill/>
        </p:spPr>
        <p:txBody>
          <a:bodyPr wrap="square" lIns="91440" tIns="45720" rIns="91440" bIns="45720" anchor="t">
            <a:spAutoFit/>
          </a:bodyPr>
          <a:lstStyle/>
          <a:p>
            <a:r>
              <a:rPr lang="en-US" sz="1400" b="1" dirty="0">
                <a:solidFill>
                  <a:schemeClr val="accent5">
                    <a:lumMod val="50000"/>
                  </a:schemeClr>
                </a:solidFill>
                <a:latin typeface="Calibri"/>
                <a:cs typeface="Calibri"/>
              </a:rPr>
              <a:t>Artificial Intelligence in Cytopathology for Early Detection of Cancer</a:t>
            </a:r>
            <a:endParaRPr lang="en-US" sz="1400" b="1">
              <a:solidFill>
                <a:schemeClr val="accent5">
                  <a:lumMod val="50000"/>
                </a:schemeClr>
              </a:solidFill>
              <a:latin typeface="Calibri"/>
              <a:cs typeface="Calibri"/>
            </a:endParaRPr>
          </a:p>
        </p:txBody>
      </p:sp>
      <p:pic>
        <p:nvPicPr>
          <p:cNvPr id="20" name="Picture 19">
            <a:extLst>
              <a:ext uri="{FF2B5EF4-FFF2-40B4-BE49-F238E27FC236}">
                <a16:creationId xmlns:a16="http://schemas.microsoft.com/office/drawing/2014/main" id="{29299F66-A9A8-C9C6-11AF-55562EA54278}"/>
              </a:ext>
            </a:extLst>
          </p:cNvPr>
          <p:cNvPicPr>
            <a:picLocks noChangeAspect="1"/>
          </p:cNvPicPr>
          <p:nvPr/>
        </p:nvPicPr>
        <p:blipFill rotWithShape="1">
          <a:blip r:embed="rId6"/>
          <a:srcRect l="13289" r="9463"/>
          <a:stretch/>
        </p:blipFill>
        <p:spPr>
          <a:xfrm>
            <a:off x="3097751" y="3031868"/>
            <a:ext cx="2754676" cy="1281409"/>
          </a:xfrm>
          <a:prstGeom prst="rect">
            <a:avLst/>
          </a:prstGeom>
        </p:spPr>
      </p:pic>
      <p:pic>
        <p:nvPicPr>
          <p:cNvPr id="1028" name="Picture 4" descr="rhm2">
            <a:extLst>
              <a:ext uri="{FF2B5EF4-FFF2-40B4-BE49-F238E27FC236}">
                <a16:creationId xmlns:a16="http://schemas.microsoft.com/office/drawing/2014/main" id="{87919946-39A7-72B1-3C6C-A978FCF153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266" y="2794615"/>
            <a:ext cx="2538263" cy="151431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D90EB211-03CC-3A64-1BEF-3F3AF55BD90C}"/>
              </a:ext>
            </a:extLst>
          </p:cNvPr>
          <p:cNvSpPr txBox="1"/>
          <p:nvPr/>
        </p:nvSpPr>
        <p:spPr>
          <a:xfrm>
            <a:off x="6580814" y="4649300"/>
            <a:ext cx="1707519" cy="338554"/>
          </a:xfrm>
          <a:prstGeom prst="rect">
            <a:avLst/>
          </a:prstGeom>
          <a:noFill/>
        </p:spPr>
        <p:txBody>
          <a:bodyPr wrap="none" lIns="91440" tIns="45720" rIns="91440" bIns="45720" rtlCol="0" anchor="t">
            <a:spAutoFit/>
          </a:bodyPr>
          <a:lstStyle/>
          <a:p>
            <a:r>
              <a:rPr lang="en-US" sz="1600" b="1" dirty="0">
                <a:latin typeface="Calibri"/>
                <a:cs typeface="Calibri"/>
              </a:rPr>
              <a:t>Best Paper Award</a:t>
            </a:r>
            <a:endParaRPr lang="en-US" sz="1600" b="1">
              <a:latin typeface="Calibri"/>
              <a:cs typeface="Calibri"/>
            </a:endParaRPr>
          </a:p>
        </p:txBody>
      </p:sp>
    </p:spTree>
    <p:extLst>
      <p:ext uri="{BB962C8B-B14F-4D97-AF65-F5344CB8AC3E}">
        <p14:creationId xmlns:p14="http://schemas.microsoft.com/office/powerpoint/2010/main" val="38199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Content Placeholder 1"/>
          <p:cNvSpPr txBox="1">
            <a:spLocks noGrp="1"/>
          </p:cNvSpPr>
          <p:nvPr>
            <p:ph type="body" sz="half" idx="1"/>
          </p:nvPr>
        </p:nvSpPr>
        <p:spPr>
          <a:xfrm>
            <a:off x="536407" y="1200151"/>
            <a:ext cx="3959394" cy="3394472"/>
          </a:xfrm>
          <a:prstGeom prst="rect">
            <a:avLst/>
          </a:prstGeom>
        </p:spPr>
        <p:txBody>
          <a:bodyPr/>
          <a:lstStyle/>
          <a:p>
            <a:pPr marL="342900" indent="-342900">
              <a:lnSpc>
                <a:spcPct val="80000"/>
              </a:lnSpc>
              <a:spcBef>
                <a:spcPts val="300"/>
              </a:spcBef>
              <a:buSzPct val="100000"/>
              <a:buFont typeface="Arial"/>
              <a:buChar char="•"/>
              <a:defRPr sz="1600" b="1"/>
            </a:pPr>
            <a:r>
              <a:t>Physics-Guided Neural Networks with Applications in Molecular Docking</a:t>
            </a:r>
          </a:p>
          <a:p>
            <a:pPr marL="342900" indent="-342900">
              <a:lnSpc>
                <a:spcPct val="80000"/>
              </a:lnSpc>
              <a:spcBef>
                <a:spcPts val="300"/>
              </a:spcBef>
              <a:buSzPct val="100000"/>
              <a:buFont typeface="Arial"/>
              <a:buChar char="•"/>
              <a:defRPr sz="1600" b="1"/>
            </a:pPr>
            <a:endParaRPr/>
          </a:p>
          <a:p>
            <a:pPr marL="342900" indent="-342900">
              <a:lnSpc>
                <a:spcPct val="80000"/>
              </a:lnSpc>
              <a:spcBef>
                <a:spcPts val="300"/>
              </a:spcBef>
              <a:buSzPct val="100000"/>
              <a:buFont typeface="Arial"/>
              <a:buChar char="•"/>
              <a:defRPr sz="1600" b="1"/>
            </a:pPr>
            <a:endParaRPr/>
          </a:p>
          <a:p>
            <a:pPr marL="342900" indent="-342900">
              <a:lnSpc>
                <a:spcPct val="80000"/>
              </a:lnSpc>
              <a:spcBef>
                <a:spcPts val="300"/>
              </a:spcBef>
              <a:buSzPct val="100000"/>
              <a:buFont typeface="Arial"/>
              <a:buChar char="•"/>
              <a:defRPr sz="1600" b="1"/>
            </a:pPr>
            <a:endParaRPr/>
          </a:p>
          <a:p>
            <a:pPr>
              <a:lnSpc>
                <a:spcPct val="80000"/>
              </a:lnSpc>
              <a:spcBef>
                <a:spcPts val="300"/>
              </a:spcBef>
              <a:defRPr sz="1600" b="1"/>
            </a:pPr>
            <a:endParaRPr/>
          </a:p>
          <a:p>
            <a:pPr marL="342900" indent="-342900">
              <a:lnSpc>
                <a:spcPct val="80000"/>
              </a:lnSpc>
              <a:spcBef>
                <a:spcPts val="300"/>
              </a:spcBef>
              <a:buSzPct val="100000"/>
              <a:buFont typeface="Arial"/>
              <a:buChar char="•"/>
              <a:defRPr sz="1600" b="1"/>
            </a:pPr>
            <a:r>
              <a:t>Computational Study of Binding the Novel Coronavirus to the Human ACE2 Receptor</a:t>
            </a:r>
          </a:p>
          <a:p>
            <a:pPr marL="342900" indent="-342900">
              <a:lnSpc>
                <a:spcPct val="80000"/>
              </a:lnSpc>
              <a:spcBef>
                <a:spcPts val="300"/>
              </a:spcBef>
              <a:buSzPct val="100000"/>
              <a:buFont typeface="Arial"/>
              <a:buChar char="•"/>
              <a:defRPr sz="1600" b="1"/>
            </a:pPr>
            <a:endParaRPr/>
          </a:p>
          <a:p>
            <a:pPr marL="342900" indent="-342900">
              <a:lnSpc>
                <a:spcPct val="80000"/>
              </a:lnSpc>
              <a:spcBef>
                <a:spcPts val="300"/>
              </a:spcBef>
              <a:buSzPct val="100000"/>
              <a:buFont typeface="Arial"/>
              <a:buChar char="•"/>
              <a:defRPr sz="1600" b="1"/>
            </a:pPr>
            <a:endParaRPr/>
          </a:p>
          <a:p>
            <a:pPr marL="342900" indent="-342900">
              <a:lnSpc>
                <a:spcPct val="80000"/>
              </a:lnSpc>
              <a:spcBef>
                <a:spcPts val="300"/>
              </a:spcBef>
              <a:buSzPct val="100000"/>
              <a:buFont typeface="Arial"/>
              <a:buChar char="•"/>
              <a:defRPr sz="1600" b="1"/>
            </a:pPr>
            <a:endParaRPr/>
          </a:p>
          <a:p>
            <a:pPr>
              <a:lnSpc>
                <a:spcPct val="80000"/>
              </a:lnSpc>
              <a:spcBef>
                <a:spcPts val="300"/>
              </a:spcBef>
              <a:defRPr sz="1600" b="1"/>
            </a:pPr>
            <a:r>
              <a:t> </a:t>
            </a:r>
          </a:p>
        </p:txBody>
      </p:sp>
      <p:sp>
        <p:nvSpPr>
          <p:cNvPr id="502" name="Content Placeholder 9"/>
          <p:cNvSpPr txBox="1"/>
          <p:nvPr/>
        </p:nvSpPr>
        <p:spPr>
          <a:xfrm>
            <a:off x="4773127" y="1200151"/>
            <a:ext cx="3867953" cy="3394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342900" indent="-342900" defTabSz="342900">
              <a:lnSpc>
                <a:spcPct val="80000"/>
              </a:lnSpc>
              <a:spcBef>
                <a:spcPts val="300"/>
              </a:spcBef>
              <a:buSzPct val="100000"/>
              <a:buFont typeface="Arial"/>
              <a:buChar char="•"/>
              <a:defRPr sz="1400" b="1">
                <a:latin typeface="Arial"/>
                <a:ea typeface="Arial"/>
                <a:cs typeface="Arial"/>
                <a:sym typeface="Arial"/>
              </a:defRPr>
            </a:pPr>
            <a:r>
              <a:t>Global Optimization of Biomolecular Surfaces</a:t>
            </a:r>
          </a:p>
          <a:p>
            <a:pPr marL="342900" indent="-342900" defTabSz="342900">
              <a:lnSpc>
                <a:spcPct val="80000"/>
              </a:lnSpc>
              <a:spcBef>
                <a:spcPts val="300"/>
              </a:spcBef>
              <a:buSzPct val="100000"/>
              <a:buFont typeface="Arial"/>
              <a:buChar char="•"/>
              <a:defRPr sz="1400" b="1">
                <a:latin typeface="Arial"/>
                <a:ea typeface="Arial"/>
                <a:cs typeface="Arial"/>
                <a:sym typeface="Arial"/>
              </a:defRPr>
            </a:pPr>
            <a:endParaRPr/>
          </a:p>
          <a:p>
            <a:pPr marL="342900" indent="-342900" defTabSz="342900">
              <a:lnSpc>
                <a:spcPct val="80000"/>
              </a:lnSpc>
              <a:spcBef>
                <a:spcPts val="300"/>
              </a:spcBef>
              <a:buSzPct val="100000"/>
              <a:buFont typeface="Arial"/>
              <a:buChar char="•"/>
              <a:defRPr sz="1400" b="1">
                <a:latin typeface="Arial"/>
                <a:ea typeface="Arial"/>
                <a:cs typeface="Arial"/>
                <a:sym typeface="Arial"/>
              </a:defRPr>
            </a:pPr>
            <a:endParaRPr/>
          </a:p>
          <a:p>
            <a:pPr marL="342900" indent="-342900" defTabSz="342900">
              <a:lnSpc>
                <a:spcPct val="80000"/>
              </a:lnSpc>
              <a:spcBef>
                <a:spcPts val="300"/>
              </a:spcBef>
              <a:buSzPct val="100000"/>
              <a:buFont typeface="Arial"/>
              <a:buChar char="•"/>
              <a:defRPr sz="1400" b="1">
                <a:latin typeface="Arial"/>
                <a:ea typeface="Arial"/>
                <a:cs typeface="Arial"/>
                <a:sym typeface="Arial"/>
              </a:defRPr>
            </a:pPr>
            <a:endParaRPr/>
          </a:p>
          <a:p>
            <a:pPr marL="342900" indent="-342900" defTabSz="342900">
              <a:lnSpc>
                <a:spcPct val="80000"/>
              </a:lnSpc>
              <a:spcBef>
                <a:spcPts val="300"/>
              </a:spcBef>
              <a:buSzPct val="100000"/>
              <a:buFont typeface="Arial"/>
              <a:buChar char="•"/>
              <a:defRPr sz="1400" b="1">
                <a:latin typeface="Arial"/>
                <a:ea typeface="Arial"/>
                <a:cs typeface="Arial"/>
                <a:sym typeface="Arial"/>
              </a:defRPr>
            </a:pPr>
            <a:endParaRPr/>
          </a:p>
          <a:p>
            <a:pPr marL="342900" indent="-342900" defTabSz="342900">
              <a:lnSpc>
                <a:spcPct val="80000"/>
              </a:lnSpc>
              <a:spcBef>
                <a:spcPts val="300"/>
              </a:spcBef>
              <a:buSzPct val="100000"/>
              <a:buFont typeface="Arial"/>
              <a:buChar char="•"/>
              <a:defRPr sz="1400" b="1">
                <a:latin typeface="Arial"/>
                <a:ea typeface="Arial"/>
                <a:cs typeface="Arial"/>
                <a:sym typeface="Arial"/>
              </a:defRPr>
            </a:pPr>
            <a:endParaRPr/>
          </a:p>
          <a:p>
            <a:pPr marL="342900" indent="-342900" defTabSz="342900">
              <a:lnSpc>
                <a:spcPct val="80000"/>
              </a:lnSpc>
              <a:spcBef>
                <a:spcPts val="300"/>
              </a:spcBef>
              <a:buSzPct val="100000"/>
              <a:buFont typeface="Arial"/>
              <a:buChar char="•"/>
              <a:defRPr sz="1400" b="1">
                <a:latin typeface="Arial"/>
                <a:ea typeface="Arial"/>
                <a:cs typeface="Arial"/>
                <a:sym typeface="Arial"/>
              </a:defRPr>
            </a:pPr>
            <a:endParaRPr/>
          </a:p>
          <a:p>
            <a:pPr marL="342900" indent="-342900" defTabSz="342900">
              <a:lnSpc>
                <a:spcPct val="80000"/>
              </a:lnSpc>
              <a:spcBef>
                <a:spcPts val="300"/>
              </a:spcBef>
              <a:buSzPct val="100000"/>
              <a:buFont typeface="Arial"/>
              <a:buChar char="•"/>
              <a:defRPr sz="1400" b="1">
                <a:latin typeface="Arial"/>
                <a:ea typeface="Arial"/>
                <a:cs typeface="Arial"/>
                <a:sym typeface="Arial"/>
              </a:defRPr>
            </a:pPr>
            <a:r>
              <a:t>Structure-Based Analysis of Protein Binding Pockets</a:t>
            </a:r>
          </a:p>
          <a:p>
            <a:pPr marL="342900" indent="-342900" defTabSz="342900">
              <a:lnSpc>
                <a:spcPct val="80000"/>
              </a:lnSpc>
              <a:spcBef>
                <a:spcPts val="300"/>
              </a:spcBef>
              <a:buSzPct val="100000"/>
              <a:buFont typeface="Arial"/>
              <a:buChar char="•"/>
              <a:defRPr sz="1400" b="1">
                <a:latin typeface="Arial"/>
                <a:ea typeface="Arial"/>
                <a:cs typeface="Arial"/>
                <a:sym typeface="Arial"/>
              </a:defRPr>
            </a:pPr>
            <a:endParaRPr/>
          </a:p>
          <a:p>
            <a:pPr marL="342900" indent="-342900" defTabSz="342900">
              <a:lnSpc>
                <a:spcPct val="80000"/>
              </a:lnSpc>
              <a:spcBef>
                <a:spcPts val="300"/>
              </a:spcBef>
              <a:buSzPct val="100000"/>
              <a:buFont typeface="Arial"/>
              <a:buChar char="•"/>
              <a:defRPr sz="1400" b="1">
                <a:latin typeface="Arial"/>
                <a:ea typeface="Arial"/>
                <a:cs typeface="Arial"/>
                <a:sym typeface="Arial"/>
              </a:defRPr>
            </a:pPr>
            <a:endParaRPr/>
          </a:p>
          <a:p>
            <a:pPr marL="342900" indent="-342900" defTabSz="342900">
              <a:lnSpc>
                <a:spcPct val="80000"/>
              </a:lnSpc>
              <a:spcBef>
                <a:spcPts val="300"/>
              </a:spcBef>
              <a:buSzPct val="100000"/>
              <a:buFont typeface="Arial"/>
              <a:buChar char="•"/>
              <a:defRPr sz="1400" b="1">
                <a:latin typeface="Arial"/>
                <a:ea typeface="Arial"/>
                <a:cs typeface="Arial"/>
                <a:sym typeface="Arial"/>
              </a:defRPr>
            </a:pPr>
            <a:endParaRPr/>
          </a:p>
          <a:p>
            <a:pPr marL="342900" indent="-342900" defTabSz="342900">
              <a:lnSpc>
                <a:spcPct val="80000"/>
              </a:lnSpc>
              <a:spcBef>
                <a:spcPts val="300"/>
              </a:spcBef>
              <a:buSzPct val="100000"/>
              <a:buFont typeface="Arial"/>
              <a:buChar char="•"/>
              <a:defRPr sz="1400" b="1">
                <a:latin typeface="Arial"/>
                <a:ea typeface="Arial"/>
                <a:cs typeface="Arial"/>
                <a:sym typeface="Arial"/>
              </a:defRPr>
            </a:pPr>
            <a:endParaRPr/>
          </a:p>
          <a:p>
            <a:pPr defTabSz="342900">
              <a:lnSpc>
                <a:spcPct val="80000"/>
              </a:lnSpc>
              <a:spcBef>
                <a:spcPts val="300"/>
              </a:spcBef>
              <a:defRPr sz="1400" b="1">
                <a:latin typeface="Arial"/>
                <a:ea typeface="Arial"/>
                <a:cs typeface="Arial"/>
                <a:sym typeface="Arial"/>
              </a:defRPr>
            </a:pPr>
            <a:r>
              <a:t> </a:t>
            </a:r>
          </a:p>
        </p:txBody>
      </p:sp>
      <p:sp>
        <p:nvSpPr>
          <p:cNvPr id="503" name="Title 3"/>
          <p:cNvSpPr txBox="1">
            <a:spLocks noGrp="1"/>
          </p:cNvSpPr>
          <p:nvPr>
            <p:ph type="title"/>
          </p:nvPr>
        </p:nvSpPr>
        <p:spPr>
          <a:xfrm>
            <a:off x="536408" y="274115"/>
            <a:ext cx="8140628" cy="857251"/>
          </a:xfrm>
          <a:prstGeom prst="rect">
            <a:avLst/>
          </a:prstGeom>
        </p:spPr>
        <p:txBody>
          <a:bodyPr/>
          <a:lstStyle/>
          <a:p>
            <a:pPr>
              <a:defRPr sz="2400"/>
            </a:pPr>
            <a:r>
              <a:t>Computational Molecular Biology (COMB) Lab </a:t>
            </a:r>
            <a:br/>
            <a:r>
              <a:t>PI: Dr. </a:t>
            </a:r>
            <a:r>
              <a:rPr sz="2200"/>
              <a:t>Negin Forouzesh</a:t>
            </a:r>
          </a:p>
        </p:txBody>
      </p:sp>
      <p:pic>
        <p:nvPicPr>
          <p:cNvPr id="504" name="Picture 5" descr="Picture 5"/>
          <p:cNvPicPr>
            <a:picLocks noChangeAspect="1"/>
          </p:cNvPicPr>
          <p:nvPr/>
        </p:nvPicPr>
        <p:blipFill>
          <a:blip r:embed="rId3"/>
          <a:srcRect r="398" b="1520"/>
          <a:stretch>
            <a:fillRect/>
          </a:stretch>
        </p:blipFill>
        <p:spPr>
          <a:xfrm>
            <a:off x="4912245" y="1772485"/>
            <a:ext cx="3589718" cy="1046392"/>
          </a:xfrm>
          <a:prstGeom prst="rect">
            <a:avLst/>
          </a:prstGeom>
          <a:ln w="12700">
            <a:miter lim="400000"/>
          </a:ln>
        </p:spPr>
      </p:pic>
      <p:pic>
        <p:nvPicPr>
          <p:cNvPr id="505" name="Picture 6" descr="Picture 6"/>
          <p:cNvPicPr>
            <a:picLocks noChangeAspect="1"/>
          </p:cNvPicPr>
          <p:nvPr/>
        </p:nvPicPr>
        <p:blipFill>
          <a:blip r:embed="rId4"/>
          <a:srcRect l="825" t="2471" r="696" b="4281"/>
          <a:stretch>
            <a:fillRect/>
          </a:stretch>
        </p:blipFill>
        <p:spPr>
          <a:xfrm>
            <a:off x="4947148" y="3697930"/>
            <a:ext cx="3519912" cy="889687"/>
          </a:xfrm>
          <a:prstGeom prst="rect">
            <a:avLst/>
          </a:prstGeom>
          <a:ln w="12700">
            <a:miter lim="400000"/>
          </a:ln>
        </p:spPr>
      </p:pic>
      <p:pic>
        <p:nvPicPr>
          <p:cNvPr id="506" name="Picture 7" descr="Picture 7"/>
          <p:cNvPicPr>
            <a:picLocks noChangeAspect="1"/>
          </p:cNvPicPr>
          <p:nvPr/>
        </p:nvPicPr>
        <p:blipFill>
          <a:blip r:embed="rId5"/>
          <a:stretch>
            <a:fillRect/>
          </a:stretch>
        </p:blipFill>
        <p:spPr>
          <a:xfrm>
            <a:off x="1505704" y="1928072"/>
            <a:ext cx="2020800" cy="735219"/>
          </a:xfrm>
          <a:prstGeom prst="rect">
            <a:avLst/>
          </a:prstGeom>
          <a:ln w="12700">
            <a:miter lim="400000"/>
          </a:ln>
        </p:spPr>
      </p:pic>
      <p:pic>
        <p:nvPicPr>
          <p:cNvPr id="507" name="Picture 8" descr="Picture 8"/>
          <p:cNvPicPr>
            <a:picLocks noChangeAspect="1"/>
          </p:cNvPicPr>
          <p:nvPr/>
        </p:nvPicPr>
        <p:blipFill>
          <a:blip r:embed="rId6"/>
          <a:stretch>
            <a:fillRect/>
          </a:stretch>
        </p:blipFill>
        <p:spPr>
          <a:xfrm>
            <a:off x="1505704" y="3534821"/>
            <a:ext cx="2020800" cy="1215906"/>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F1B960-44EA-0F43-642B-968E28FAAC7F}"/>
              </a:ext>
            </a:extLst>
          </p:cNvPr>
          <p:cNvSpPr>
            <a:spLocks noGrp="1"/>
          </p:cNvSpPr>
          <p:nvPr>
            <p:ph type="body" sz="half" idx="1"/>
          </p:nvPr>
        </p:nvSpPr>
        <p:spPr>
          <a:xfrm>
            <a:off x="613561" y="1094423"/>
            <a:ext cx="3959393" cy="3394473"/>
          </a:xfrm>
          <a:ln w="12700">
            <a:solidFill>
              <a:schemeClr val="tx1"/>
            </a:solidFill>
          </a:ln>
        </p:spPr>
        <p:txBody>
          <a:bodyPr lIns="45719" tIns="45720" rIns="45719" bIns="45720" anchor="t">
            <a:normAutofit/>
          </a:bodyPr>
          <a:lstStyle/>
          <a:p>
            <a:r>
              <a:rPr lang="en-US"/>
              <a:t>Interactive Molecular Dynamics in Virtual Reality</a:t>
            </a:r>
          </a:p>
        </p:txBody>
      </p:sp>
      <p:sp>
        <p:nvSpPr>
          <p:cNvPr id="3" name="Title 2">
            <a:extLst>
              <a:ext uri="{FF2B5EF4-FFF2-40B4-BE49-F238E27FC236}">
                <a16:creationId xmlns:a16="http://schemas.microsoft.com/office/drawing/2014/main" id="{F1E957F9-255C-DDA7-BE9D-05DD71DDF1ED}"/>
              </a:ext>
            </a:extLst>
          </p:cNvPr>
          <p:cNvSpPr>
            <a:spLocks noGrp="1"/>
          </p:cNvSpPr>
          <p:nvPr>
            <p:ph type="title"/>
          </p:nvPr>
        </p:nvSpPr>
        <p:spPr/>
        <p:txBody>
          <a:bodyPr lIns="45719" tIns="45720" rIns="45719" bIns="45720" anchor="ctr">
            <a:normAutofit/>
          </a:bodyPr>
          <a:lstStyle/>
          <a:p>
            <a:r>
              <a:rPr lang="en-US"/>
              <a:t>Future Directions</a:t>
            </a:r>
          </a:p>
        </p:txBody>
      </p:sp>
      <p:sp>
        <p:nvSpPr>
          <p:cNvPr id="5" name="Text Placeholder 1">
            <a:extLst>
              <a:ext uri="{FF2B5EF4-FFF2-40B4-BE49-F238E27FC236}">
                <a16:creationId xmlns:a16="http://schemas.microsoft.com/office/drawing/2014/main" id="{EAEB55A3-8D69-9330-02BE-DB4D8F441D6F}"/>
              </a:ext>
            </a:extLst>
          </p:cNvPr>
          <p:cNvSpPr txBox="1">
            <a:spLocks/>
          </p:cNvSpPr>
          <p:nvPr/>
        </p:nvSpPr>
        <p:spPr>
          <a:xfrm>
            <a:off x="4717883" y="1095376"/>
            <a:ext cx="3959393" cy="3394473"/>
          </a:xfrm>
          <a:prstGeom prst="rect">
            <a:avLst/>
          </a:prstGeom>
          <a:ln w="12700">
            <a:solidFill>
              <a:schemeClr val="tx1"/>
            </a:solid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20" rIns="45719" bIns="45720" anchor="t">
            <a:normAutofit/>
          </a:bodyPr>
          <a:lstStyle>
            <a:lvl1pPr marL="0" marR="0" indent="0" algn="l" defTabSz="342900" rtl="0" latinLnBrk="0">
              <a:lnSpc>
                <a:spcPct val="100000"/>
              </a:lnSpc>
              <a:spcBef>
                <a:spcPts val="500"/>
              </a:spcBef>
              <a:spcAft>
                <a:spcPts val="0"/>
              </a:spcAft>
              <a:buClrTx/>
              <a:buSzTx/>
              <a:buFontTx/>
              <a:buNone/>
              <a:tabLst/>
              <a:defRPr sz="2100" b="0" i="0" u="none" strike="noStrike" cap="none" spc="0" baseline="0">
                <a:solidFill>
                  <a:srgbClr val="000000"/>
                </a:solidFill>
                <a:uFillTx/>
                <a:latin typeface="Arial"/>
                <a:ea typeface="Arial"/>
                <a:cs typeface="Arial"/>
                <a:sym typeface="Arial"/>
              </a:defRPr>
            </a:lvl1pPr>
            <a:lvl2pPr marL="742950" marR="0" indent="-400050" algn="l" defTabSz="342900" rtl="0" latinLnBrk="0">
              <a:lnSpc>
                <a:spcPct val="100000"/>
              </a:lnSpc>
              <a:spcBef>
                <a:spcPts val="500"/>
              </a:spcBef>
              <a:spcAft>
                <a:spcPts val="0"/>
              </a:spcAft>
              <a:buClrTx/>
              <a:buSzPct val="100000"/>
              <a:buFontTx/>
              <a:buChar char="•"/>
              <a:tabLst/>
              <a:defRPr sz="2100" b="0" i="0" u="none" strike="noStrike" cap="none" spc="0" baseline="0">
                <a:solidFill>
                  <a:srgbClr val="000000"/>
                </a:solidFill>
                <a:uFillTx/>
                <a:latin typeface="Arial"/>
                <a:ea typeface="Arial"/>
                <a:cs typeface="Arial"/>
                <a:sym typeface="Arial"/>
              </a:defRPr>
            </a:lvl2pPr>
            <a:lvl3pPr marL="1085850" marR="0" indent="-400050" algn="l" defTabSz="342900" rtl="0" latinLnBrk="0">
              <a:lnSpc>
                <a:spcPct val="100000"/>
              </a:lnSpc>
              <a:spcBef>
                <a:spcPts val="500"/>
              </a:spcBef>
              <a:spcAft>
                <a:spcPts val="0"/>
              </a:spcAft>
              <a:buClrTx/>
              <a:buSzPct val="100000"/>
              <a:buFontTx/>
              <a:buChar char="o"/>
              <a:tabLst/>
              <a:defRPr sz="2100" b="0" i="0" u="none" strike="noStrike" cap="none" spc="0" baseline="0">
                <a:solidFill>
                  <a:srgbClr val="000000"/>
                </a:solidFill>
                <a:uFillTx/>
                <a:latin typeface="Arial"/>
                <a:ea typeface="Arial"/>
                <a:cs typeface="Arial"/>
                <a:sym typeface="Arial"/>
              </a:defRPr>
            </a:lvl3pPr>
            <a:lvl4pPr marL="1305657" marR="0" indent="-276957" algn="l" defTabSz="342900" rtl="0" latinLnBrk="0">
              <a:lnSpc>
                <a:spcPct val="100000"/>
              </a:lnSpc>
              <a:spcBef>
                <a:spcPts val="500"/>
              </a:spcBef>
              <a:spcAft>
                <a:spcPts val="0"/>
              </a:spcAft>
              <a:buClrTx/>
              <a:buSzPct val="100000"/>
              <a:buFontTx/>
              <a:buChar char="–"/>
              <a:tabLst/>
              <a:defRPr sz="2100" b="0" i="0" u="none" strike="noStrike" cap="none" spc="0" baseline="0">
                <a:solidFill>
                  <a:srgbClr val="000000"/>
                </a:solidFill>
                <a:uFillTx/>
                <a:latin typeface="Arial"/>
                <a:ea typeface="Arial"/>
                <a:cs typeface="Arial"/>
                <a:sym typeface="Arial"/>
              </a:defRPr>
            </a:lvl4pPr>
            <a:lvl5pPr marL="1648557" marR="0" indent="-276957" algn="l" defTabSz="342900" rtl="0" latinLnBrk="0">
              <a:lnSpc>
                <a:spcPct val="100000"/>
              </a:lnSpc>
              <a:spcBef>
                <a:spcPts val="500"/>
              </a:spcBef>
              <a:spcAft>
                <a:spcPts val="0"/>
              </a:spcAft>
              <a:buClrTx/>
              <a:buSzPct val="100000"/>
              <a:buFontTx/>
              <a:buChar char="»"/>
              <a:tabLst/>
              <a:defRPr sz="2100" b="0" i="0" u="none" strike="noStrike" cap="none" spc="0" baseline="0">
                <a:solidFill>
                  <a:srgbClr val="000000"/>
                </a:solidFill>
                <a:uFillTx/>
                <a:latin typeface="Arial"/>
                <a:ea typeface="Arial"/>
                <a:cs typeface="Arial"/>
                <a:sym typeface="Arial"/>
              </a:defRPr>
            </a:lvl5pPr>
            <a:lvl6pPr marL="1908810" marR="0" indent="-194310" algn="l" defTabSz="342900" rtl="0" latinLnBrk="0">
              <a:lnSpc>
                <a:spcPct val="100000"/>
              </a:lnSpc>
              <a:spcBef>
                <a:spcPts val="400"/>
              </a:spcBef>
              <a:spcAft>
                <a:spcPts val="0"/>
              </a:spcAft>
              <a:buClrTx/>
              <a:buSzPct val="100000"/>
              <a:buFontTx/>
              <a:buChar char="•"/>
              <a:tabLst/>
              <a:defRPr sz="1700" b="0" i="0" u="none" strike="noStrike" cap="none" spc="0" baseline="0">
                <a:solidFill>
                  <a:srgbClr val="000000"/>
                </a:solidFill>
                <a:uFillTx/>
                <a:latin typeface="Arial"/>
                <a:ea typeface="Arial"/>
                <a:cs typeface="Arial"/>
                <a:sym typeface="Arial"/>
              </a:defRPr>
            </a:lvl6pPr>
            <a:lvl7pPr marL="2251710" marR="0" indent="-194310" algn="l" defTabSz="342900" rtl="0" latinLnBrk="0">
              <a:lnSpc>
                <a:spcPct val="100000"/>
              </a:lnSpc>
              <a:spcBef>
                <a:spcPts val="400"/>
              </a:spcBef>
              <a:spcAft>
                <a:spcPts val="0"/>
              </a:spcAft>
              <a:buClrTx/>
              <a:buSzPct val="100000"/>
              <a:buFontTx/>
              <a:buChar char="•"/>
              <a:tabLst/>
              <a:defRPr sz="1700" b="0" i="0" u="none" strike="noStrike" cap="none" spc="0" baseline="0">
                <a:solidFill>
                  <a:srgbClr val="000000"/>
                </a:solidFill>
                <a:uFillTx/>
                <a:latin typeface="Arial"/>
                <a:ea typeface="Arial"/>
                <a:cs typeface="Arial"/>
                <a:sym typeface="Arial"/>
              </a:defRPr>
            </a:lvl7pPr>
            <a:lvl8pPr marL="2594610" marR="0" indent="-194310" algn="l" defTabSz="342900" rtl="0" latinLnBrk="0">
              <a:lnSpc>
                <a:spcPct val="100000"/>
              </a:lnSpc>
              <a:spcBef>
                <a:spcPts val="400"/>
              </a:spcBef>
              <a:spcAft>
                <a:spcPts val="0"/>
              </a:spcAft>
              <a:buClrTx/>
              <a:buSzPct val="100000"/>
              <a:buFontTx/>
              <a:buChar char="•"/>
              <a:tabLst/>
              <a:defRPr sz="1700" b="0" i="0" u="none" strike="noStrike" cap="none" spc="0" baseline="0">
                <a:solidFill>
                  <a:srgbClr val="000000"/>
                </a:solidFill>
                <a:uFillTx/>
                <a:latin typeface="Arial"/>
                <a:ea typeface="Arial"/>
                <a:cs typeface="Arial"/>
                <a:sym typeface="Arial"/>
              </a:defRPr>
            </a:lvl8pPr>
            <a:lvl9pPr marL="2937510" marR="0" indent="-194310" algn="l" defTabSz="342900" rtl="0" latinLnBrk="0">
              <a:lnSpc>
                <a:spcPct val="100000"/>
              </a:lnSpc>
              <a:spcBef>
                <a:spcPts val="400"/>
              </a:spcBef>
              <a:spcAft>
                <a:spcPts val="0"/>
              </a:spcAft>
              <a:buClrTx/>
              <a:buSzPct val="100000"/>
              <a:buFontTx/>
              <a:buChar char="•"/>
              <a:tabLst/>
              <a:defRPr sz="1700" b="0" i="0" u="none" strike="noStrike" cap="none" spc="0" baseline="0">
                <a:solidFill>
                  <a:srgbClr val="000000"/>
                </a:solidFill>
                <a:uFillTx/>
                <a:latin typeface="Arial"/>
                <a:ea typeface="Arial"/>
                <a:cs typeface="Arial"/>
                <a:sym typeface="Arial"/>
              </a:defRPr>
            </a:lvl9pPr>
          </a:lstStyle>
          <a:p>
            <a:pPr hangingPunct="1"/>
            <a:r>
              <a:rPr lang="en-US"/>
              <a:t>Generative Adversarial Networks (GANs)</a:t>
            </a:r>
          </a:p>
        </p:txBody>
      </p:sp>
      <p:pic>
        <p:nvPicPr>
          <p:cNvPr id="6" name="Picture 6" descr="A picture containing bedroom&#10;&#10;Description automatically generated">
            <a:extLst>
              <a:ext uri="{FF2B5EF4-FFF2-40B4-BE49-F238E27FC236}">
                <a16:creationId xmlns:a16="http://schemas.microsoft.com/office/drawing/2014/main" id="{5935AA41-7DAA-200C-45F6-6BA9C24C398B}"/>
              </a:ext>
            </a:extLst>
          </p:cNvPr>
          <p:cNvPicPr>
            <a:picLocks noChangeAspect="1"/>
          </p:cNvPicPr>
          <p:nvPr/>
        </p:nvPicPr>
        <p:blipFill>
          <a:blip r:embed="rId2"/>
          <a:stretch>
            <a:fillRect/>
          </a:stretch>
        </p:blipFill>
        <p:spPr>
          <a:xfrm>
            <a:off x="908685" y="2026252"/>
            <a:ext cx="3211830" cy="1799656"/>
          </a:xfrm>
          <a:prstGeom prst="rect">
            <a:avLst/>
          </a:prstGeom>
        </p:spPr>
      </p:pic>
      <p:sp>
        <p:nvSpPr>
          <p:cNvPr id="7" name="TextBox 6">
            <a:extLst>
              <a:ext uri="{FF2B5EF4-FFF2-40B4-BE49-F238E27FC236}">
                <a16:creationId xmlns:a16="http://schemas.microsoft.com/office/drawing/2014/main" id="{18B2C1B5-070B-1858-4E0F-7B8B9B4EFE3A}"/>
              </a:ext>
            </a:extLst>
          </p:cNvPr>
          <p:cNvSpPr txBox="1"/>
          <p:nvPr/>
        </p:nvSpPr>
        <p:spPr>
          <a:xfrm>
            <a:off x="648653" y="4051935"/>
            <a:ext cx="392334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just"/>
            <a:r>
              <a:rPr lang="en-US" sz="900" err="1">
                <a:solidFill>
                  <a:srgbClr val="222222"/>
                </a:solidFill>
                <a:latin typeface="Arial"/>
                <a:cs typeface="Arial"/>
              </a:rPr>
              <a:t>Deeks</a:t>
            </a:r>
            <a:r>
              <a:rPr lang="en-US" sz="900">
                <a:solidFill>
                  <a:srgbClr val="222222"/>
                </a:solidFill>
                <a:latin typeface="Arial"/>
                <a:cs typeface="Arial"/>
              </a:rPr>
              <a:t>, Helen M., et al. "Interactive molecular dynamics in virtual reality for accurate flexible protein-ligand docking." </a:t>
            </a:r>
            <a:r>
              <a:rPr lang="en-US" sz="900" i="1" err="1">
                <a:solidFill>
                  <a:srgbClr val="222222"/>
                </a:solidFill>
                <a:latin typeface="Arial"/>
                <a:cs typeface="Arial"/>
              </a:rPr>
              <a:t>Plos</a:t>
            </a:r>
            <a:r>
              <a:rPr lang="en-US" sz="900" i="1">
                <a:solidFill>
                  <a:srgbClr val="222222"/>
                </a:solidFill>
                <a:latin typeface="Arial"/>
                <a:cs typeface="Arial"/>
              </a:rPr>
              <a:t> one</a:t>
            </a:r>
            <a:r>
              <a:rPr lang="en-US" sz="900">
                <a:solidFill>
                  <a:srgbClr val="222222"/>
                </a:solidFill>
                <a:latin typeface="Arial"/>
                <a:cs typeface="Arial"/>
              </a:rPr>
              <a:t> 15.3 (2020): e0228461.</a:t>
            </a:r>
            <a:endParaRPr lang="en-US" sz="900"/>
          </a:p>
        </p:txBody>
      </p:sp>
      <p:pic>
        <p:nvPicPr>
          <p:cNvPr id="8" name="Picture 8" descr="Text&#10;&#10;Description automatically generated">
            <a:extLst>
              <a:ext uri="{FF2B5EF4-FFF2-40B4-BE49-F238E27FC236}">
                <a16:creationId xmlns:a16="http://schemas.microsoft.com/office/drawing/2014/main" id="{C4C604E8-A1ED-97C2-71A4-BB1F2C46B17B}"/>
              </a:ext>
            </a:extLst>
          </p:cNvPr>
          <p:cNvPicPr>
            <a:picLocks noChangeAspect="1"/>
          </p:cNvPicPr>
          <p:nvPr/>
        </p:nvPicPr>
        <p:blipFill>
          <a:blip r:embed="rId3"/>
          <a:stretch>
            <a:fillRect/>
          </a:stretch>
        </p:blipFill>
        <p:spPr>
          <a:xfrm>
            <a:off x="5182552" y="1848803"/>
            <a:ext cx="3142298" cy="1885950"/>
          </a:xfrm>
          <a:prstGeom prst="rect">
            <a:avLst/>
          </a:prstGeom>
        </p:spPr>
      </p:pic>
      <p:sp>
        <p:nvSpPr>
          <p:cNvPr id="9" name="TextBox 8">
            <a:extLst>
              <a:ext uri="{FF2B5EF4-FFF2-40B4-BE49-F238E27FC236}">
                <a16:creationId xmlns:a16="http://schemas.microsoft.com/office/drawing/2014/main" id="{912179F0-B941-B5F8-3D98-DB6C7935C2A3}"/>
              </a:ext>
            </a:extLst>
          </p:cNvPr>
          <p:cNvSpPr txBox="1"/>
          <p:nvPr/>
        </p:nvSpPr>
        <p:spPr>
          <a:xfrm>
            <a:off x="4789170" y="3840480"/>
            <a:ext cx="3926205"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900">
                <a:solidFill>
                  <a:srgbClr val="222222"/>
                </a:solidFill>
                <a:latin typeface="Arial"/>
                <a:cs typeface="Arial"/>
              </a:rPr>
              <a:t>Ramirez, Sabino, Mathias Brieu and Negin </a:t>
            </a:r>
            <a:r>
              <a:rPr lang="en-US" sz="900" err="1">
                <a:solidFill>
                  <a:srgbClr val="222222"/>
                </a:solidFill>
                <a:latin typeface="Arial"/>
                <a:cs typeface="Arial"/>
              </a:rPr>
              <a:t>Forouzesh</a:t>
            </a:r>
            <a:r>
              <a:rPr lang="en-US" sz="900">
                <a:solidFill>
                  <a:srgbClr val="222222"/>
                </a:solidFill>
                <a:latin typeface="Arial"/>
                <a:cs typeface="Arial"/>
              </a:rPr>
              <a:t>. "Low Data Image Analysis with a Generative Adversarial Network: A Case Study on Women Pelvic MRI Scans." (submitted) </a:t>
            </a:r>
            <a:r>
              <a:rPr lang="en-US" sz="900" i="1">
                <a:solidFill>
                  <a:srgbClr val="222222"/>
                </a:solidFill>
                <a:latin typeface="Arial"/>
                <a:cs typeface="Arial"/>
              </a:rPr>
              <a:t>2022 IEEE International Conference on Bioinformatics and Biomedicine (BIBM)</a:t>
            </a:r>
            <a:r>
              <a:rPr lang="en-US" sz="900">
                <a:solidFill>
                  <a:srgbClr val="222222"/>
                </a:solidFill>
                <a:latin typeface="Arial"/>
                <a:cs typeface="Arial"/>
              </a:rPr>
              <a:t>. IEEE, 2022.</a:t>
            </a:r>
            <a:endParaRPr lang="en-US" sz="900"/>
          </a:p>
        </p:txBody>
      </p:sp>
    </p:spTree>
    <p:extLst>
      <p:ext uri="{BB962C8B-B14F-4D97-AF65-F5344CB8AC3E}">
        <p14:creationId xmlns:p14="http://schemas.microsoft.com/office/powerpoint/2010/main" val="173247643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ext&#10;&#10;Description automatically generated">
            <a:extLst>
              <a:ext uri="{FF2B5EF4-FFF2-40B4-BE49-F238E27FC236}">
                <a16:creationId xmlns:a16="http://schemas.microsoft.com/office/drawing/2014/main" id="{AED30813-BA74-08BD-6AE6-00E403CDB1C1}"/>
              </a:ext>
            </a:extLst>
          </p:cNvPr>
          <p:cNvPicPr>
            <a:picLocks noChangeAspect="1"/>
          </p:cNvPicPr>
          <p:nvPr/>
        </p:nvPicPr>
        <p:blipFill>
          <a:blip r:embed="rId2"/>
          <a:stretch>
            <a:fillRect/>
          </a:stretch>
        </p:blipFill>
        <p:spPr>
          <a:xfrm>
            <a:off x="4920615" y="57150"/>
            <a:ext cx="3810000" cy="4981575"/>
          </a:xfrm>
          <a:prstGeom prst="rect">
            <a:avLst/>
          </a:prstGeom>
        </p:spPr>
      </p:pic>
      <p:pic>
        <p:nvPicPr>
          <p:cNvPr id="5" name="Picture 5">
            <a:extLst>
              <a:ext uri="{FF2B5EF4-FFF2-40B4-BE49-F238E27FC236}">
                <a16:creationId xmlns:a16="http://schemas.microsoft.com/office/drawing/2014/main" id="{326F780C-0D28-8132-EFE7-5920B9B35606}"/>
              </a:ext>
            </a:extLst>
          </p:cNvPr>
          <p:cNvPicPr>
            <a:picLocks noChangeAspect="1"/>
          </p:cNvPicPr>
          <p:nvPr/>
        </p:nvPicPr>
        <p:blipFill>
          <a:blip r:embed="rId3"/>
          <a:stretch>
            <a:fillRect/>
          </a:stretch>
        </p:blipFill>
        <p:spPr>
          <a:xfrm>
            <a:off x="520065" y="1623060"/>
            <a:ext cx="3810000" cy="2676525"/>
          </a:xfrm>
          <a:prstGeom prst="rect">
            <a:avLst/>
          </a:prstGeom>
        </p:spPr>
      </p:pic>
      <p:sp>
        <p:nvSpPr>
          <p:cNvPr id="6" name="TextBox 5">
            <a:extLst>
              <a:ext uri="{FF2B5EF4-FFF2-40B4-BE49-F238E27FC236}">
                <a16:creationId xmlns:a16="http://schemas.microsoft.com/office/drawing/2014/main" id="{073E15F4-9914-8586-711E-2FDDAC1FEE2C}"/>
              </a:ext>
            </a:extLst>
          </p:cNvPr>
          <p:cNvSpPr txBox="1"/>
          <p:nvPr/>
        </p:nvSpPr>
        <p:spPr>
          <a:xfrm>
            <a:off x="468630" y="274320"/>
            <a:ext cx="3814762" cy="1569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just"/>
            <a:br>
              <a:rPr lang="en-US" sz="2400"/>
            </a:br>
            <a:r>
              <a:rPr lang="en-US" sz="2400">
                <a:latin typeface="Arial"/>
                <a:cs typeface="Arial"/>
              </a:rPr>
              <a:t>NSF PREC, Cal State LA and </a:t>
            </a:r>
            <a:r>
              <a:rPr lang="en-US" sz="2400" err="1">
                <a:latin typeface="Arial"/>
                <a:cs typeface="Arial"/>
              </a:rPr>
              <a:t>MOlSSI</a:t>
            </a:r>
            <a:r>
              <a:rPr lang="en-US" sz="2400">
                <a:latin typeface="Arial"/>
                <a:cs typeface="Arial"/>
              </a:rPr>
              <a:t> Partnership</a:t>
            </a:r>
            <a:br>
              <a:rPr lang="en-US" sz="2400"/>
            </a:br>
            <a:endParaRPr lang="en-US" sz="2400">
              <a:latin typeface="Arial"/>
              <a:cs typeface="Arial"/>
            </a:endParaRPr>
          </a:p>
        </p:txBody>
      </p:sp>
      <p:sp>
        <p:nvSpPr>
          <p:cNvPr id="7" name="TextBox 6">
            <a:extLst>
              <a:ext uri="{FF2B5EF4-FFF2-40B4-BE49-F238E27FC236}">
                <a16:creationId xmlns:a16="http://schemas.microsoft.com/office/drawing/2014/main" id="{EC058D32-0163-2B28-5722-27F5CD0C7E47}"/>
              </a:ext>
            </a:extLst>
          </p:cNvPr>
          <p:cNvSpPr txBox="1"/>
          <p:nvPr/>
        </p:nvSpPr>
        <p:spPr>
          <a:xfrm>
            <a:off x="468630" y="4300538"/>
            <a:ext cx="3869055" cy="430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just"/>
            <a:r>
              <a:rPr lang="en-US" sz="1100">
                <a:latin typeface="Arial"/>
              </a:rPr>
              <a:t>Left to right: Dr. Negin </a:t>
            </a:r>
            <a:r>
              <a:rPr lang="en-US" sz="1100" err="1">
                <a:latin typeface="Arial"/>
              </a:rPr>
              <a:t>Forouzesh</a:t>
            </a:r>
            <a:r>
              <a:rPr lang="en-US" sz="1100">
                <a:latin typeface="Arial"/>
              </a:rPr>
              <a:t> (CS), Dr. Olaseni Sode (Chemistry), Dr. Paul Nerenberg (Physics and Biology)</a:t>
            </a:r>
            <a:endParaRPr lang="en-US" sz="1100"/>
          </a:p>
        </p:txBody>
      </p:sp>
    </p:spTree>
    <p:extLst>
      <p:ext uri="{BB962C8B-B14F-4D97-AF65-F5344CB8AC3E}">
        <p14:creationId xmlns:p14="http://schemas.microsoft.com/office/powerpoint/2010/main" val="94920282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Title 1"/>
          <p:cNvSpPr txBox="1">
            <a:spLocks noGrp="1"/>
          </p:cNvSpPr>
          <p:nvPr>
            <p:ph type="ctrTitle"/>
          </p:nvPr>
        </p:nvSpPr>
        <p:spPr>
          <a:xfrm>
            <a:off x="1136195" y="2435361"/>
            <a:ext cx="7608793" cy="552381"/>
          </a:xfrm>
          <a:prstGeom prst="rect">
            <a:avLst/>
          </a:prstGeom>
        </p:spPr>
        <p:txBody>
          <a:bodyPr/>
          <a:lstStyle/>
          <a:p>
            <a:r>
              <a:t>2022 </a:t>
            </a:r>
            <a:r>
              <a:rPr>
                <a:effectLst>
                  <a:outerShdw blurRad="38100" dist="38100" dir="2700000" rotWithShape="0">
                    <a:srgbClr val="C0C0C0"/>
                  </a:outerShdw>
                </a:effectLst>
              </a:rPr>
              <a:t>Industry Advisory Board Meeting</a:t>
            </a:r>
          </a:p>
        </p:txBody>
      </p:sp>
      <p:sp>
        <p:nvSpPr>
          <p:cNvPr id="328" name="Subtitle 2"/>
          <p:cNvSpPr txBox="1">
            <a:spLocks noGrp="1"/>
          </p:cNvSpPr>
          <p:nvPr>
            <p:ph type="subTitle" sz="quarter" idx="1"/>
          </p:nvPr>
        </p:nvSpPr>
        <p:spPr>
          <a:xfrm>
            <a:off x="1136194" y="3089630"/>
            <a:ext cx="6040461" cy="1216815"/>
          </a:xfrm>
          <a:prstGeom prst="rect">
            <a:avLst/>
          </a:prstGeom>
        </p:spPr>
        <p:txBody>
          <a:bodyPr/>
          <a:lstStyle/>
          <a:p>
            <a:pPr>
              <a:defRPr>
                <a:solidFill>
                  <a:srgbClr val="1F497D"/>
                </a:solidFill>
              </a:defRPr>
            </a:pPr>
            <a:r>
              <a:t>Department of Computer Science</a:t>
            </a:r>
            <a:br/>
            <a:r>
              <a:t>Nov 4, 2022</a:t>
            </a:r>
          </a:p>
          <a:p>
            <a:endParaRPr/>
          </a:p>
          <a:p>
            <a:pPr>
              <a:spcBef>
                <a:spcPts val="300"/>
              </a:spcBef>
              <a:defRPr sz="1400">
                <a:solidFill>
                  <a:srgbClr val="1F497D"/>
                </a:solidFill>
              </a:defRPr>
            </a:pPr>
            <a:r>
              <a:rPr u="sng">
                <a:solidFill>
                  <a:srgbClr val="0000FF"/>
                </a:solidFill>
                <a:uFill>
                  <a:solidFill>
                    <a:srgbClr val="0000FF"/>
                  </a:solidFill>
                </a:uFill>
                <a:hlinkClick r:id="rId3"/>
              </a:rPr>
              <a:t>IAB 2022 Website </a:t>
            </a:r>
          </a:p>
        </p:txBody>
      </p:sp>
      <p:sp>
        <p:nvSpPr>
          <p:cNvPr id="329" name="Slide Number Placeholder 3"/>
          <p:cNvSpPr txBox="1">
            <a:spLocks noGrp="1"/>
          </p:cNvSpPr>
          <p:nvPr>
            <p:ph type="sldNum" sz="quarter" idx="2"/>
          </p:nvPr>
        </p:nvSpPr>
        <p:spPr>
          <a:xfrm>
            <a:off x="8981928" y="4903621"/>
            <a:ext cx="162072" cy="20591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2FAFBD-0A17-A2F5-69EE-697C06442129}"/>
              </a:ext>
            </a:extLst>
          </p:cNvPr>
          <p:cNvSpPr>
            <a:spLocks noGrp="1"/>
          </p:cNvSpPr>
          <p:nvPr>
            <p:ph type="title"/>
          </p:nvPr>
        </p:nvSpPr>
        <p:spPr/>
        <p:txBody>
          <a:bodyPr lIns="45719" tIns="45720" rIns="45719" bIns="45720" anchor="ctr">
            <a:normAutofit/>
          </a:bodyPr>
          <a:lstStyle/>
          <a:p>
            <a:r>
              <a:rPr lang="en-US"/>
              <a:t>Physics-guided Neural Networks</a:t>
            </a:r>
          </a:p>
        </p:txBody>
      </p:sp>
      <p:pic>
        <p:nvPicPr>
          <p:cNvPr id="4" name="Picture 4" descr="A picture containing diagram&#10;&#10;Description automatically generated">
            <a:extLst>
              <a:ext uri="{FF2B5EF4-FFF2-40B4-BE49-F238E27FC236}">
                <a16:creationId xmlns:a16="http://schemas.microsoft.com/office/drawing/2014/main" id="{42B49A98-EB04-51C1-FD88-1D52FD6EAABE}"/>
              </a:ext>
            </a:extLst>
          </p:cNvPr>
          <p:cNvPicPr>
            <a:picLocks noChangeAspect="1"/>
          </p:cNvPicPr>
          <p:nvPr/>
        </p:nvPicPr>
        <p:blipFill>
          <a:blip r:embed="rId2"/>
          <a:stretch>
            <a:fillRect/>
          </a:stretch>
        </p:blipFill>
        <p:spPr>
          <a:xfrm>
            <a:off x="4849178" y="2764212"/>
            <a:ext cx="4231957" cy="2212542"/>
          </a:xfrm>
          <a:prstGeom prst="rect">
            <a:avLst/>
          </a:prstGeom>
        </p:spPr>
      </p:pic>
      <p:pic>
        <p:nvPicPr>
          <p:cNvPr id="5" name="Picture 5" descr="Diagram&#10;&#10;Description automatically generated">
            <a:extLst>
              <a:ext uri="{FF2B5EF4-FFF2-40B4-BE49-F238E27FC236}">
                <a16:creationId xmlns:a16="http://schemas.microsoft.com/office/drawing/2014/main" id="{119F8314-5123-AA3D-6E70-53082CF11BB1}"/>
              </a:ext>
            </a:extLst>
          </p:cNvPr>
          <p:cNvPicPr>
            <a:picLocks noChangeAspect="1"/>
          </p:cNvPicPr>
          <p:nvPr/>
        </p:nvPicPr>
        <p:blipFill>
          <a:blip r:embed="rId3"/>
          <a:stretch>
            <a:fillRect/>
          </a:stretch>
        </p:blipFill>
        <p:spPr>
          <a:xfrm>
            <a:off x="405765" y="1111065"/>
            <a:ext cx="4857750" cy="2024114"/>
          </a:xfrm>
          <a:prstGeom prst="rect">
            <a:avLst/>
          </a:prstGeom>
        </p:spPr>
      </p:pic>
      <p:pic>
        <p:nvPicPr>
          <p:cNvPr id="6" name="Picture 6" descr="Logo&#10;&#10;Description automatically generated">
            <a:extLst>
              <a:ext uri="{FF2B5EF4-FFF2-40B4-BE49-F238E27FC236}">
                <a16:creationId xmlns:a16="http://schemas.microsoft.com/office/drawing/2014/main" id="{822FBFF7-3DFB-384C-374D-36C629845DB6}"/>
              </a:ext>
            </a:extLst>
          </p:cNvPr>
          <p:cNvPicPr>
            <a:picLocks noChangeAspect="1"/>
          </p:cNvPicPr>
          <p:nvPr/>
        </p:nvPicPr>
        <p:blipFill>
          <a:blip r:embed="rId4"/>
          <a:stretch>
            <a:fillRect/>
          </a:stretch>
        </p:blipFill>
        <p:spPr>
          <a:xfrm>
            <a:off x="633234" y="3800932"/>
            <a:ext cx="842276" cy="741424"/>
          </a:xfrm>
          <a:prstGeom prst="rect">
            <a:avLst/>
          </a:prstGeom>
        </p:spPr>
      </p:pic>
    </p:spTree>
    <p:extLst>
      <p:ext uri="{BB962C8B-B14F-4D97-AF65-F5344CB8AC3E}">
        <p14:creationId xmlns:p14="http://schemas.microsoft.com/office/powerpoint/2010/main" val="530642277"/>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Title 3"/>
          <p:cNvSpPr txBox="1">
            <a:spLocks noGrp="1"/>
          </p:cNvSpPr>
          <p:nvPr>
            <p:ph type="ctrTitle"/>
          </p:nvPr>
        </p:nvSpPr>
        <p:spPr>
          <a:xfrm>
            <a:off x="1136194" y="2318983"/>
            <a:ext cx="5654751" cy="552381"/>
          </a:xfrm>
          <a:prstGeom prst="rect">
            <a:avLst/>
          </a:prstGeom>
        </p:spPr>
        <p:txBody>
          <a:bodyPr/>
          <a:lstStyle/>
          <a:p>
            <a:r>
              <a:t>Discussion</a:t>
            </a:r>
          </a:p>
        </p:txBody>
      </p:sp>
      <p:sp>
        <p:nvSpPr>
          <p:cNvPr id="526" name="Subtitle 4"/>
          <p:cNvSpPr txBox="1">
            <a:spLocks noGrp="1"/>
          </p:cNvSpPr>
          <p:nvPr>
            <p:ph type="subTitle" sz="quarter" idx="1"/>
          </p:nvPr>
        </p:nvSpPr>
        <p:spPr>
          <a:xfrm>
            <a:off x="1136194" y="2880944"/>
            <a:ext cx="5654751" cy="1165572"/>
          </a:xfrm>
          <a:prstGeom prst="rect">
            <a:avLst/>
          </a:prstGeom>
        </p:spPr>
        <p:txBody>
          <a:bodyPr lIns="45719" tIns="45720" rIns="45719" bIns="45720" anchor="t">
            <a:normAutofit lnSpcReduction="10000"/>
          </a:bodyPr>
          <a:lstStyle/>
          <a:p>
            <a:pPr marL="179070" lvl="1" indent="-173990" defTabSz="298322">
              <a:spcBef>
                <a:spcPts val="500"/>
              </a:spcBef>
              <a:buSzPct val="100000"/>
              <a:buFont typeface="Arial"/>
              <a:buChar char="•"/>
              <a:defRPr sz="1044">
                <a:solidFill>
                  <a:srgbClr val="888888"/>
                </a:solidFill>
              </a:defRPr>
            </a:pPr>
            <a:r>
              <a:rPr sz="1200"/>
              <a:t>Program Assessment Results (Dr. Sun)</a:t>
            </a:r>
            <a:endParaRPr lang="en-US" sz="1200"/>
          </a:p>
          <a:p>
            <a:pPr marL="179070" lvl="1" indent="-173990" defTabSz="298322">
              <a:spcBef>
                <a:spcPts val="500"/>
              </a:spcBef>
              <a:buSzPct val="100000"/>
              <a:buFont typeface="Arial"/>
              <a:buChar char="•"/>
              <a:defRPr sz="1044">
                <a:solidFill>
                  <a:srgbClr val="888888"/>
                </a:solidFill>
              </a:defRPr>
            </a:pPr>
            <a:r>
              <a:rPr sz="1200"/>
              <a:t>Survey and Feedback about our programs (Dr. Krum)</a:t>
            </a:r>
          </a:p>
          <a:p>
            <a:pPr marL="179070" lvl="1" indent="-173990" defTabSz="298322">
              <a:spcBef>
                <a:spcPts val="500"/>
              </a:spcBef>
              <a:buSzPct val="100000"/>
              <a:buFont typeface="Arial"/>
              <a:buChar char="•"/>
              <a:defRPr sz="1044">
                <a:solidFill>
                  <a:srgbClr val="888888"/>
                </a:solidFill>
              </a:defRPr>
            </a:pPr>
            <a:r>
              <a:rPr sz="1200"/>
              <a:t>Open </a:t>
            </a:r>
            <a:r>
              <a:rPr lang="en-US" sz="1200"/>
              <a:t>Discussion</a:t>
            </a:r>
            <a:r>
              <a:rPr sz="1200"/>
              <a:t> (Dr. Krum, Dr. Kaur)</a:t>
            </a:r>
          </a:p>
          <a:p>
            <a:pPr marL="179070" lvl="1" indent="-173990" defTabSz="298322">
              <a:spcBef>
                <a:spcPts val="500"/>
              </a:spcBef>
              <a:buSzPct val="100000"/>
              <a:buFont typeface="Arial"/>
              <a:buChar char="•"/>
              <a:defRPr sz="1044">
                <a:solidFill>
                  <a:srgbClr val="888888"/>
                </a:solidFill>
              </a:defRPr>
            </a:pPr>
            <a:r>
              <a:rPr sz="1200"/>
              <a:t>Future Collaboration Opportunities (Dr. Kaur)</a:t>
            </a:r>
            <a:br>
              <a:rPr sz="1200"/>
            </a:br>
            <a:endParaRPr sz="1218"/>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Title 4"/>
          <p:cNvSpPr txBox="1">
            <a:spLocks noGrp="1"/>
          </p:cNvSpPr>
          <p:nvPr>
            <p:ph type="title"/>
          </p:nvPr>
        </p:nvSpPr>
        <p:spPr>
          <a:xfrm>
            <a:off x="536408" y="237636"/>
            <a:ext cx="8140628" cy="857251"/>
          </a:xfrm>
          <a:prstGeom prst="rect">
            <a:avLst/>
          </a:prstGeom>
        </p:spPr>
        <p:txBody>
          <a:bodyPr lIns="45719" tIns="45720" rIns="45719" bIns="45720" anchor="ctr">
            <a:normAutofit/>
          </a:bodyPr>
          <a:lstStyle>
            <a:lvl1pPr>
              <a:defRPr sz="2400"/>
            </a:lvl1pPr>
          </a:lstStyle>
          <a:p>
            <a:r>
              <a:rPr lang="en-US"/>
              <a:t>Survey Feedback</a:t>
            </a:r>
            <a:r>
              <a:t> about our Program</a:t>
            </a:r>
            <a:r>
              <a:rPr lang="en-US"/>
              <a:t>, 2021</a:t>
            </a:r>
            <a:r>
              <a:t> (Dr. Krum)</a:t>
            </a:r>
          </a:p>
        </p:txBody>
      </p:sp>
      <p:sp>
        <p:nvSpPr>
          <p:cNvPr id="547" name="Content Placeholder 5"/>
          <p:cNvSpPr txBox="1">
            <a:spLocks noGrp="1"/>
          </p:cNvSpPr>
          <p:nvPr>
            <p:ph type="body" idx="1"/>
          </p:nvPr>
        </p:nvSpPr>
        <p:spPr>
          <a:xfrm>
            <a:off x="536408" y="1177748"/>
            <a:ext cx="8140628" cy="3394472"/>
          </a:xfrm>
          <a:prstGeom prst="rect">
            <a:avLst/>
          </a:prstGeom>
        </p:spPr>
        <p:txBody>
          <a:bodyPr lIns="45719" tIns="45720" rIns="45719" bIns="45720" anchor="t">
            <a:normAutofit/>
          </a:bodyPr>
          <a:lstStyle/>
          <a:p>
            <a:pPr marL="271145" indent="-271145" defTabSz="325754">
              <a:spcBef>
                <a:spcPts val="500"/>
              </a:spcBef>
              <a:buSzPct val="100000"/>
              <a:buFont typeface="Arial"/>
              <a:buChar char="•"/>
              <a:defRPr sz="1900"/>
            </a:pPr>
            <a:r>
              <a:t>Questions</a:t>
            </a:r>
            <a:endParaRPr lang="en-US"/>
          </a:p>
          <a:p>
            <a:pPr marL="922655" lvl="1" indent="-271145" defTabSz="325754">
              <a:spcBef>
                <a:spcPts val="500"/>
              </a:spcBef>
              <a:buFont typeface="Arial"/>
              <a:defRPr sz="1520"/>
            </a:pPr>
            <a:r>
              <a:rPr sz="1500"/>
              <a:t>Does undergraduate curriculum have requirements in networking, secure computing, AI, and ML?</a:t>
            </a:r>
          </a:p>
          <a:p>
            <a:pPr marL="922655" lvl="1" indent="-271145" defTabSz="325754">
              <a:spcBef>
                <a:spcPts val="500"/>
              </a:spcBef>
              <a:buFont typeface="Arial"/>
              <a:defRPr sz="1520"/>
            </a:pPr>
            <a:r>
              <a:rPr sz="1500"/>
              <a:t>PEOs do not mention ethics. Should ethics be added?</a:t>
            </a:r>
          </a:p>
          <a:p>
            <a:pPr marL="922655" lvl="1" indent="-271145" defTabSz="325754">
              <a:spcBef>
                <a:spcPts val="500"/>
              </a:spcBef>
              <a:buFont typeface="Arial"/>
              <a:defRPr sz="1520"/>
            </a:pPr>
            <a:r>
              <a:rPr sz="1500"/>
              <a:t>Are statistics and probability part of the core courses? Critical for data science and perhaps AI.</a:t>
            </a:r>
          </a:p>
          <a:p>
            <a:pPr marL="325120" indent="-325120" defTabSz="325754">
              <a:spcBef>
                <a:spcPts val="500"/>
              </a:spcBef>
              <a:buSzPct val="100000"/>
              <a:buFont typeface="Arial"/>
              <a:buChar char="•"/>
              <a:defRPr sz="1900"/>
            </a:pPr>
            <a:r>
              <a:t>Positive Comments</a:t>
            </a:r>
          </a:p>
          <a:p>
            <a:pPr marL="922655" lvl="1" indent="-271145" defTabSz="325754">
              <a:spcBef>
                <a:spcPts val="500"/>
              </a:spcBef>
              <a:buFont typeface="Arial"/>
              <a:defRPr sz="1520"/>
            </a:pPr>
            <a:r>
              <a:rPr sz="1500"/>
              <a:t>Glad to see writing and presentation skills in Senior Design Projects.</a:t>
            </a:r>
          </a:p>
          <a:p>
            <a:pPr marL="922655" lvl="1" indent="-271145" defTabSz="325754">
              <a:spcBef>
                <a:spcPts val="500"/>
              </a:spcBef>
              <a:buFont typeface="Arial"/>
              <a:defRPr sz="1520"/>
            </a:pPr>
            <a:r>
              <a:rPr sz="1500"/>
              <a:t>“CSULA continues to enhance the undergraduate and graduate programs.  Keep up the great work and progress.”</a:t>
            </a:r>
          </a:p>
        </p:txBody>
      </p:sp>
      <p:sp>
        <p:nvSpPr>
          <p:cNvPr id="548" name="Slide Number Placeholder 1"/>
          <p:cNvSpPr txBox="1">
            <a:spLocks noGrp="1"/>
          </p:cNvSpPr>
          <p:nvPr>
            <p:ph type="sldNum" sz="quarter" idx="4294967295"/>
          </p:nvPr>
        </p:nvSpPr>
        <p:spPr>
          <a:xfrm>
            <a:off x="8923997" y="4903224"/>
            <a:ext cx="220003" cy="2059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32</a:t>
            </a:fld>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Title 4"/>
          <p:cNvSpPr txBox="1">
            <a:spLocks noGrp="1"/>
          </p:cNvSpPr>
          <p:nvPr>
            <p:ph type="title"/>
          </p:nvPr>
        </p:nvSpPr>
        <p:spPr>
          <a:xfrm>
            <a:off x="536408" y="237636"/>
            <a:ext cx="8140628" cy="857251"/>
          </a:xfrm>
          <a:prstGeom prst="rect">
            <a:avLst/>
          </a:prstGeom>
        </p:spPr>
        <p:txBody>
          <a:bodyPr lIns="45719" tIns="45720" rIns="45719" bIns="45720" anchor="ctr">
            <a:normAutofit/>
          </a:bodyPr>
          <a:lstStyle>
            <a:lvl1pPr>
              <a:defRPr sz="2400"/>
            </a:lvl1pPr>
          </a:lstStyle>
          <a:p>
            <a:r>
              <a:t>Trends and Feedback Survey Results</a:t>
            </a:r>
            <a:r>
              <a:rPr lang="en-US"/>
              <a:t>, 2021</a:t>
            </a:r>
            <a:endParaRPr/>
          </a:p>
        </p:txBody>
      </p:sp>
      <p:sp>
        <p:nvSpPr>
          <p:cNvPr id="553" name="Content Placeholder 5"/>
          <p:cNvSpPr txBox="1">
            <a:spLocks noGrp="1"/>
          </p:cNvSpPr>
          <p:nvPr>
            <p:ph type="body" idx="1"/>
          </p:nvPr>
        </p:nvSpPr>
        <p:spPr>
          <a:xfrm>
            <a:off x="536408" y="1177748"/>
            <a:ext cx="8140628" cy="3394472"/>
          </a:xfrm>
          <a:prstGeom prst="rect">
            <a:avLst/>
          </a:prstGeom>
        </p:spPr>
        <p:txBody>
          <a:bodyPr lIns="45719" tIns="45720" rIns="45719" bIns="45720" anchor="t">
            <a:normAutofit/>
          </a:bodyPr>
          <a:lstStyle/>
          <a:p>
            <a:pPr marL="285750" indent="-285750">
              <a:spcBef>
                <a:spcPts val="600"/>
              </a:spcBef>
              <a:buSzPct val="100000"/>
              <a:buFont typeface="Arial"/>
              <a:buChar char="•"/>
              <a:defRPr sz="1800"/>
            </a:pPr>
            <a:r>
              <a:t>Trends, Technologies, and Methods</a:t>
            </a:r>
          </a:p>
          <a:p>
            <a:pPr marL="971550" lvl="1" indent="-285750">
              <a:spcBef>
                <a:spcPts val="600"/>
              </a:spcBef>
              <a:buFont typeface="Arial"/>
              <a:defRPr sz="1600"/>
            </a:pPr>
            <a:r>
              <a:t>Suggested topics: AI, ML, NLP, data science</a:t>
            </a:r>
            <a:endParaRPr sz="1500"/>
          </a:p>
          <a:p>
            <a:pPr marL="971550" lvl="1" indent="-285750">
              <a:spcBef>
                <a:spcPts val="600"/>
              </a:spcBef>
              <a:buFont typeface="Arial"/>
              <a:defRPr sz="1600"/>
            </a:pPr>
            <a:r>
              <a:t>Software Development Life-Cycle and Agile Scrum Methodologies</a:t>
            </a:r>
            <a:endParaRPr sz="1500"/>
          </a:p>
          <a:p>
            <a:pPr marL="971550" lvl="1" indent="-285750">
              <a:spcBef>
                <a:spcPts val="600"/>
              </a:spcBef>
              <a:buFont typeface="Arial"/>
              <a:defRPr sz="1600"/>
            </a:pPr>
            <a:r>
              <a:t>React Native for mobile development</a:t>
            </a:r>
            <a:endParaRPr sz="1500"/>
          </a:p>
          <a:p>
            <a:pPr marL="971550" lvl="1" indent="-285750">
              <a:spcBef>
                <a:spcPts val="600"/>
              </a:spcBef>
              <a:buFont typeface="Arial"/>
              <a:defRPr sz="1600"/>
            </a:pPr>
            <a:r>
              <a:t>Deploying and programming in cloud environments</a:t>
            </a:r>
            <a:endParaRPr sz="1500"/>
          </a:p>
          <a:p>
            <a:pPr marL="971550" lvl="1" indent="-285750">
              <a:spcBef>
                <a:spcPts val="600"/>
              </a:spcBef>
              <a:buFont typeface="Arial"/>
              <a:defRPr sz="1600"/>
            </a:pPr>
            <a:r>
              <a:t>Cybersecurity Methodologies, more learning about securing data</a:t>
            </a:r>
            <a:endParaRPr sz="1500"/>
          </a:p>
          <a:p>
            <a:pPr marL="971550" lvl="1" indent="-285750">
              <a:spcBef>
                <a:spcPts val="600"/>
              </a:spcBef>
              <a:buFont typeface="Arial"/>
              <a:defRPr sz="1600"/>
            </a:pPr>
            <a:r>
              <a:t>Architecture for IT infrastructure and Application Development</a:t>
            </a:r>
            <a:endParaRPr sz="1500"/>
          </a:p>
          <a:p>
            <a:pPr marL="971550" lvl="1" indent="-285750">
              <a:spcBef>
                <a:spcPts val="600"/>
              </a:spcBef>
              <a:buFont typeface="Arial"/>
              <a:defRPr sz="1600"/>
            </a:pPr>
            <a:r>
              <a:t>IT Compliance and Security (e.g. NIST, FISMA, SOX, HIPAA, etc.)</a:t>
            </a:r>
            <a:endParaRPr sz="1500"/>
          </a:p>
          <a:p>
            <a:pPr marL="971550" lvl="1" indent="-285750">
              <a:spcBef>
                <a:spcPts val="600"/>
              </a:spcBef>
              <a:buFont typeface="Arial"/>
              <a:defRPr sz="1600"/>
            </a:pPr>
            <a:r>
              <a:t>Bayesian modeling with the Stan platform</a:t>
            </a:r>
          </a:p>
          <a:p>
            <a:pPr marL="971550" lvl="1" indent="-285750">
              <a:spcBef>
                <a:spcPts val="600"/>
              </a:spcBef>
              <a:buFont typeface="Arial"/>
              <a:defRPr sz="1600"/>
            </a:pPr>
            <a:r>
              <a:rPr lang="en-US"/>
              <a:t>Internship Opportunities</a:t>
            </a:r>
          </a:p>
        </p:txBody>
      </p:sp>
      <p:sp>
        <p:nvSpPr>
          <p:cNvPr id="554" name="Slide Number Placeholder 1"/>
          <p:cNvSpPr txBox="1">
            <a:spLocks noGrp="1"/>
          </p:cNvSpPr>
          <p:nvPr>
            <p:ph type="sldNum" sz="quarter" idx="4294967295"/>
          </p:nvPr>
        </p:nvSpPr>
        <p:spPr>
          <a:xfrm>
            <a:off x="8923997" y="4903224"/>
            <a:ext cx="220003" cy="2059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33</a:t>
            </a:fld>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 name="Title 4"/>
          <p:cNvSpPr txBox="1">
            <a:spLocks noGrp="1"/>
          </p:cNvSpPr>
          <p:nvPr>
            <p:ph type="title"/>
          </p:nvPr>
        </p:nvSpPr>
        <p:spPr>
          <a:xfrm>
            <a:off x="536408" y="237636"/>
            <a:ext cx="8140628" cy="857251"/>
          </a:xfrm>
          <a:prstGeom prst="rect">
            <a:avLst/>
          </a:prstGeom>
        </p:spPr>
        <p:txBody>
          <a:bodyPr lIns="45719" tIns="45720" rIns="45719" bIns="45720" anchor="ctr">
            <a:normAutofit/>
          </a:bodyPr>
          <a:lstStyle>
            <a:lvl1pPr>
              <a:defRPr sz="2400"/>
            </a:lvl1pPr>
          </a:lstStyle>
          <a:p>
            <a:r>
              <a:rPr lang="en-US"/>
              <a:t>Discussion Topics from 2021</a:t>
            </a:r>
            <a:endParaRPr/>
          </a:p>
        </p:txBody>
      </p:sp>
      <p:sp>
        <p:nvSpPr>
          <p:cNvPr id="559" name="Content Placeholder 5"/>
          <p:cNvSpPr txBox="1">
            <a:spLocks noGrp="1"/>
          </p:cNvSpPr>
          <p:nvPr>
            <p:ph type="body" idx="1"/>
          </p:nvPr>
        </p:nvSpPr>
        <p:spPr>
          <a:xfrm>
            <a:off x="536408" y="1177748"/>
            <a:ext cx="8140628" cy="3394472"/>
          </a:xfrm>
          <a:prstGeom prst="rect">
            <a:avLst/>
          </a:prstGeom>
        </p:spPr>
        <p:txBody>
          <a:bodyPr lIns="45719" tIns="45720" rIns="45719" bIns="45720" anchor="t">
            <a:normAutofit/>
          </a:bodyPr>
          <a:lstStyle/>
          <a:p>
            <a:pPr>
              <a:spcBef>
                <a:spcPts val="600"/>
              </a:spcBef>
              <a:buSzPct val="100000"/>
              <a:defRPr sz="1800"/>
            </a:pPr>
            <a:r>
              <a:rPr lang="en-US"/>
              <a:t>In addition to survey topics and questions mentioned previously, </a:t>
            </a:r>
            <a:br>
              <a:rPr lang="en-US"/>
            </a:br>
            <a:r>
              <a:rPr lang="en-US"/>
              <a:t>last year's discussion also included:</a:t>
            </a:r>
          </a:p>
          <a:p>
            <a:pPr marL="285750" indent="-285750">
              <a:spcBef>
                <a:spcPts val="600"/>
              </a:spcBef>
              <a:buSzPct val="100000"/>
              <a:buFont typeface="Arial"/>
              <a:buChar char="•"/>
              <a:defRPr sz="1800"/>
            </a:pPr>
            <a:endParaRPr lang="en-US"/>
          </a:p>
          <a:p>
            <a:pPr marL="285750" indent="-285750">
              <a:spcBef>
                <a:spcPts val="600"/>
              </a:spcBef>
              <a:buSzPct val="100000"/>
              <a:buFont typeface="Arial"/>
              <a:buChar char="•"/>
              <a:defRPr sz="1800"/>
            </a:pPr>
            <a:r>
              <a:rPr lang="en-US"/>
              <a:t>Mobile Development (iOS)</a:t>
            </a:r>
          </a:p>
          <a:p>
            <a:pPr marL="285750" indent="-285750">
              <a:spcBef>
                <a:spcPts val="600"/>
              </a:spcBef>
              <a:buSzPct val="100000"/>
              <a:buFont typeface="Arial"/>
              <a:buChar char="•"/>
              <a:defRPr sz="1800"/>
            </a:pPr>
            <a:endParaRPr lang="en-US"/>
          </a:p>
          <a:p>
            <a:pPr marL="285750" indent="-285750">
              <a:spcBef>
                <a:spcPts val="600"/>
              </a:spcBef>
              <a:buSzPct val="100000"/>
              <a:buFont typeface="Arial"/>
              <a:buChar char="•"/>
              <a:defRPr sz="1800"/>
            </a:pPr>
            <a:r>
              <a:rPr lang="en-US"/>
              <a:t>Kubernetes</a:t>
            </a:r>
          </a:p>
          <a:p>
            <a:pPr marL="285750" indent="-285750">
              <a:spcBef>
                <a:spcPts val="600"/>
              </a:spcBef>
              <a:buSzPct val="100000"/>
              <a:buFont typeface="Arial"/>
              <a:buChar char="•"/>
              <a:defRPr sz="1800"/>
            </a:pPr>
            <a:endParaRPr lang="en-US"/>
          </a:p>
          <a:p>
            <a:pPr marL="285750" indent="-285750">
              <a:spcBef>
                <a:spcPts val="600"/>
              </a:spcBef>
              <a:buSzPct val="100000"/>
              <a:buFont typeface="Arial"/>
              <a:buChar char="•"/>
              <a:defRPr sz="1800"/>
            </a:pPr>
            <a:r>
              <a:rPr lang="en-US"/>
              <a:t>Git Skills</a:t>
            </a:r>
          </a:p>
          <a:p>
            <a:pPr marL="971550" lvl="1" indent="-285750">
              <a:spcBef>
                <a:spcPts val="600"/>
              </a:spcBef>
              <a:buFont typeface="Arial"/>
              <a:defRPr sz="1600"/>
            </a:pPr>
            <a:endParaRPr/>
          </a:p>
        </p:txBody>
      </p:sp>
      <p:sp>
        <p:nvSpPr>
          <p:cNvPr id="560" name="Slide Number Placeholder 1"/>
          <p:cNvSpPr txBox="1">
            <a:spLocks noGrp="1"/>
          </p:cNvSpPr>
          <p:nvPr>
            <p:ph type="sldNum" sz="quarter" idx="4294967295"/>
          </p:nvPr>
        </p:nvSpPr>
        <p:spPr>
          <a:xfrm>
            <a:off x="8923997" y="4903224"/>
            <a:ext cx="220003" cy="2059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34</a:t>
            </a:fld>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Title 1"/>
          <p:cNvSpPr txBox="1">
            <a:spLocks noGrp="1"/>
          </p:cNvSpPr>
          <p:nvPr>
            <p:ph type="title"/>
          </p:nvPr>
        </p:nvSpPr>
        <p:spPr>
          <a:xfrm>
            <a:off x="536408" y="237636"/>
            <a:ext cx="8140628" cy="857251"/>
          </a:xfrm>
          <a:prstGeom prst="rect">
            <a:avLst/>
          </a:prstGeom>
        </p:spPr>
        <p:txBody>
          <a:bodyPr/>
          <a:lstStyle>
            <a:lvl1pPr>
              <a:defRPr sz="2400"/>
            </a:lvl1pPr>
          </a:lstStyle>
          <a:p>
            <a:r>
              <a:t>Open Discussion (Dr. Krum, Dr. Kaur)</a:t>
            </a:r>
          </a:p>
        </p:txBody>
      </p:sp>
      <p:sp>
        <p:nvSpPr>
          <p:cNvPr id="565" name="Content Placeholder 2"/>
          <p:cNvSpPr txBox="1">
            <a:spLocks noGrp="1"/>
          </p:cNvSpPr>
          <p:nvPr>
            <p:ph type="body" idx="1"/>
          </p:nvPr>
        </p:nvSpPr>
        <p:spPr>
          <a:xfrm>
            <a:off x="536408" y="1177748"/>
            <a:ext cx="8140628" cy="3394472"/>
          </a:xfrm>
          <a:prstGeom prst="rect">
            <a:avLst/>
          </a:prstGeom>
        </p:spPr>
        <p:txBody>
          <a:bodyPr lIns="45719" tIns="45720" rIns="45719" bIns="45720" anchor="t">
            <a:normAutofit/>
          </a:bodyPr>
          <a:lstStyle>
            <a:lvl1pPr marL="285750" indent="-285750">
              <a:buSzPct val="100000"/>
              <a:buFont typeface="Arial"/>
              <a:buChar char="•"/>
            </a:lvl1pPr>
          </a:lstStyle>
          <a:p>
            <a:r>
              <a:rPr lang="en-US"/>
              <a:t>What areas to add to strengthen curriculum to meet industry demand?       </a:t>
            </a:r>
          </a:p>
          <a:p>
            <a:pPr marL="730885" lvl="1" indent="-387985"/>
            <a:endParaRPr lang="en-US"/>
          </a:p>
          <a:p>
            <a:r>
              <a:rPr lang="en-US"/>
              <a:t>What core skills for are needed for internships / jobs</a:t>
            </a:r>
          </a:p>
          <a:p>
            <a:pPr marL="730885" lvl="1" indent="-387985"/>
            <a:endParaRPr lang="en-US"/>
          </a:p>
          <a:p>
            <a:r>
              <a:rPr lang="en-US"/>
              <a:t>Is remote work a part of your workplace? How can universities prepare students with the skills and assets needed for remote or hybrid work?</a:t>
            </a:r>
          </a:p>
          <a:p>
            <a:endParaRPr lang="en-US"/>
          </a:p>
          <a:p>
            <a:r>
              <a:t>Any other topics, feedback, or suggestions for the department?</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Title 1"/>
          <p:cNvSpPr txBox="1">
            <a:spLocks noGrp="1"/>
          </p:cNvSpPr>
          <p:nvPr>
            <p:ph type="title"/>
          </p:nvPr>
        </p:nvSpPr>
        <p:spPr>
          <a:xfrm>
            <a:off x="536408" y="237636"/>
            <a:ext cx="8140628" cy="857251"/>
          </a:xfrm>
          <a:prstGeom prst="rect">
            <a:avLst/>
          </a:prstGeom>
        </p:spPr>
        <p:txBody>
          <a:bodyPr/>
          <a:lstStyle/>
          <a:p>
            <a:r>
              <a:t>Future Collaboration Opportunities (Dr. Kaur)</a:t>
            </a:r>
          </a:p>
        </p:txBody>
      </p:sp>
      <p:sp>
        <p:nvSpPr>
          <p:cNvPr id="570" name="Content Placeholder 2"/>
          <p:cNvSpPr txBox="1">
            <a:spLocks noGrp="1"/>
          </p:cNvSpPr>
          <p:nvPr>
            <p:ph type="body" idx="1"/>
          </p:nvPr>
        </p:nvSpPr>
        <p:spPr>
          <a:xfrm>
            <a:off x="536408" y="1177748"/>
            <a:ext cx="8140628" cy="3394472"/>
          </a:xfrm>
          <a:prstGeom prst="rect">
            <a:avLst/>
          </a:prstGeom>
        </p:spPr>
        <p:txBody>
          <a:bodyPr lIns="45719" tIns="45720" rIns="45719" bIns="45720" anchor="t">
            <a:normAutofit lnSpcReduction="10000"/>
          </a:bodyPr>
          <a:lstStyle/>
          <a:p>
            <a:pPr marL="342900" indent="-342900">
              <a:buSzPct val="100000"/>
              <a:buAutoNum type="arabicPeriod"/>
            </a:pPr>
            <a:r>
              <a:t>Donate to the college (</a:t>
            </a:r>
            <a:r>
              <a:rPr u="sng">
                <a:solidFill>
                  <a:srgbClr val="0000FF"/>
                </a:solidFill>
                <a:uFill>
                  <a:solidFill>
                    <a:srgbClr val="0000FF"/>
                  </a:solidFill>
                </a:uFill>
                <a:hlinkClick r:id="rId3"/>
              </a:rPr>
              <a:t>give to ECST</a:t>
            </a:r>
            <a:r>
              <a:t>)</a:t>
            </a:r>
          </a:p>
          <a:p>
            <a:pPr marL="1028700" lvl="1" indent="-342900">
              <a:spcBef>
                <a:spcPts val="300"/>
              </a:spcBef>
              <a:buFont typeface="Arial"/>
              <a:defRPr sz="1500"/>
            </a:pPr>
            <a:r>
              <a:t>Gifts (Unrestricted funds to support research, teaching, etc.)</a:t>
            </a:r>
          </a:p>
          <a:p>
            <a:pPr marL="1028700" lvl="1" indent="-342900">
              <a:spcBef>
                <a:spcPts val="300"/>
              </a:spcBef>
              <a:buFont typeface="Arial"/>
              <a:defRPr sz="1500"/>
            </a:pPr>
            <a:r>
              <a:t>Sponsored Research/Contracts and Grants (Specific work)</a:t>
            </a:r>
          </a:p>
          <a:p>
            <a:pPr marL="342900" indent="-342900">
              <a:buSzPct val="100000"/>
              <a:buAutoNum type="arabicPeriod"/>
            </a:pPr>
            <a:r>
              <a:t>Sponsor a Senior Design Project (</a:t>
            </a:r>
            <a:r>
              <a:rPr u="sng">
                <a:solidFill>
                  <a:srgbClr val="0000FF"/>
                </a:solidFill>
                <a:uFill>
                  <a:solidFill>
                    <a:srgbClr val="0000FF"/>
                  </a:solidFill>
                </a:uFill>
                <a:hlinkClick r:id="rId4"/>
              </a:rPr>
              <a:t>list of active projects</a:t>
            </a:r>
            <a:r>
              <a:t>)</a:t>
            </a:r>
          </a:p>
          <a:p>
            <a:pPr marL="342900" indent="-342900">
              <a:buSzPct val="100000"/>
              <a:buAutoNum type="arabicPeriod"/>
            </a:pPr>
            <a:r>
              <a:t>Recruit strong candidates (</a:t>
            </a:r>
            <a:r>
              <a:rPr u="sng">
                <a:solidFill>
                  <a:srgbClr val="0000FF"/>
                </a:solidFill>
                <a:uFill>
                  <a:solidFill>
                    <a:srgbClr val="0000FF"/>
                  </a:solidFill>
                </a:uFill>
                <a:hlinkClick r:id="rId5"/>
              </a:rPr>
              <a:t>ECST Career Development Center</a:t>
            </a:r>
            <a:r>
              <a:t>)</a:t>
            </a:r>
          </a:p>
          <a:p>
            <a:pPr marL="342900" indent="-342900">
              <a:buSzPct val="100000"/>
              <a:buAutoNum type="arabicPeriod"/>
            </a:pPr>
            <a:r>
              <a:t>Teach a special topic course in Computer Science (</a:t>
            </a:r>
            <a:r>
              <a:rPr u="sng">
                <a:solidFill>
                  <a:srgbClr val="0000FF"/>
                </a:solidFill>
                <a:uFill>
                  <a:solidFill>
                    <a:srgbClr val="0000FF"/>
                  </a:solidFill>
                </a:uFill>
                <a:hlinkClick r:id="rId6"/>
              </a:rPr>
              <a:t>CS-4540</a:t>
            </a:r>
            <a:r>
              <a:t>)</a:t>
            </a:r>
          </a:p>
          <a:p>
            <a:pPr marL="342900" indent="-342900">
              <a:buSzPct val="100000"/>
              <a:buAutoNum type="arabicPeriod"/>
            </a:pPr>
            <a:r>
              <a:t>Part time faculty for existing courses and special courses</a:t>
            </a:r>
          </a:p>
          <a:p>
            <a:br>
              <a:rPr lang="en-US" dirty="0"/>
            </a:br>
            <a:r>
              <a:t>Any questions about collaboration opportunities?</a:t>
            </a:r>
          </a:p>
          <a:p>
            <a:endParaRPr/>
          </a:p>
          <a:p>
            <a:r>
              <a:t>Any collaboration opportunities you wish to pursue with the department?</a:t>
            </a:r>
          </a:p>
          <a:p>
            <a:r>
              <a:t>(You can discuss here, or reach out in email for private discussions)</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Title 1"/>
          <p:cNvSpPr txBox="1">
            <a:spLocks noGrp="1"/>
          </p:cNvSpPr>
          <p:nvPr>
            <p:ph type="title"/>
          </p:nvPr>
        </p:nvSpPr>
        <p:spPr>
          <a:xfrm>
            <a:off x="601357" y="470882"/>
            <a:ext cx="3592514" cy="1021556"/>
          </a:xfrm>
          <a:prstGeom prst="rect">
            <a:avLst/>
          </a:prstGeom>
        </p:spPr>
        <p:txBody>
          <a:bodyPr/>
          <a:lstStyle/>
          <a:p>
            <a:r>
              <a:t>Thank you!</a:t>
            </a:r>
          </a:p>
        </p:txBody>
      </p:sp>
      <p:sp>
        <p:nvSpPr>
          <p:cNvPr id="575" name="Text Placeholder 2"/>
          <p:cNvSpPr txBox="1">
            <a:spLocks noGrp="1"/>
          </p:cNvSpPr>
          <p:nvPr>
            <p:ph type="body" sz="quarter" idx="1"/>
          </p:nvPr>
        </p:nvSpPr>
        <p:spPr>
          <a:xfrm>
            <a:off x="601357" y="1492437"/>
            <a:ext cx="3592514" cy="344091"/>
          </a:xfrm>
          <a:prstGeom prst="rect">
            <a:avLst/>
          </a:prstGeom>
        </p:spPr>
        <p:txBody>
          <a:bodyPr/>
          <a:lstStyle>
            <a:lvl1pPr defTabSz="212597">
              <a:spcBef>
                <a:spcPts val="200"/>
              </a:spcBef>
              <a:defRPr sz="930"/>
            </a:lvl1pPr>
          </a:lstStyle>
          <a:p>
            <a:r>
              <a:t>Thank you for your interest and your support of the Cal State LA Computer Science Department.</a:t>
            </a:r>
          </a:p>
        </p:txBody>
      </p:sp>
      <p:sp>
        <p:nvSpPr>
          <p:cNvPr id="576" name="Slide Number Placeholder 3"/>
          <p:cNvSpPr txBox="1">
            <a:spLocks noGrp="1"/>
          </p:cNvSpPr>
          <p:nvPr>
            <p:ph type="sldNum" sz="quarter" idx="2"/>
          </p:nvPr>
        </p:nvSpPr>
        <p:spPr>
          <a:xfrm>
            <a:off x="8889161" y="4860076"/>
            <a:ext cx="220004" cy="20591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37</a:t>
            </a:fld>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Slide Number Placeholder 1"/>
          <p:cNvSpPr txBox="1">
            <a:spLocks noGrp="1"/>
          </p:cNvSpPr>
          <p:nvPr>
            <p:ph type="sldNum" sz="quarter" idx="2"/>
          </p:nvPr>
        </p:nvSpPr>
        <p:spPr>
          <a:xfrm>
            <a:off x="8981928" y="4903621"/>
            <a:ext cx="162072" cy="20591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
        <p:nvSpPr>
          <p:cNvPr id="334" name="Subtitle 2"/>
          <p:cNvSpPr txBox="1">
            <a:spLocks noGrp="1"/>
          </p:cNvSpPr>
          <p:nvPr>
            <p:ph type="body" sz="half" idx="1"/>
          </p:nvPr>
        </p:nvSpPr>
        <p:spPr>
          <a:xfrm>
            <a:off x="318900" y="1224321"/>
            <a:ext cx="4469767" cy="3298915"/>
          </a:xfrm>
          <a:prstGeom prst="rect">
            <a:avLst/>
          </a:prstGeom>
        </p:spPr>
        <p:txBody>
          <a:bodyPr/>
          <a:lstStyle/>
          <a:p>
            <a:pPr>
              <a:spcBef>
                <a:spcPts val="300"/>
              </a:spcBef>
              <a:defRPr sz="1600" b="1"/>
            </a:pPr>
            <a:r>
              <a:t>Welcome!</a:t>
            </a:r>
          </a:p>
          <a:p>
            <a:pPr>
              <a:defRPr sz="1600"/>
            </a:pPr>
            <a:endParaRPr/>
          </a:p>
          <a:p>
            <a:pPr marL="285750" indent="-285750">
              <a:spcBef>
                <a:spcPts val="600"/>
              </a:spcBef>
              <a:buSzPct val="100000"/>
              <a:buFont typeface="Arial"/>
              <a:buChar char="•"/>
              <a:defRPr sz="1600"/>
            </a:pPr>
            <a:r>
              <a:t>Welcome			   11:00 AM - 11:05 AM</a:t>
            </a:r>
          </a:p>
          <a:p>
            <a:pPr marL="285750" indent="-285750">
              <a:spcBef>
                <a:spcPts val="600"/>
              </a:spcBef>
              <a:buSzPct val="100000"/>
              <a:buFont typeface="Arial"/>
              <a:buChar char="•"/>
              <a:defRPr sz="1600"/>
            </a:pPr>
            <a:r>
              <a:t>Program Overview	   11:05 AM - 11:25 AM</a:t>
            </a:r>
          </a:p>
          <a:p>
            <a:pPr marL="317500" lvl="1" indent="-127000">
              <a:spcBef>
                <a:spcPts val="600"/>
              </a:spcBef>
              <a:buSzPct val="100000"/>
              <a:buFont typeface="Arial"/>
              <a:buChar char="•"/>
              <a:defRPr sz="1200" i="1">
                <a:solidFill>
                  <a:srgbClr val="888888"/>
                </a:solidFill>
              </a:defRPr>
            </a:pPr>
            <a:r>
              <a:t>Undergraduate Curriculum</a:t>
            </a:r>
            <a:endParaRPr sz="1500"/>
          </a:p>
          <a:p>
            <a:pPr marL="317500" lvl="1" indent="-127000">
              <a:spcBef>
                <a:spcPts val="600"/>
              </a:spcBef>
              <a:buSzPct val="100000"/>
              <a:buFont typeface="Arial"/>
              <a:buChar char="•"/>
              <a:defRPr sz="1200" i="1">
                <a:solidFill>
                  <a:srgbClr val="888888"/>
                </a:solidFill>
              </a:defRPr>
            </a:pPr>
            <a:r>
              <a:t>Graduate Curriculum</a:t>
            </a:r>
            <a:endParaRPr sz="1500"/>
          </a:p>
          <a:p>
            <a:pPr marL="285750" indent="-285750">
              <a:spcBef>
                <a:spcPts val="600"/>
              </a:spcBef>
              <a:buSzPct val="100000"/>
              <a:buFont typeface="Arial"/>
              <a:buChar char="•"/>
              <a:defRPr sz="1600"/>
            </a:pPr>
            <a:r>
              <a:t>Additional Topics	   11:25 AM - 11:50 AM</a:t>
            </a:r>
          </a:p>
          <a:p>
            <a:pPr marL="317500" lvl="1" indent="-127000">
              <a:spcBef>
                <a:spcPts val="600"/>
              </a:spcBef>
              <a:buSzPct val="100000"/>
              <a:buFont typeface="Arial"/>
              <a:buChar char="•"/>
              <a:defRPr sz="1200" i="1">
                <a:solidFill>
                  <a:srgbClr val="888888"/>
                </a:solidFill>
              </a:defRPr>
            </a:pPr>
            <a:r>
              <a:t>Research Opportunities for Students </a:t>
            </a:r>
          </a:p>
          <a:p>
            <a:pPr marL="285750" indent="-285750">
              <a:spcBef>
                <a:spcPts val="600"/>
              </a:spcBef>
              <a:buSzPct val="100000"/>
              <a:buFont typeface="Arial"/>
              <a:buChar char="•"/>
              <a:defRPr sz="1600"/>
            </a:pPr>
            <a:r>
              <a:t>Short Break                11:50 AM - 12:00 PM</a:t>
            </a:r>
          </a:p>
          <a:p>
            <a:pPr marL="285750" indent="-285750">
              <a:spcBef>
                <a:spcPts val="600"/>
              </a:spcBef>
              <a:buSzPct val="100000"/>
              <a:buFont typeface="Arial"/>
              <a:buChar char="•"/>
              <a:defRPr sz="1600"/>
            </a:pPr>
            <a:r>
              <a:t>Discussion 			    12:00 PM - 1:00 PM </a:t>
            </a:r>
          </a:p>
          <a:p>
            <a:pPr marL="285750" indent="-285750">
              <a:spcBef>
                <a:spcPts val="600"/>
              </a:spcBef>
              <a:buSzPct val="100000"/>
              <a:buFont typeface="Arial"/>
              <a:buChar char="•"/>
              <a:defRPr sz="1600"/>
            </a:pPr>
            <a:r>
              <a:t>Adjourn				    1:00 PM </a:t>
            </a:r>
          </a:p>
        </p:txBody>
      </p:sp>
      <p:sp>
        <p:nvSpPr>
          <p:cNvPr id="335" name="Title 3"/>
          <p:cNvSpPr txBox="1">
            <a:spLocks noGrp="1"/>
          </p:cNvSpPr>
          <p:nvPr>
            <p:ph type="title"/>
          </p:nvPr>
        </p:nvSpPr>
        <p:spPr>
          <a:xfrm>
            <a:off x="228600" y="170260"/>
            <a:ext cx="8769096" cy="857251"/>
          </a:xfrm>
          <a:prstGeom prst="rect">
            <a:avLst/>
          </a:prstGeom>
        </p:spPr>
        <p:txBody>
          <a:bodyPr/>
          <a:lstStyle/>
          <a:p>
            <a:r>
              <a:t>IAB Meeting Agenda</a:t>
            </a:r>
            <a:br/>
            <a:r>
              <a:t>Fall 2022</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Title 3"/>
          <p:cNvSpPr txBox="1">
            <a:spLocks noGrp="1"/>
          </p:cNvSpPr>
          <p:nvPr>
            <p:ph type="ctrTitle"/>
          </p:nvPr>
        </p:nvSpPr>
        <p:spPr>
          <a:xfrm>
            <a:off x="1136194" y="2318983"/>
            <a:ext cx="5654751" cy="552381"/>
          </a:xfrm>
          <a:prstGeom prst="rect">
            <a:avLst/>
          </a:prstGeom>
        </p:spPr>
        <p:txBody>
          <a:bodyPr/>
          <a:lstStyle/>
          <a:p>
            <a:r>
              <a:t>Program Overview</a:t>
            </a:r>
          </a:p>
        </p:txBody>
      </p:sp>
      <p:sp>
        <p:nvSpPr>
          <p:cNvPr id="340" name="Subtitle 4"/>
          <p:cNvSpPr txBox="1">
            <a:spLocks noGrp="1"/>
          </p:cNvSpPr>
          <p:nvPr>
            <p:ph type="subTitle" sz="quarter" idx="1"/>
          </p:nvPr>
        </p:nvSpPr>
        <p:spPr>
          <a:xfrm>
            <a:off x="1136194" y="3043824"/>
            <a:ext cx="5654751" cy="1165572"/>
          </a:xfrm>
          <a:prstGeom prst="rect">
            <a:avLst/>
          </a:prstGeom>
        </p:spPr>
        <p:txBody>
          <a:bodyPr/>
          <a:lstStyle/>
          <a:p>
            <a:r>
              <a:t>Dr. Elaine Kang</a:t>
            </a:r>
          </a:p>
          <a:p>
            <a:r>
              <a:t>Dr. Behzad Parviz</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 name="Picture 2" descr="Picture 2"/>
          <p:cNvPicPr>
            <a:picLocks noChangeAspect="1"/>
          </p:cNvPicPr>
          <p:nvPr/>
        </p:nvPicPr>
        <p:blipFill>
          <a:blip r:embed="rId3"/>
          <a:srcRect t="34227"/>
          <a:stretch>
            <a:fillRect/>
          </a:stretch>
        </p:blipFill>
        <p:spPr>
          <a:xfrm>
            <a:off x="446881" y="669131"/>
            <a:ext cx="6110288" cy="2259808"/>
          </a:xfrm>
          <a:prstGeom prst="rect">
            <a:avLst/>
          </a:prstGeom>
          <a:ln w="12700">
            <a:miter lim="400000"/>
          </a:ln>
        </p:spPr>
      </p:pic>
      <p:sp>
        <p:nvSpPr>
          <p:cNvPr id="345" name="Rectangle 4"/>
          <p:cNvSpPr/>
          <p:nvPr/>
        </p:nvSpPr>
        <p:spPr>
          <a:xfrm>
            <a:off x="0" y="4188619"/>
            <a:ext cx="9144000" cy="962026"/>
          </a:xfrm>
          <a:prstGeom prst="rect">
            <a:avLst/>
          </a:prstGeom>
          <a:solidFill>
            <a:srgbClr val="000000"/>
          </a:solidFill>
          <a:ln w="12700">
            <a:miter lim="400000"/>
          </a:ln>
          <a:effectLst>
            <a:outerShdw blurRad="38100" dist="23000" dir="5400000" rotWithShape="0">
              <a:srgbClr val="000000">
                <a:alpha val="35000"/>
              </a:srgbClr>
            </a:outerShdw>
          </a:effectLst>
        </p:spPr>
        <p:txBody>
          <a:bodyPr lIns="45719" rIns="45719" anchor="ctr"/>
          <a:lstStyle/>
          <a:p>
            <a:pPr algn="ctr">
              <a:defRPr sz="1300">
                <a:solidFill>
                  <a:srgbClr val="FFFFFF"/>
                </a:solidFill>
              </a:defRPr>
            </a:pPr>
            <a:endParaRPr/>
          </a:p>
        </p:txBody>
      </p:sp>
      <p:grpSp>
        <p:nvGrpSpPr>
          <p:cNvPr id="348" name="Title 1"/>
          <p:cNvGrpSpPr/>
          <p:nvPr/>
        </p:nvGrpSpPr>
        <p:grpSpPr>
          <a:xfrm>
            <a:off x="0" y="-20241"/>
            <a:ext cx="9144000" cy="628652"/>
            <a:chOff x="0" y="0"/>
            <a:chExt cx="9144000" cy="628651"/>
          </a:xfrm>
        </p:grpSpPr>
        <p:sp>
          <p:nvSpPr>
            <p:cNvPr id="346" name="Rectangle"/>
            <p:cNvSpPr/>
            <p:nvPr/>
          </p:nvSpPr>
          <p:spPr>
            <a:xfrm>
              <a:off x="0" y="-1"/>
              <a:ext cx="9144000" cy="628653"/>
            </a:xfrm>
            <a:prstGeom prst="rect">
              <a:avLst/>
            </a:prstGeom>
            <a:solidFill>
              <a:srgbClr val="595959">
                <a:alpha val="89804"/>
              </a:srgbClr>
            </a:solidFill>
            <a:ln w="12700" cap="flat">
              <a:noFill/>
              <a:miter lim="400000"/>
            </a:ln>
            <a:effectLst/>
          </p:spPr>
          <p:txBody>
            <a:bodyPr wrap="square" lIns="45719" tIns="45719" rIns="45719" bIns="45719" numCol="1" anchor="b">
              <a:noAutofit/>
            </a:bodyPr>
            <a:lstStyle/>
            <a:p>
              <a:pPr algn="ctr">
                <a:lnSpc>
                  <a:spcPct val="90000"/>
                </a:lnSpc>
                <a:defRPr sz="6000"/>
              </a:pPr>
              <a:endParaRPr/>
            </a:p>
          </p:txBody>
        </p:sp>
        <p:sp>
          <p:nvSpPr>
            <p:cNvPr id="347" name="About Cal State LA"/>
            <p:cNvSpPr txBox="1"/>
            <p:nvPr/>
          </p:nvSpPr>
          <p:spPr>
            <a:xfrm>
              <a:off x="45719" y="168911"/>
              <a:ext cx="9052562" cy="4597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b">
              <a:spAutoFit/>
            </a:bodyPr>
            <a:lstStyle>
              <a:lvl1pPr algn="ctr">
                <a:lnSpc>
                  <a:spcPct val="90000"/>
                </a:lnSpc>
                <a:defRPr sz="2400" b="1">
                  <a:solidFill>
                    <a:srgbClr val="FFFFFF"/>
                  </a:solidFill>
                  <a:latin typeface="Futura Medium Italic BT"/>
                  <a:ea typeface="Futura Medium Italic BT"/>
                  <a:cs typeface="Futura Medium Italic BT"/>
                  <a:sym typeface="Futura Medium Italic BT"/>
                </a:defRPr>
              </a:lvl1pPr>
            </a:lstStyle>
            <a:p>
              <a:r>
                <a:t>About Cal State LA</a:t>
              </a:r>
            </a:p>
          </p:txBody>
        </p:sp>
      </p:grpSp>
      <p:sp>
        <p:nvSpPr>
          <p:cNvPr id="349" name="Rectangle 9"/>
          <p:cNvSpPr/>
          <p:nvPr/>
        </p:nvSpPr>
        <p:spPr>
          <a:xfrm>
            <a:off x="293621" y="2434912"/>
            <a:ext cx="4432697" cy="2366775"/>
          </a:xfrm>
          <a:prstGeom prst="rect">
            <a:avLst/>
          </a:prstGeom>
          <a:solidFill>
            <a:srgbClr val="FFFFFF"/>
          </a:solidFill>
          <a:ln w="28575">
            <a:solidFill>
              <a:schemeClr val="accent2"/>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57175" indent="-257175">
              <a:buSzPct val="100000"/>
              <a:buFont typeface="Arial"/>
              <a:buChar char="•"/>
              <a:defRPr sz="1400"/>
            </a:pPr>
            <a:r>
              <a:t>One of the 23 campuses in California State University</a:t>
            </a:r>
          </a:p>
          <a:p>
            <a:pPr marL="257175" indent="-257175">
              <a:buSzPct val="100000"/>
              <a:buFont typeface="Arial"/>
              <a:buChar char="•"/>
              <a:defRPr sz="1400"/>
            </a:pPr>
            <a:r>
              <a:t>Comprehensive University that offers BS and MS programs</a:t>
            </a:r>
          </a:p>
          <a:p>
            <a:pPr marL="257175" indent="-257175">
              <a:buSzPct val="100000"/>
              <a:buFont typeface="Arial"/>
              <a:buChar char="•"/>
              <a:defRPr sz="1400"/>
            </a:pPr>
            <a:r>
              <a:t>Cited by NSF as a top producer of Latino doctorate recipients in science and engineering</a:t>
            </a:r>
          </a:p>
          <a:p>
            <a:pPr marL="257175" indent="-257175">
              <a:buSzPct val="100000"/>
              <a:buFont typeface="Arial"/>
              <a:buChar char="•"/>
              <a:defRPr sz="1400"/>
            </a:pPr>
            <a:r>
              <a:t>Ranked #1 in the nation for upward mobility of the students</a:t>
            </a:r>
          </a:p>
          <a:p>
            <a:pPr marL="257175" indent="-257175">
              <a:buSzPct val="100000"/>
              <a:buFont typeface="Arial"/>
              <a:buChar char="•"/>
              <a:defRPr sz="1400"/>
            </a:pPr>
            <a:r>
              <a:t>College of ECST is ranked by US News &amp; World Report Ranking (engineering schools) among top 10 non-doctoral granting public universities nationally</a:t>
            </a:r>
          </a:p>
        </p:txBody>
      </p:sp>
      <p:sp>
        <p:nvSpPr>
          <p:cNvPr id="350" name="object 4"/>
          <p:cNvSpPr/>
          <p:nvPr/>
        </p:nvSpPr>
        <p:spPr>
          <a:xfrm>
            <a:off x="565413" y="844538"/>
            <a:ext cx="2762251" cy="542926"/>
          </a:xfrm>
          <a:prstGeom prst="rect">
            <a:avLst/>
          </a:prstGeom>
          <a:blipFill>
            <a:blip r:embed="rId4"/>
            <a:stretch>
              <a:fillRect/>
            </a:stretch>
          </a:blipFill>
          <a:ln w="12700">
            <a:miter lim="400000"/>
          </a:ln>
        </p:spPr>
        <p:txBody>
          <a:bodyPr lIns="45719" rIns="45719"/>
          <a:lstStyle/>
          <a:p>
            <a:pPr>
              <a:defRPr sz="1300"/>
            </a:pPr>
            <a:endParaRPr/>
          </a:p>
        </p:txBody>
      </p:sp>
      <p:sp>
        <p:nvSpPr>
          <p:cNvPr id="351" name="Subtitle 2"/>
          <p:cNvSpPr txBox="1"/>
          <p:nvPr/>
        </p:nvSpPr>
        <p:spPr>
          <a:xfrm>
            <a:off x="4875079" y="2435874"/>
            <a:ext cx="4101306" cy="2172336"/>
          </a:xfrm>
          <a:prstGeom prst="rect">
            <a:avLst/>
          </a:prstGeom>
          <a:solidFill>
            <a:srgbClr val="FFFFFF"/>
          </a:solidFill>
          <a:ln w="28575">
            <a:solidFill>
              <a:schemeClr val="accent4"/>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lnSpc>
                <a:spcPct val="110000"/>
              </a:lnSpc>
              <a:spcBef>
                <a:spcPts val="1000"/>
              </a:spcBef>
              <a:buSzPct val="100000"/>
              <a:buChar char="▪"/>
              <a:defRPr sz="1400">
                <a:latin typeface="Cambria"/>
                <a:ea typeface="Cambria"/>
                <a:cs typeface="Cambria"/>
                <a:sym typeface="Cambria"/>
              </a:defRPr>
            </a:pPr>
            <a:r>
              <a:t>Top ranked ECST programs</a:t>
            </a:r>
            <a:endParaRPr sz="2800"/>
          </a:p>
          <a:p>
            <a:pPr marL="342900" indent="-342900">
              <a:lnSpc>
                <a:spcPct val="110000"/>
              </a:lnSpc>
              <a:spcBef>
                <a:spcPts val="1000"/>
              </a:spcBef>
              <a:buSzPct val="100000"/>
              <a:buChar char="▪"/>
              <a:defRPr sz="1400">
                <a:latin typeface="Cambria"/>
                <a:ea typeface="Cambria"/>
                <a:cs typeface="Cambria"/>
                <a:sym typeface="Cambria"/>
              </a:defRPr>
            </a:pPr>
            <a:r>
              <a:t>Strong connection with local industry</a:t>
            </a:r>
            <a:endParaRPr sz="2800"/>
          </a:p>
          <a:p>
            <a:pPr marL="342900" indent="-342900">
              <a:lnSpc>
                <a:spcPct val="110000"/>
              </a:lnSpc>
              <a:spcBef>
                <a:spcPts val="1000"/>
              </a:spcBef>
              <a:buSzPct val="100000"/>
              <a:buChar char="▪"/>
              <a:defRPr sz="1400">
                <a:latin typeface="Cambria"/>
                <a:ea typeface="Cambria"/>
                <a:cs typeface="Cambria"/>
                <a:sym typeface="Cambria"/>
              </a:defRPr>
            </a:pPr>
            <a:r>
              <a:t>Study in the heart of Los Angeles</a:t>
            </a:r>
            <a:endParaRPr sz="2800"/>
          </a:p>
          <a:p>
            <a:pPr marL="342900" indent="-342900">
              <a:lnSpc>
                <a:spcPct val="110000"/>
              </a:lnSpc>
              <a:spcBef>
                <a:spcPts val="1000"/>
              </a:spcBef>
              <a:buSzPct val="100000"/>
              <a:buChar char="▪"/>
              <a:defRPr sz="1400">
                <a:latin typeface="Cambria"/>
                <a:ea typeface="Cambria"/>
                <a:cs typeface="Cambria"/>
                <a:sym typeface="Cambria"/>
              </a:defRPr>
            </a:pPr>
            <a:r>
              <a:t>Diverse and inclusive campus</a:t>
            </a:r>
            <a:endParaRPr sz="2800"/>
          </a:p>
          <a:p>
            <a:pPr marL="342900" indent="-342900">
              <a:lnSpc>
                <a:spcPct val="110000"/>
              </a:lnSpc>
              <a:spcBef>
                <a:spcPts val="1000"/>
              </a:spcBef>
              <a:buSzPct val="100000"/>
              <a:buChar char="▪"/>
              <a:defRPr sz="1400">
                <a:latin typeface="Cambria"/>
                <a:ea typeface="Cambria"/>
                <a:cs typeface="Cambria"/>
                <a:sym typeface="Cambria"/>
              </a:defRPr>
            </a:pPr>
            <a:r>
              <a:t>Affordable tuition &amp; high education value: </a:t>
            </a:r>
            <a:br/>
            <a:r>
              <a:rPr i="1">
                <a:solidFill>
                  <a:srgbClr val="0070C0"/>
                </a:solidFill>
              </a:rPr>
              <a:t>Our tuition and fees are 50% - 80% lower than the other universities in Southern California</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 grpId="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Rectangle 3"/>
          <p:cNvSpPr/>
          <p:nvPr/>
        </p:nvSpPr>
        <p:spPr>
          <a:xfrm>
            <a:off x="0" y="4188619"/>
            <a:ext cx="9144000" cy="962026"/>
          </a:xfrm>
          <a:prstGeom prst="rect">
            <a:avLst/>
          </a:prstGeom>
          <a:solidFill>
            <a:srgbClr val="000000"/>
          </a:solidFill>
          <a:ln w="12700">
            <a:miter lim="400000"/>
          </a:ln>
          <a:effectLst>
            <a:outerShdw blurRad="38100" dist="23000" dir="5400000" rotWithShape="0">
              <a:srgbClr val="000000">
                <a:alpha val="35000"/>
              </a:srgbClr>
            </a:outerShdw>
          </a:effectLst>
        </p:spPr>
        <p:txBody>
          <a:bodyPr lIns="45719" rIns="45719" anchor="ctr"/>
          <a:lstStyle/>
          <a:p>
            <a:pPr algn="ctr">
              <a:defRPr sz="1300">
                <a:solidFill>
                  <a:srgbClr val="FFFFFF"/>
                </a:solidFill>
              </a:defRPr>
            </a:pPr>
            <a:endParaRPr/>
          </a:p>
        </p:txBody>
      </p:sp>
      <p:pic>
        <p:nvPicPr>
          <p:cNvPr id="357" name="Picture 6" descr="Picture 6"/>
          <p:cNvPicPr>
            <a:picLocks noChangeAspect="1"/>
          </p:cNvPicPr>
          <p:nvPr/>
        </p:nvPicPr>
        <p:blipFill>
          <a:blip r:embed="rId3"/>
          <a:stretch>
            <a:fillRect/>
          </a:stretch>
        </p:blipFill>
        <p:spPr>
          <a:xfrm>
            <a:off x="623887" y="4393405"/>
            <a:ext cx="3384948" cy="553642"/>
          </a:xfrm>
          <a:prstGeom prst="rect">
            <a:avLst/>
          </a:prstGeom>
          <a:ln w="12700">
            <a:miter lim="400000"/>
          </a:ln>
        </p:spPr>
      </p:pic>
      <p:grpSp>
        <p:nvGrpSpPr>
          <p:cNvPr id="360" name="Title 1"/>
          <p:cNvGrpSpPr/>
          <p:nvPr/>
        </p:nvGrpSpPr>
        <p:grpSpPr>
          <a:xfrm>
            <a:off x="0" y="0"/>
            <a:ext cx="9144000" cy="628652"/>
            <a:chOff x="0" y="0"/>
            <a:chExt cx="9144000" cy="628651"/>
          </a:xfrm>
        </p:grpSpPr>
        <p:sp>
          <p:nvSpPr>
            <p:cNvPr id="358" name="Rectangle"/>
            <p:cNvSpPr/>
            <p:nvPr/>
          </p:nvSpPr>
          <p:spPr>
            <a:xfrm>
              <a:off x="0" y="0"/>
              <a:ext cx="9144000" cy="628650"/>
            </a:xfrm>
            <a:prstGeom prst="rect">
              <a:avLst/>
            </a:prstGeom>
            <a:solidFill>
              <a:srgbClr val="595959">
                <a:alpha val="89804"/>
              </a:srgbClr>
            </a:solidFill>
            <a:ln w="12700" cap="flat">
              <a:noFill/>
              <a:miter lim="400000"/>
            </a:ln>
            <a:effectLst/>
          </p:spPr>
          <p:txBody>
            <a:bodyPr wrap="square" lIns="45719" tIns="45719" rIns="45719" bIns="45719" numCol="1" anchor="b">
              <a:noAutofit/>
            </a:bodyPr>
            <a:lstStyle/>
            <a:p>
              <a:pPr algn="ctr">
                <a:lnSpc>
                  <a:spcPct val="90000"/>
                </a:lnSpc>
                <a:defRPr sz="2400" b="1">
                  <a:solidFill>
                    <a:srgbClr val="FFFFFF"/>
                  </a:solidFill>
                </a:defRPr>
              </a:pPr>
              <a:endParaRPr/>
            </a:p>
          </p:txBody>
        </p:sp>
        <p:sp>
          <p:nvSpPr>
            <p:cNvPr id="359" name="Department of Computer Science Profile"/>
            <p:cNvSpPr txBox="1"/>
            <p:nvPr/>
          </p:nvSpPr>
          <p:spPr>
            <a:xfrm>
              <a:off x="45719" y="168910"/>
              <a:ext cx="9052562" cy="4597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b">
              <a:spAutoFit/>
            </a:bodyPr>
            <a:lstStyle>
              <a:lvl1pPr algn="ctr">
                <a:lnSpc>
                  <a:spcPct val="90000"/>
                </a:lnSpc>
                <a:defRPr sz="2400" b="1">
                  <a:solidFill>
                    <a:srgbClr val="FFFFFF"/>
                  </a:solidFill>
                  <a:latin typeface="Futura Medium Italic BT"/>
                  <a:ea typeface="Futura Medium Italic BT"/>
                  <a:cs typeface="Futura Medium Italic BT"/>
                  <a:sym typeface="Futura Medium Italic BT"/>
                </a:defRPr>
              </a:lvl1pPr>
            </a:lstStyle>
            <a:p>
              <a:r>
                <a:t>Department of Computer Science Profile</a:t>
              </a:r>
            </a:p>
          </p:txBody>
        </p:sp>
      </p:grpSp>
      <p:grpSp>
        <p:nvGrpSpPr>
          <p:cNvPr id="364" name="Content Placeholder 2"/>
          <p:cNvGrpSpPr/>
          <p:nvPr/>
        </p:nvGrpSpPr>
        <p:grpSpPr>
          <a:xfrm>
            <a:off x="308175" y="833438"/>
            <a:ext cx="2013351" cy="2970611"/>
            <a:chOff x="-1" y="0"/>
            <a:chExt cx="2013349" cy="2970610"/>
          </a:xfrm>
        </p:grpSpPr>
        <p:sp>
          <p:nvSpPr>
            <p:cNvPr id="362" name="Rectangle"/>
            <p:cNvSpPr/>
            <p:nvPr/>
          </p:nvSpPr>
          <p:spPr>
            <a:xfrm>
              <a:off x="-1" y="0"/>
              <a:ext cx="2013349" cy="2970610"/>
            </a:xfrm>
            <a:prstGeom prst="rect">
              <a:avLst/>
            </a:prstGeom>
            <a:noFill/>
            <a:ln w="19050" cap="flat">
              <a:solidFill>
                <a:schemeClr val="accent2"/>
              </a:solidFill>
              <a:prstDash val="solid"/>
              <a:round/>
            </a:ln>
            <a:effectLst/>
          </p:spPr>
          <p:txBody>
            <a:bodyPr wrap="square" lIns="45719" tIns="45719" rIns="45719" bIns="45719" numCol="1" anchor="t">
              <a:noAutofit/>
            </a:bodyPr>
            <a:lstStyle/>
            <a:p>
              <a:pPr defTabSz="914400">
                <a:spcBef>
                  <a:spcPts val="400"/>
                </a:spcBef>
                <a:defRPr sz="2100">
                  <a:solidFill>
                    <a:srgbClr val="888888"/>
                  </a:solidFill>
                </a:defRPr>
              </a:pPr>
              <a:endParaRPr/>
            </a:p>
          </p:txBody>
        </p:sp>
        <p:sp>
          <p:nvSpPr>
            <p:cNvPr id="363" name="Fall 2021 – Over 1000 Students with 84 graduate students…"/>
            <p:cNvSpPr txBox="1"/>
            <p:nvPr/>
          </p:nvSpPr>
          <p:spPr>
            <a:xfrm>
              <a:off x="55244" y="9525"/>
              <a:ext cx="1902859" cy="29515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marL="285750" indent="-285750" defTabSz="859536">
                <a:buSzPct val="100000"/>
                <a:buFont typeface="Arial"/>
                <a:buChar char="•"/>
                <a:defRPr sz="1786"/>
              </a:pPr>
              <a:r>
                <a:rPr lang="en-US" sz="1750">
                  <a:ea typeface="+mj-lt"/>
                  <a:cs typeface="+mj-lt"/>
                </a:rPr>
                <a:t>Fall 2022 – Over 1100 Students with 142 graduate students</a:t>
              </a:r>
              <a:endParaRPr lang="en-US"/>
            </a:p>
            <a:p>
              <a:pPr marL="285750" indent="-285750" defTabSz="859536">
                <a:buSzPct val="100000"/>
                <a:buFont typeface="Arial"/>
                <a:buChar char="•"/>
                <a:defRPr sz="1786"/>
              </a:pPr>
              <a:r>
                <a:rPr lang="en-US" sz="1750">
                  <a:ea typeface="+mj-lt"/>
                  <a:cs typeface="+mj-lt"/>
                </a:rPr>
                <a:t>~40 faculty (including adjunct) and staff members</a:t>
              </a:r>
            </a:p>
            <a:p>
              <a:pPr marL="321945" indent="-321945" defTabSz="859536">
                <a:spcBef>
                  <a:spcPts val="400"/>
                </a:spcBef>
                <a:buSzPct val="100000"/>
                <a:buFont typeface="Arial"/>
                <a:buChar char="•"/>
                <a:defRPr sz="1786"/>
              </a:pPr>
              <a:endParaRPr sz="1750"/>
            </a:p>
          </p:txBody>
        </p:sp>
      </p:grpSp>
      <p:pic>
        <p:nvPicPr>
          <p:cNvPr id="2" name="Picture 2" descr="Chart&#10;&#10;Description automatically generated">
            <a:extLst>
              <a:ext uri="{FF2B5EF4-FFF2-40B4-BE49-F238E27FC236}">
                <a16:creationId xmlns:a16="http://schemas.microsoft.com/office/drawing/2014/main" id="{C3956B11-8CF2-DED1-2817-D70EF1471C5C}"/>
              </a:ext>
            </a:extLst>
          </p:cNvPr>
          <p:cNvPicPr>
            <a:picLocks noChangeAspect="1"/>
          </p:cNvPicPr>
          <p:nvPr/>
        </p:nvPicPr>
        <p:blipFill>
          <a:blip r:embed="rId4"/>
          <a:stretch>
            <a:fillRect/>
          </a:stretch>
        </p:blipFill>
        <p:spPr>
          <a:xfrm>
            <a:off x="2484216" y="831185"/>
            <a:ext cx="6331351" cy="2858990"/>
          </a:xfrm>
          <a:prstGeom prst="rect">
            <a:avLst/>
          </a:prstGeom>
        </p:spPr>
      </p:pic>
      <p:pic>
        <p:nvPicPr>
          <p:cNvPr id="3" name="Picture 3" descr="Graphical user interface, application&#10;&#10;Description automatically generated">
            <a:extLst>
              <a:ext uri="{FF2B5EF4-FFF2-40B4-BE49-F238E27FC236}">
                <a16:creationId xmlns:a16="http://schemas.microsoft.com/office/drawing/2014/main" id="{22B0C0B4-444E-D797-E491-43BEC27D2693}"/>
              </a:ext>
            </a:extLst>
          </p:cNvPr>
          <p:cNvPicPr>
            <a:picLocks noChangeAspect="1"/>
          </p:cNvPicPr>
          <p:nvPr/>
        </p:nvPicPr>
        <p:blipFill>
          <a:blip r:embed="rId5"/>
          <a:stretch>
            <a:fillRect/>
          </a:stretch>
        </p:blipFill>
        <p:spPr>
          <a:xfrm>
            <a:off x="4683406" y="3685624"/>
            <a:ext cx="3661940" cy="767202"/>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Title 4"/>
          <p:cNvSpPr txBox="1">
            <a:spLocks noGrp="1"/>
          </p:cNvSpPr>
          <p:nvPr>
            <p:ph type="title"/>
          </p:nvPr>
        </p:nvSpPr>
        <p:spPr>
          <a:xfrm>
            <a:off x="512000" y="644503"/>
            <a:ext cx="3592514" cy="1021556"/>
          </a:xfrm>
          <a:prstGeom prst="rect">
            <a:avLst/>
          </a:prstGeom>
        </p:spPr>
        <p:txBody>
          <a:bodyPr/>
          <a:lstStyle/>
          <a:p>
            <a:r>
              <a:t>CS Programs</a:t>
            </a:r>
          </a:p>
        </p:txBody>
      </p:sp>
      <p:sp>
        <p:nvSpPr>
          <p:cNvPr id="369" name="Text Placeholder 8"/>
          <p:cNvSpPr txBox="1">
            <a:spLocks noGrp="1"/>
          </p:cNvSpPr>
          <p:nvPr>
            <p:ph type="body" sz="quarter" idx="1"/>
          </p:nvPr>
        </p:nvSpPr>
        <p:spPr>
          <a:xfrm>
            <a:off x="512000" y="1666058"/>
            <a:ext cx="3592514" cy="344091"/>
          </a:xfrm>
          <a:prstGeom prst="rect">
            <a:avLst/>
          </a:prstGeom>
        </p:spPr>
        <p:txBody>
          <a:bodyPr/>
          <a:lstStyle/>
          <a:p>
            <a:endParaRPr/>
          </a:p>
        </p:txBody>
      </p:sp>
      <p:sp>
        <p:nvSpPr>
          <p:cNvPr id="370" name="Slide Number Placeholder 1"/>
          <p:cNvSpPr txBox="1">
            <a:spLocks noGrp="1"/>
          </p:cNvSpPr>
          <p:nvPr>
            <p:ph type="sldNum" sz="quarter" idx="2"/>
          </p:nvPr>
        </p:nvSpPr>
        <p:spPr>
          <a:xfrm>
            <a:off x="8947092" y="4860076"/>
            <a:ext cx="162073" cy="20591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pic>
        <p:nvPicPr>
          <p:cNvPr id="371" name="Picture 6" descr="Picture 6"/>
          <p:cNvPicPr>
            <a:picLocks noChangeAspect="1"/>
          </p:cNvPicPr>
          <p:nvPr/>
        </p:nvPicPr>
        <p:blipFill>
          <a:blip r:embed="rId3"/>
          <a:stretch>
            <a:fillRect/>
          </a:stretch>
        </p:blipFill>
        <p:spPr>
          <a:xfrm>
            <a:off x="465262" y="1118803"/>
            <a:ext cx="4709759" cy="2166906"/>
          </a:xfrm>
          <a:prstGeom prst="rect">
            <a:avLst/>
          </a:prstGeom>
          <a:ln w="12700">
            <a:miter lim="400000"/>
          </a:ln>
        </p:spPr>
      </p:pic>
      <p:sp>
        <p:nvSpPr>
          <p:cNvPr id="372" name="Rectangle 2"/>
          <p:cNvSpPr txBox="1"/>
          <p:nvPr/>
        </p:nvSpPr>
        <p:spPr>
          <a:xfrm>
            <a:off x="510982" y="3285709"/>
            <a:ext cx="3452673" cy="1423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400" b="1"/>
            </a:pPr>
            <a:r>
              <a:t>Department Vision</a:t>
            </a:r>
            <a:r>
              <a:rPr b="0"/>
              <a:t>: To be a pre-eminent computer science program that prepares students from diverse backgrounds for productive careers by providing them with a student-centered, practically-focused quality learning experience.</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Title 3"/>
          <p:cNvSpPr txBox="1">
            <a:spLocks noGrp="1"/>
          </p:cNvSpPr>
          <p:nvPr>
            <p:ph type="ctrTitle"/>
          </p:nvPr>
        </p:nvSpPr>
        <p:spPr>
          <a:xfrm>
            <a:off x="1136194" y="2318983"/>
            <a:ext cx="6523085" cy="1262064"/>
          </a:xfrm>
          <a:prstGeom prst="rect">
            <a:avLst/>
          </a:prstGeom>
        </p:spPr>
        <p:txBody>
          <a:bodyPr/>
          <a:lstStyle/>
          <a:p>
            <a:r>
              <a:t>Overview of Bachelor of Science in Computer Science (BSCS)</a:t>
            </a:r>
          </a:p>
        </p:txBody>
      </p:sp>
      <p:sp>
        <p:nvSpPr>
          <p:cNvPr id="377" name="Subtitle 4"/>
          <p:cNvSpPr txBox="1">
            <a:spLocks noGrp="1"/>
          </p:cNvSpPr>
          <p:nvPr>
            <p:ph type="subTitle" sz="quarter" idx="1"/>
          </p:nvPr>
        </p:nvSpPr>
        <p:spPr>
          <a:xfrm>
            <a:off x="1161454" y="3313260"/>
            <a:ext cx="5654750" cy="1165572"/>
          </a:xfrm>
          <a:prstGeom prst="rect">
            <a:avLst/>
          </a:prstGeom>
        </p:spPr>
        <p:txBody>
          <a:bodyPr/>
          <a:lstStyle/>
          <a:p>
            <a:r>
              <a:t>Dr. Elaine Kang</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37</Slides>
  <Notes>29</Notes>
  <HiddenSlides>0</HiddenSlides>
  <ScaleCrop>false</ScaleCrop>
  <HeadingPairs>
    <vt:vector size="4" baseType="variant">
      <vt:variant>
        <vt:lpstr>Theme</vt:lpstr>
      </vt:variant>
      <vt:variant>
        <vt:i4>2</vt:i4>
      </vt:variant>
      <vt:variant>
        <vt:lpstr>Slide Titles</vt:lpstr>
      </vt:variant>
      <vt:variant>
        <vt:i4>37</vt:i4>
      </vt:variant>
    </vt:vector>
  </HeadingPairs>
  <TitlesOfParts>
    <vt:vector size="39" baseType="lpstr">
      <vt:lpstr>Office Theme</vt:lpstr>
      <vt:lpstr>Office Theme</vt:lpstr>
      <vt:lpstr>IAB Agenda (Fall 2022): 11:00 AM -1:00 PM, Friday, 11/4/2022</vt:lpstr>
      <vt:lpstr>Reference Slides</vt:lpstr>
      <vt:lpstr>2022 Industry Advisory Board Meeting</vt:lpstr>
      <vt:lpstr>IAB Meeting Agenda Fall 2022</vt:lpstr>
      <vt:lpstr>Program Overview</vt:lpstr>
      <vt:lpstr>PowerPoint Presentation</vt:lpstr>
      <vt:lpstr>PowerPoint Presentation</vt:lpstr>
      <vt:lpstr>CS Programs</vt:lpstr>
      <vt:lpstr>Overview of Bachelor of Science in Computer Science (BSCS)</vt:lpstr>
      <vt:lpstr>ABET Accredited Program</vt:lpstr>
      <vt:lpstr>BS CS – Comprehensive Curriculum</vt:lpstr>
      <vt:lpstr>BS Curriculum (Fall 2021)</vt:lpstr>
      <vt:lpstr>PowerPoint Presentation</vt:lpstr>
      <vt:lpstr>CS Electives - Wide range of courses </vt:lpstr>
      <vt:lpstr>BS CS Curriculum : Senior Design Capstone Project</vt:lpstr>
      <vt:lpstr>Student Support</vt:lpstr>
      <vt:lpstr>Overview of Master of Science in  Computer Science (MSCS)</vt:lpstr>
      <vt:lpstr>MS CS Curriculum</vt:lpstr>
      <vt:lpstr>MSCS Elective Courses</vt:lpstr>
      <vt:lpstr>Research Opportunities</vt:lpstr>
      <vt:lpstr>PowerPoint Presentation</vt:lpstr>
      <vt:lpstr>Research Opportunities for Students</vt:lpstr>
      <vt:lpstr>AI and Data Science Research Lab</vt:lpstr>
      <vt:lpstr>Deep Neural Networks for Predictive Models</vt:lpstr>
      <vt:lpstr>Predicting What We Breathe Project</vt:lpstr>
      <vt:lpstr>AI and Data Science Research Lab</vt:lpstr>
      <vt:lpstr>Computational Molecular Biology (COMB) Lab  PI: Dr. Negin Forouzesh</vt:lpstr>
      <vt:lpstr>Future Directions</vt:lpstr>
      <vt:lpstr>PowerPoint Presentation</vt:lpstr>
      <vt:lpstr>Physics-guided Neural Networks</vt:lpstr>
      <vt:lpstr>Discussion</vt:lpstr>
      <vt:lpstr>Survey Feedback about our Program, 2021 (Dr. Krum)</vt:lpstr>
      <vt:lpstr>Trends and Feedback Survey Results, 2021</vt:lpstr>
      <vt:lpstr>Discussion Topics from 2021</vt:lpstr>
      <vt:lpstr>Open Discussion (Dr. Krum, Dr. Kaur)</vt:lpstr>
      <vt:lpstr>Future Collaboration Opportunities (Dr. Kaur)</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IAB Agenda (Fall 2022): 11:00 AM -1:00 PM, Friday, 11/4/2022</dc:title>
  <cp:revision>59</cp:revision>
  <dcterms:modified xsi:type="dcterms:W3CDTF">2022-11-04T15:31:00Z</dcterms:modified>
</cp:coreProperties>
</file>