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1D7A9E-62EA-41B1-AFD0-A6629F44BBBA}" v="5" dt="2022-02-24T07:01:38.7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62" d="100"/>
          <a:sy n="162" d="100"/>
        </p:scale>
        <p:origin x="100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n, Kenneth" userId="f1291b63-c3f3-4057-b573-fd1b7e3f03d2" providerId="ADAL" clId="{A61D7A9E-62EA-41B1-AFD0-A6629F44BBBA}"/>
    <pc:docChg chg="undo redo custSel addSld delSld modSld">
      <pc:chgData name="Chan, Kenneth" userId="f1291b63-c3f3-4057-b573-fd1b7e3f03d2" providerId="ADAL" clId="{A61D7A9E-62EA-41B1-AFD0-A6629F44BBBA}" dt="2022-02-24T07:04:52.573" v="350" actId="3626"/>
      <pc:docMkLst>
        <pc:docMk/>
      </pc:docMkLst>
      <pc:sldChg chg="modSp mod">
        <pc:chgData name="Chan, Kenneth" userId="f1291b63-c3f3-4057-b573-fd1b7e3f03d2" providerId="ADAL" clId="{A61D7A9E-62EA-41B1-AFD0-A6629F44BBBA}" dt="2022-02-24T07:00:20.793" v="161" actId="20577"/>
        <pc:sldMkLst>
          <pc:docMk/>
          <pc:sldMk cId="2668952335" sldId="257"/>
        </pc:sldMkLst>
        <pc:spChg chg="mod">
          <ac:chgData name="Chan, Kenneth" userId="f1291b63-c3f3-4057-b573-fd1b7e3f03d2" providerId="ADAL" clId="{A61D7A9E-62EA-41B1-AFD0-A6629F44BBBA}" dt="2022-02-24T07:00:20.793" v="161" actId="20577"/>
          <ac:spMkLst>
            <pc:docMk/>
            <pc:sldMk cId="2668952335" sldId="257"/>
            <ac:spMk id="3" creationId="{7803F1FD-2590-4421-ACCE-40888B5F6D40}"/>
          </ac:spMkLst>
        </pc:spChg>
      </pc:sldChg>
      <pc:sldChg chg="modSp mod">
        <pc:chgData name="Chan, Kenneth" userId="f1291b63-c3f3-4057-b573-fd1b7e3f03d2" providerId="ADAL" clId="{A61D7A9E-62EA-41B1-AFD0-A6629F44BBBA}" dt="2022-02-24T07:03:42.494" v="298" actId="20577"/>
        <pc:sldMkLst>
          <pc:docMk/>
          <pc:sldMk cId="3657011934" sldId="258"/>
        </pc:sldMkLst>
        <pc:spChg chg="mod">
          <ac:chgData name="Chan, Kenneth" userId="f1291b63-c3f3-4057-b573-fd1b7e3f03d2" providerId="ADAL" clId="{A61D7A9E-62EA-41B1-AFD0-A6629F44BBBA}" dt="2022-02-24T07:03:42.494" v="298" actId="20577"/>
          <ac:spMkLst>
            <pc:docMk/>
            <pc:sldMk cId="3657011934" sldId="258"/>
            <ac:spMk id="3" creationId="{19ED2FD9-4256-4238-921A-3F1B0E76766D}"/>
          </ac:spMkLst>
        </pc:spChg>
      </pc:sldChg>
      <pc:sldChg chg="modSp mod">
        <pc:chgData name="Chan, Kenneth" userId="f1291b63-c3f3-4057-b573-fd1b7e3f03d2" providerId="ADAL" clId="{A61D7A9E-62EA-41B1-AFD0-A6629F44BBBA}" dt="2022-02-24T07:04:52.573" v="350" actId="3626"/>
        <pc:sldMkLst>
          <pc:docMk/>
          <pc:sldMk cId="381480345" sldId="259"/>
        </pc:sldMkLst>
        <pc:spChg chg="mod">
          <ac:chgData name="Chan, Kenneth" userId="f1291b63-c3f3-4057-b573-fd1b7e3f03d2" providerId="ADAL" clId="{A61D7A9E-62EA-41B1-AFD0-A6629F44BBBA}" dt="2022-02-24T07:04:52.573" v="350" actId="3626"/>
          <ac:spMkLst>
            <pc:docMk/>
            <pc:sldMk cId="381480345" sldId="259"/>
            <ac:spMk id="3" creationId="{10A436E1-0202-4639-B9C9-B8640025053D}"/>
          </ac:spMkLst>
        </pc:spChg>
      </pc:sldChg>
      <pc:sldChg chg="modSp mod">
        <pc:chgData name="Chan, Kenneth" userId="f1291b63-c3f3-4057-b573-fd1b7e3f03d2" providerId="ADAL" clId="{A61D7A9E-62EA-41B1-AFD0-A6629F44BBBA}" dt="2022-02-24T07:04:29.495" v="330" actId="3626"/>
        <pc:sldMkLst>
          <pc:docMk/>
          <pc:sldMk cId="2429664526" sldId="260"/>
        </pc:sldMkLst>
        <pc:spChg chg="mod">
          <ac:chgData name="Chan, Kenneth" userId="f1291b63-c3f3-4057-b573-fd1b7e3f03d2" providerId="ADAL" clId="{A61D7A9E-62EA-41B1-AFD0-A6629F44BBBA}" dt="2022-02-24T07:04:29.495" v="330" actId="3626"/>
          <ac:spMkLst>
            <pc:docMk/>
            <pc:sldMk cId="2429664526" sldId="260"/>
            <ac:spMk id="3" creationId="{B09A5E10-B977-4AE9-9AD3-CD0E74B3CBD9}"/>
          </ac:spMkLst>
        </pc:spChg>
      </pc:sldChg>
      <pc:sldChg chg="modSp new del mod">
        <pc:chgData name="Chan, Kenneth" userId="f1291b63-c3f3-4057-b573-fd1b7e3f03d2" providerId="ADAL" clId="{A61D7A9E-62EA-41B1-AFD0-A6629F44BBBA}" dt="2022-02-24T07:03:11.570" v="220" actId="47"/>
        <pc:sldMkLst>
          <pc:docMk/>
          <pc:sldMk cId="2184295854" sldId="261"/>
        </pc:sldMkLst>
        <pc:spChg chg="mod">
          <ac:chgData name="Chan, Kenneth" userId="f1291b63-c3f3-4057-b573-fd1b7e3f03d2" providerId="ADAL" clId="{A61D7A9E-62EA-41B1-AFD0-A6629F44BBBA}" dt="2022-02-24T07:02:53.846" v="219" actId="27636"/>
          <ac:spMkLst>
            <pc:docMk/>
            <pc:sldMk cId="2184295854" sldId="261"/>
            <ac:spMk id="3" creationId="{E7EEF6E7-C0C4-4DDB-BA6D-8C7DAD60274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cstitc@calstatela.edu" TargetMode="External"/><Relationship Id="rId2" Type="http://schemas.openxmlformats.org/officeDocument/2006/relationships/hyperlink" Target="https://www.calstatela.edu/ecst/itsuppor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calstatela.edu/ecst/ecst-it-suppor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lstatela.edu/its/lockou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lstatela.edu/accessibility/pre-approved-ic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lstatela.edu/its/classroom-technology-guid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33E5A-1EBB-4F99-AB80-3EAFEE61F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</a:t>
            </a:r>
            <a:r>
              <a:rPr lang="en-US" dirty="0" err="1"/>
              <a:t>wayS</a:t>
            </a:r>
            <a:r>
              <a:rPr lang="en-US" dirty="0"/>
              <a:t> to contact 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3F1FD-2590-4421-ACCE-40888B5F6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384912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No More Zoom Help Desk</a:t>
            </a:r>
          </a:p>
          <a:p>
            <a:r>
              <a:rPr lang="en-US" dirty="0"/>
              <a:t>URGENT SUPPORT CALL for Faculty and Staff ONLY</a:t>
            </a:r>
            <a:r>
              <a:rPr lang="en-US" sz="2800" dirty="0"/>
              <a:t>:</a:t>
            </a:r>
            <a:r>
              <a:rPr lang="en-US" sz="2800" b="1" dirty="0"/>
              <a:t> (323) 507-3060 </a:t>
            </a:r>
            <a:endParaRPr lang="en-US" sz="2800" dirty="0"/>
          </a:p>
          <a:p>
            <a:pPr lvl="1"/>
            <a:r>
              <a:rPr lang="en-US" dirty="0"/>
              <a:t>9 AM to 7 PM (last question to be received by 6:45 PM)  on Monday, Wednesday, and Thursday</a:t>
            </a:r>
          </a:p>
          <a:p>
            <a:pPr lvl="1"/>
            <a:r>
              <a:rPr lang="en-US" dirty="0"/>
              <a:t>9 AM to 6 PM (last question to be received by 5:45 PM)  on Tuesday and Friday (except for holidays)</a:t>
            </a:r>
          </a:p>
          <a:p>
            <a:r>
              <a:rPr lang="en-US" dirty="0"/>
              <a:t>Non-Urgent Requests still made via Service Now Tickets: </a:t>
            </a:r>
            <a:r>
              <a:rPr lang="en-US" dirty="0">
                <a:hlinkClick r:id="rId2"/>
              </a:rPr>
              <a:t>https://www.calstatela.edu/ecst/itsupport</a:t>
            </a:r>
            <a:r>
              <a:rPr lang="en-US" dirty="0"/>
              <a:t> OR Email </a:t>
            </a:r>
            <a:r>
              <a:rPr lang="en-US" b="1" dirty="0">
                <a:hlinkClick r:id="rId3"/>
              </a:rPr>
              <a:t>ecstitc@calstatela.edu</a:t>
            </a:r>
            <a:endParaRPr lang="en-US" b="1" dirty="0"/>
          </a:p>
          <a:p>
            <a:r>
              <a:rPr lang="en-US" dirty="0"/>
              <a:t>For more info: </a:t>
            </a:r>
            <a:r>
              <a:rPr lang="en-US" dirty="0">
                <a:hlinkClick r:id="rId4"/>
              </a:rPr>
              <a:t>https://www.calstatela.edu/ecst/ecst-it-support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68952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46EA5-4D9B-4B21-AF1A-C1B403C6A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Password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D2FD9-4256-4238-921A-3F1B0E767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Password expiration now in 365 days rather than 180</a:t>
            </a:r>
          </a:p>
          <a:p>
            <a:r>
              <a:rPr lang="en-US" dirty="0"/>
              <a:t>Password lock out after 9 attempts rather than 3</a:t>
            </a:r>
          </a:p>
          <a:p>
            <a:r>
              <a:rPr lang="en-US" dirty="0"/>
              <a:t>Password lock out for 5 minutes rather than 20</a:t>
            </a:r>
          </a:p>
          <a:p>
            <a:r>
              <a:rPr lang="en-US" dirty="0"/>
              <a:t>For More Info: </a:t>
            </a:r>
            <a:r>
              <a:rPr lang="en-US" b="0" i="0" dirty="0">
                <a:effectLst/>
                <a:latin typeface="Calibri" panose="020F0502020204030204" pitchFamily="34" charset="0"/>
                <a:hlinkClick r:id="rId2"/>
              </a:rPr>
              <a:t>https://www.calstatela.edu/its/lockout</a:t>
            </a:r>
            <a:endParaRPr lang="en-US" b="0" i="0" dirty="0">
              <a:effectLst/>
              <a:latin typeface="Calibri" panose="020F05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</a:rPr>
              <a:t>Note: Instructions on how to reset your password yourself in above link</a:t>
            </a:r>
            <a:endParaRPr lang="en-US" b="0" i="0" dirty="0"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011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2E952-9B23-42DD-AD02-BEEB64B9C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ICT Pre-Approved Items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A5E10-B977-4AE9-9AD3-CD0E74B3CB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6"/>
            <a:ext cx="9905999" cy="418270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Lenovo ThinkCentre or HP Elite or Z-series desktop computers running Windows 10 or above with a </a:t>
            </a:r>
            <a:r>
              <a:rPr lang="en-US" b="1" dirty="0"/>
              <a:t>minimum three-year manufacturer warranty</a:t>
            </a:r>
          </a:p>
          <a:p>
            <a:r>
              <a:rPr lang="en-US" dirty="0"/>
              <a:t>Lenovo ThinkPad or HP Elite series laptop computers running Windows 10 or above with a </a:t>
            </a:r>
            <a:r>
              <a:rPr lang="en-US" b="1" dirty="0"/>
              <a:t>minimum three-year manufacturer warranty</a:t>
            </a:r>
          </a:p>
          <a:p>
            <a:r>
              <a:rPr lang="en-US" dirty="0"/>
              <a:t>Mac laptops or desktops with a </a:t>
            </a:r>
            <a:r>
              <a:rPr lang="en-US" b="1" dirty="0"/>
              <a:t>three-year AppleCare warranty</a:t>
            </a:r>
          </a:p>
          <a:p>
            <a:r>
              <a:rPr lang="en-US" dirty="0"/>
              <a:t>Tablets running Android, Chrome OS, or iOS </a:t>
            </a:r>
          </a:p>
          <a:p>
            <a:r>
              <a:rPr lang="en-US" dirty="0"/>
              <a:t>Personal non-network Printers </a:t>
            </a:r>
          </a:p>
          <a:p>
            <a:r>
              <a:rPr lang="en-US" dirty="0"/>
              <a:t>NOTE: Microsoft Surface, HP non-elite models, Dell, and other computer brands still require an ICT</a:t>
            </a:r>
          </a:p>
          <a:p>
            <a:r>
              <a:rPr lang="en-US" b="0" i="0" dirty="0">
                <a:effectLst/>
                <a:latin typeface="Calibri" panose="020F0502020204030204" pitchFamily="34" charset="0"/>
              </a:rPr>
              <a:t>For More Info: </a:t>
            </a:r>
            <a:r>
              <a:rPr lang="en-US" b="0" i="0" dirty="0">
                <a:effectLst/>
                <a:latin typeface="Calibri" panose="020F0502020204030204" pitchFamily="34" charset="0"/>
                <a:hlinkClick r:id="rId2"/>
              </a:rPr>
              <a:t>https://www.calstatela.edu/accessibility/pre-approved-ict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664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66AB6-C52D-475F-A521-C8ED8DC62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Enhanced Tech classrooms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A436E1-0202-4639-B9C9-B86400250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TIPS</a:t>
            </a:r>
          </a:p>
          <a:p>
            <a:r>
              <a:rPr lang="en-US" dirty="0"/>
              <a:t>ALT+P to Turn-on/Wake-up Computer</a:t>
            </a:r>
          </a:p>
          <a:p>
            <a:r>
              <a:rPr lang="en-US" dirty="0"/>
              <a:t>HDMI connector with adaptors available</a:t>
            </a:r>
          </a:p>
          <a:p>
            <a:r>
              <a:rPr lang="en-US" dirty="0"/>
              <a:t>Some </a:t>
            </a:r>
            <a:r>
              <a:rPr lang="en-US" dirty="0" err="1"/>
              <a:t>Laptops’s</a:t>
            </a:r>
            <a:r>
              <a:rPr lang="en-US" dirty="0"/>
              <a:t> audio does not work with the HDMI connector. Use the Computer available if you need to use audio</a:t>
            </a:r>
          </a:p>
          <a:p>
            <a:r>
              <a:rPr lang="en-US" dirty="0"/>
              <a:t>For More Info: </a:t>
            </a:r>
            <a:r>
              <a:rPr lang="en-US" dirty="0">
                <a:hlinkClick r:id="rId2"/>
              </a:rPr>
              <a:t>https://www.calstatela.edu/its/classroom-technology-guides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803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34</TotalTime>
  <Words>321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Tw Cen MT</vt:lpstr>
      <vt:lpstr>Circuit</vt:lpstr>
      <vt:lpstr>New wayS to contact US</vt:lpstr>
      <vt:lpstr>New Password Rules</vt:lpstr>
      <vt:lpstr>New ICT Pre-Approved Items</vt:lpstr>
      <vt:lpstr>New Enhanced Tech classrooms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Chan, Kenneth</dc:creator>
  <cp:lastModifiedBy>Chan, Kenneth</cp:lastModifiedBy>
  <cp:revision>6</cp:revision>
  <dcterms:created xsi:type="dcterms:W3CDTF">2022-02-22T06:36:11Z</dcterms:created>
  <dcterms:modified xsi:type="dcterms:W3CDTF">2022-02-24T07:04:55Z</dcterms:modified>
</cp:coreProperties>
</file>