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56" r:id="rId2"/>
    <p:sldId id="701" r:id="rId3"/>
    <p:sldId id="685" r:id="rId4"/>
    <p:sldId id="687" r:id="rId5"/>
    <p:sldId id="697" r:id="rId6"/>
    <p:sldId id="703" r:id="rId7"/>
    <p:sldId id="699" r:id="rId8"/>
    <p:sldId id="702" r:id="rId9"/>
    <p:sldId id="626" r:id="rId1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129" d="100"/>
          <a:sy n="129" d="100"/>
        </p:scale>
        <p:origin x="896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registrar/dates-deadlines" TargetMode="External"/><Relationship Id="rId2" Type="http://schemas.openxmlformats.org/officeDocument/2006/relationships/hyperlink" Target="https://www.calstatela.edu/academicresources/academic-calendar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calstatela.edu/en-us/job/520868/assistant-professor-computer-science" TargetMode="External"/><Relationship Id="rId2" Type="http://schemas.openxmlformats.org/officeDocument/2006/relationships/hyperlink" Target="https://docs.google.com/spreadsheets/d/13UL92dlnh2EOmeGwVfWo9p20z4WsQbm1VUNXGzd1fdY/edit#gid=0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Wednesday, November 9,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Announcements</a:t>
            </a:r>
          </a:p>
          <a:p>
            <a:pPr marL="971550" lvl="1" indent="-285750"/>
            <a:r>
              <a:rPr lang="en-US" dirty="0" smtClean="0"/>
              <a:t>Upcoming meetings and events</a:t>
            </a:r>
          </a:p>
          <a:p>
            <a:pPr marL="971550" lvl="1" indent="-285750"/>
            <a:r>
              <a:rPr lang="en-US" dirty="0"/>
              <a:t>Updates on</a:t>
            </a:r>
          </a:p>
          <a:p>
            <a:pPr marL="1257300" lvl="2"/>
            <a:r>
              <a:rPr lang="en-US" dirty="0"/>
              <a:t>Planning IAB </a:t>
            </a:r>
          </a:p>
          <a:p>
            <a:pPr marL="1257300" lvl="2"/>
            <a:r>
              <a:rPr lang="en-US" dirty="0"/>
              <a:t>Faculty Search </a:t>
            </a:r>
          </a:p>
          <a:p>
            <a:pPr marL="1257300" lvl="2"/>
            <a:r>
              <a:rPr lang="en-US" dirty="0"/>
              <a:t>Thesis presentation</a:t>
            </a:r>
          </a:p>
          <a:p>
            <a:pPr marL="1257300" lvl="2"/>
            <a:r>
              <a:rPr lang="en-US" dirty="0"/>
              <a:t>Comp exam </a:t>
            </a:r>
            <a:r>
              <a:rPr lang="en-US" dirty="0" smtClean="0"/>
              <a:t>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IAB Debrief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CS 2011~CS2013 taskforce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Q&amp;A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971550" lvl="1" indent="-285750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Calendars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Academic Calendar: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://www.calstatela.edu/academicresources/academic-calendar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Dates </a:t>
            </a:r>
            <a:r>
              <a:rPr lang="en-US" sz="1800" dirty="0"/>
              <a:t>and deadlines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www.calstatela.edu/registrar/dates-deadlines</a:t>
            </a:r>
            <a:endParaRPr lang="en-US" sz="1800" dirty="0" smtClean="0"/>
          </a:p>
          <a:p>
            <a:pPr marL="971550" lvl="1" indent="-28575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Department meeting: Wednesdays 10AM-11:30AM (</a:t>
            </a:r>
            <a:r>
              <a:rPr lang="en-US" sz="1600" b="1" dirty="0"/>
              <a:t>Calendar invites were sent</a:t>
            </a:r>
            <a:r>
              <a:rPr lang="en-US" sz="1600" dirty="0"/>
              <a:t>.)</a:t>
            </a:r>
          </a:p>
          <a:p>
            <a:pPr marL="971550" lvl="1" indent="-285750"/>
            <a:r>
              <a:rPr lang="en-US" sz="1600" strike="sngStrike" dirty="0"/>
              <a:t>9/7, </a:t>
            </a:r>
            <a:r>
              <a:rPr lang="en-US" sz="1600" b="1" strike="sngStrike" dirty="0"/>
              <a:t>9/21 (in-person), </a:t>
            </a:r>
            <a:r>
              <a:rPr lang="en-US" sz="1600" strike="sngStrike" dirty="0"/>
              <a:t>10/12, 10/26,</a:t>
            </a:r>
            <a:r>
              <a:rPr lang="en-US" sz="1600" dirty="0"/>
              <a:t> </a:t>
            </a:r>
            <a:r>
              <a:rPr lang="en-US" sz="1600" b="1" dirty="0"/>
              <a:t>11/9 (in-person), </a:t>
            </a:r>
            <a:r>
              <a:rPr lang="en-US" sz="1600" dirty="0"/>
              <a:t>11/30, 12/14</a:t>
            </a:r>
            <a:endParaRPr lang="en-US" sz="1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College/</a:t>
            </a:r>
            <a:r>
              <a:rPr lang="en-US" dirty="0" err="1" smtClean="0"/>
              <a:t>Univ</a:t>
            </a:r>
            <a:r>
              <a:rPr lang="en-US" dirty="0" smtClean="0"/>
              <a:t>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Thanksgiving Potluck 11/15 from 11:30 – 1 pm in A129 (email with RSVP and sign-up was </a:t>
            </a:r>
            <a:r>
              <a:rPr lang="en-US" dirty="0" smtClean="0"/>
              <a:t>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Holiday </a:t>
            </a:r>
            <a:r>
              <a:rPr lang="en-US" dirty="0"/>
              <a:t>party on Monday 12/19 from 4 – 6 pm in U-club</a:t>
            </a:r>
          </a:p>
          <a:p>
            <a:pPr marL="971550" lvl="1" indent="-285750"/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833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Department Meetings and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CS Senior Design Final Presentations</a:t>
            </a:r>
            <a:endParaRPr lang="en-US" sz="1800" dirty="0"/>
          </a:p>
          <a:p>
            <a:pPr marL="971550" lvl="1" indent="-285750"/>
            <a:r>
              <a:rPr lang="en-US" sz="1600" dirty="0"/>
              <a:t>18 teams (5 parallel sessions)</a:t>
            </a:r>
          </a:p>
          <a:p>
            <a:pPr marL="971550" lvl="1" indent="-285750"/>
            <a:r>
              <a:rPr lang="en-US" sz="1600" b="1" dirty="0"/>
              <a:t>Dec. </a:t>
            </a:r>
            <a:r>
              <a:rPr lang="en-US" sz="1600" b="1" dirty="0" smtClean="0"/>
              <a:t>2</a:t>
            </a:r>
            <a:r>
              <a:rPr lang="en-US" sz="1600" b="1" baseline="30000" dirty="0" smtClean="0"/>
              <a:t>nd</a:t>
            </a:r>
            <a:r>
              <a:rPr lang="en-US" sz="1600" dirty="0" smtClean="0"/>
              <a:t>, </a:t>
            </a:r>
            <a:r>
              <a:rPr lang="en-US" sz="1600" dirty="0"/>
              <a:t>Friday, </a:t>
            </a:r>
            <a:r>
              <a:rPr lang="en-US" sz="1600" dirty="0" smtClean="0"/>
              <a:t>8:30-10:30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MSCS </a:t>
            </a:r>
            <a:r>
              <a:rPr lang="en-US" sz="1600" dirty="0"/>
              <a:t>Thesis </a:t>
            </a:r>
            <a:r>
              <a:rPr lang="en-US" sz="1600" dirty="0" smtClean="0"/>
              <a:t>Presentations: </a:t>
            </a:r>
            <a:r>
              <a:rPr lang="en-US" sz="1600" b="1" i="1" dirty="0"/>
              <a:t>Nov. 28 – Dec 9, 2022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 </a:t>
            </a:r>
            <a:r>
              <a:rPr lang="en-US" sz="1600" dirty="0" smtClean="0"/>
              <a:t>exams : </a:t>
            </a:r>
            <a:r>
              <a:rPr lang="en-US" sz="1600" b="1" i="1" dirty="0"/>
              <a:t>Nov. 28 – Dec 9, </a:t>
            </a:r>
            <a:r>
              <a:rPr lang="en-US" sz="1600" b="1" i="1" dirty="0" smtClean="0"/>
              <a:t>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Update on faculty Search </a:t>
            </a:r>
          </a:p>
          <a:p>
            <a:pPr lvl="1"/>
            <a:r>
              <a:rPr lang="en-US" sz="1600" dirty="0">
                <a:hlinkClick r:id="rId3"/>
              </a:rPr>
              <a:t>Position Announcement</a:t>
            </a:r>
            <a:endParaRPr lang="en-US" sz="1600" dirty="0"/>
          </a:p>
          <a:p>
            <a:pPr lvl="1"/>
            <a:r>
              <a:rPr lang="en-US" sz="1600" dirty="0" smtClean="0"/>
              <a:t>Reach out to your colleagues</a:t>
            </a:r>
          </a:p>
          <a:p>
            <a:pPr lvl="1"/>
            <a:r>
              <a:rPr lang="en-US" sz="1600" dirty="0" smtClean="0"/>
              <a:t>Update </a:t>
            </a:r>
            <a:r>
              <a:rPr lang="en-US" sz="1600" dirty="0"/>
              <a:t>your webpage</a:t>
            </a:r>
          </a:p>
          <a:p>
            <a:endParaRPr lang="en-US" sz="16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6184" y="1177748"/>
            <a:ext cx="424977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14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1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2023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incoming transfer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incoming grad students </a:t>
            </a:r>
          </a:p>
          <a:p>
            <a:pPr marL="971550" lvl="1" indent="-285750"/>
            <a:r>
              <a:rPr lang="en-US" dirty="0" smtClean="0"/>
              <a:t>Competitive admission </a:t>
            </a:r>
          </a:p>
          <a:p>
            <a:pPr marL="971550" lvl="1" indent="-285750"/>
            <a:r>
              <a:rPr lang="en-US" dirty="0" smtClean="0"/>
              <a:t>All grad courses are now large class to meet the demand.</a:t>
            </a:r>
          </a:p>
          <a:p>
            <a:pPr marL="971550" lvl="1" indent="-285750"/>
            <a:r>
              <a:rPr lang="en-US" dirty="0" smtClean="0"/>
              <a:t>Need more 4000-level electives </a:t>
            </a:r>
            <a:endParaRPr lang="en-US" dirty="0" smtClean="0"/>
          </a:p>
          <a:p>
            <a:pPr marL="971550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Part-time faculty: reach out to PhD students </a:t>
            </a:r>
            <a:r>
              <a:rPr lang="en-US" dirty="0" smtClean="0"/>
              <a:t>in UCLA, USC, and </a:t>
            </a:r>
            <a:r>
              <a:rPr lang="en-US" dirty="0" err="1" smtClean="0"/>
              <a:t>CalTech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Thank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Debrief</a:t>
            </a:r>
          </a:p>
          <a:p>
            <a:pPr marL="971550" lvl="1" indent="-285750"/>
            <a:r>
              <a:rPr lang="en-US" sz="1400" dirty="0" smtClean="0"/>
              <a:t>Summary</a:t>
            </a:r>
          </a:p>
          <a:p>
            <a:pPr marL="971550" lvl="1" indent="-285750"/>
            <a:r>
              <a:rPr lang="en-US" sz="1400" dirty="0"/>
              <a:t>Share the survey results on CSNS</a:t>
            </a: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08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2011-CS2013 Open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Meeting: 11/16 Wed, 11AM – 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JDK selection </a:t>
            </a:r>
            <a:r>
              <a:rPr lang="en-US" smtClean="0"/>
              <a:t>(urgent)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 students</a:t>
            </a:r>
          </a:p>
          <a:p>
            <a:pPr marL="971550" lvl="1" indent="-285750"/>
            <a:r>
              <a:rPr lang="en-US" dirty="0" smtClean="0"/>
              <a:t>From C++ to Java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Content change(s)</a:t>
            </a:r>
          </a:p>
          <a:p>
            <a:pPr marL="971550" lvl="1" indent="-285750"/>
            <a:r>
              <a:rPr lang="en-US" dirty="0" smtClean="0"/>
              <a:t>Eliminating Binary-IO from CS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Switching to a different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Format to meet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Successful Fall 2022 semester!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30696</TotalTime>
  <Words>279</Words>
  <Application>Microsoft Office PowerPoint</Application>
  <PresentationFormat>On-screen Show (16:9)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Department Meeting</vt:lpstr>
      <vt:lpstr>Agenda</vt:lpstr>
      <vt:lpstr>Important Calendars and Dates</vt:lpstr>
      <vt:lpstr>Upcoming College/Univ Meetings and Events</vt:lpstr>
      <vt:lpstr>Upcoming Department Meetings and Events</vt:lpstr>
      <vt:lpstr>Spring 2023 Enrollment</vt:lpstr>
      <vt:lpstr>IAB </vt:lpstr>
      <vt:lpstr>CS 2011-CS2013 Open Forum</vt:lpstr>
      <vt:lpstr>Have Successful Fall 2022 semester!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1357</cp:revision>
  <dcterms:created xsi:type="dcterms:W3CDTF">2020-04-22T18:12:43Z</dcterms:created>
  <dcterms:modified xsi:type="dcterms:W3CDTF">2022-11-09T14:28:21Z</dcterms:modified>
</cp:coreProperties>
</file>