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529" r:id="rId3"/>
    <p:sldId id="530" r:id="rId4"/>
    <p:sldId id="531" r:id="rId5"/>
    <p:sldId id="532" r:id="rId6"/>
    <p:sldId id="546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479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114" d="100"/>
          <a:sy n="114" d="100"/>
        </p:scale>
        <p:origin x="88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8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198" y="1662847"/>
            <a:ext cx="6706295" cy="915347"/>
          </a:xfrm>
        </p:spPr>
        <p:txBody>
          <a:bodyPr/>
          <a:lstStyle/>
          <a:p>
            <a:r>
              <a:rPr lang="en-US" dirty="0"/>
              <a:t>Computer Science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Groups Advisement for CS Seniors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938" y="2711606"/>
            <a:ext cx="6205828" cy="1846433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Chair:			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			Dr. Raj 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Pamula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Zilong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	Valentina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Ovasapyan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t Sleep Code Repeat - Computer Programmer CLI Unisex Tri-Ble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8" y="92987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ding mug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8" y="819151"/>
            <a:ext cx="3442717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1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Projects Sponsored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Industry, County/City, CSULA, Competition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All Projects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Software engineering projects (R, D, I) 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Web, App, AI, ML, 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, Game, Graphics,…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Learning process – New terminologies/technologies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Outside Liaison (client)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Faculty advisor(s)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Students work in groups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Contracted as problem solvers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897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Today’s Activities </a:t>
            </a:r>
            <a:endParaRPr lang="en-US" sz="24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preference survey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Q/A</a:t>
            </a: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n-US" altLang="zh-TW" sz="2000" dirty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sz="2000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65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Arial" charset="0"/>
              </a:rPr>
              <a:t>CS4961-CS4962 Mandatory meetings</a:t>
            </a:r>
            <a:endParaRPr lang="en-US" sz="24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Events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College wide Kick off </a:t>
            </a:r>
            <a:r>
              <a:rPr lang="en-US" altLang="en-US" sz="1800" dirty="0" smtClean="0"/>
              <a:t>day (Fall)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Midway presentation (Fall/Spring)  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Spring Expo day </a:t>
            </a:r>
            <a:r>
              <a:rPr lang="en-US" altLang="en-US" sz="1800" dirty="0" smtClean="0"/>
              <a:t>(Spring)</a:t>
            </a: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Class meetings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Speakers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Workshops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411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CS4961 on </a:t>
            </a:r>
            <a:r>
              <a:rPr lang="en-US" altLang="zh-TW" sz="2800" dirty="0" smtClean="0">
                <a:latin typeface="Arial" charset="0"/>
              </a:rPr>
              <a:t>Canvas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Course page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Syllabus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Announcements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Assignments – Mandatory Individual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Projects page - Group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Team (leader) responsibility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Upload deliverables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See prior year projects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331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Individual/Team Responsibilities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 smtClean="0"/>
              <a:t>Project Assignments</a:t>
            </a:r>
            <a:r>
              <a:rPr lang="en-US" altLang="en-US" sz="2100" dirty="0" smtClean="0"/>
              <a:t> </a:t>
            </a:r>
            <a:r>
              <a:rPr lang="en-US" altLang="en-US" sz="2100" dirty="0"/>
              <a:t>– </a:t>
            </a:r>
            <a:r>
              <a:rPr lang="en-US" altLang="en-US" sz="2100" dirty="0" smtClean="0"/>
              <a:t>By the department</a:t>
            </a: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Communicate with faculty advisor, team members and liaison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Don’t miss ANY meetings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Don’t get cut by the team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Observance of team rules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Participation, commitment, delivery etc.,</a:t>
            </a:r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648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/>
              <a:t>Time commitments per week (9 hours/week)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 with customer liaison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block(s) with faculty advisor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time for group 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individual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Fridays 8.00AM – 11.30AM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Other hours – added by the faculty advisors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Be flexible</a:t>
            </a:r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57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Meeting times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 smtClean="0">
                <a:cs typeface="+mn-cs"/>
              </a:rPr>
              <a:t>CS4961/CS4962 </a:t>
            </a:r>
            <a:r>
              <a:rPr lang="en-US" altLang="en-US" sz="1800" dirty="0">
                <a:cs typeface="+mn-cs"/>
              </a:rPr>
              <a:t>– 8AM-10.30AM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>
                <a:cs typeface="+mn-cs"/>
              </a:rPr>
              <a:t>Other hours: Decided as a team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>
                <a:cs typeface="+mn-cs"/>
              </a:rPr>
              <a:t>Be flexible.</a:t>
            </a:r>
          </a:p>
          <a:p>
            <a:pPr marL="971550" lvl="1" indent="-285750">
              <a:lnSpc>
                <a:spcPct val="90000"/>
              </a:lnSpc>
              <a:defRPr/>
            </a:pPr>
            <a:endParaRPr lang="en-US" altLang="en-US" sz="1800" dirty="0">
              <a:cs typeface="+mn-cs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Zoom/Teams/Hangout for meetings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/>
              <a:t>Consult with Faculty advisors and Liaisons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493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Information (in August)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my project? Sponsor?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are my group members? faculty advisor(s)?, Outside liaison?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Ideally 3 other courses along with CS4961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Change any electives to meet the project need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Exchange class Schedules 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Find common meeting times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Introductions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Just worry about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team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Meet as a team &amp; select a team leader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Reach out to any group member who was absent today</a:t>
            </a: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TW" dirty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26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August – Kick off day with liaisons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project details (problem, objectives, key requirements, outcomes)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Come prepared with questions, clarifications, suggestions,…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deliverables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Finalize weekly meeting days and times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Liaison, Faculty, Group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Share emails, Skype/Google video conferencing ids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any scheduling of site visits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Address any questions regarding project strategy or approach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pPr>
              <a:defRPr/>
            </a:pPr>
            <a:fld id="{62F570F3-D5FD-478D-8FB0-98D5FCC2B30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7825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Academic Requirements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Graduation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Blended BS/MS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Senior Design Capstone Project (CS4961-CS4962)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3" name="Picture 2" descr="Senioritis: It's Here and It's Real | The Hub@T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7" y="2874984"/>
            <a:ext cx="154305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5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General Education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Lower Division – Reduced number for CS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 Block – Written, Oral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AM Block: US History, US Constitution/State/Local Govt.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 Block: Biological Sciences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C: Block: Arts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 Block: Social Science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 Block: Lifelong Understanding – 1 course (CS1010 for freshmen)</a:t>
            </a:r>
          </a:p>
          <a:p>
            <a:pPr marL="914400" lvl="2">
              <a:spcBef>
                <a:spcPts val="0"/>
              </a:spcBef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d/re requirements – To be covered by the above courses.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Upper Division – Covered by CS 3112, CS4961, CS4962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Math/Physics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 2110, MATH 2120, MATH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2550, PHYS 2100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CS courses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 – Roadmap for Seniors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Remaining Requirements – Verify on GET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MATH2550,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CS4440 (must pass these with a C or better grade before CS 4963)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 lower division including “d/re” requirements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 upper division CS electives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Base planner – Graduate in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S24 or X24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56214"/>
              </p:ext>
            </p:extLst>
          </p:nvPr>
        </p:nvGraphicFramePr>
        <p:xfrm>
          <a:off x="1372488" y="2727129"/>
          <a:ext cx="4120375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92286">
                  <a:extLst>
                    <a:ext uri="{9D8B030D-6E8A-4147-A177-3AD203B41FA5}">
                      <a16:colId xmlns:a16="http://schemas.microsoft.com/office/drawing/2014/main" val="1529708557"/>
                    </a:ext>
                  </a:extLst>
                </a:gridCol>
                <a:gridCol w="1392286">
                  <a:extLst>
                    <a:ext uri="{9D8B030D-6E8A-4147-A177-3AD203B41FA5}">
                      <a16:colId xmlns:a16="http://schemas.microsoft.com/office/drawing/2014/main" val="2208152426"/>
                    </a:ext>
                  </a:extLst>
                </a:gridCol>
                <a:gridCol w="1335803">
                  <a:extLst>
                    <a:ext uri="{9D8B030D-6E8A-4147-A177-3AD203B41FA5}">
                      <a16:colId xmlns:a16="http://schemas.microsoft.com/office/drawing/2014/main" val="1635366425"/>
                    </a:ext>
                  </a:extLst>
                </a:gridCol>
              </a:tblGrid>
              <a:tr h="179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Fall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2023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40823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Electives if needed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78172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4440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08445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2550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00138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86162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505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32784" y="2676357"/>
            <a:ext cx="2669658" cy="5909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Graduation </a:t>
            </a:r>
            <a:r>
              <a:rPr lang="en-US" altLang="en-US" dirty="0" smtClean="0"/>
              <a:t>Application</a:t>
            </a:r>
            <a:r>
              <a:rPr lang="en-US" altLang="en-US" dirty="0" smtClean="0"/>
              <a:t> </a:t>
            </a:r>
            <a:r>
              <a:rPr lang="en-US" altLang="en-US" dirty="0"/>
              <a:t>in Fall </a:t>
            </a:r>
            <a:r>
              <a:rPr lang="en-US" altLang="en-US" dirty="0" smtClean="0"/>
              <a:t>2023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750120" y="3425405"/>
            <a:ext cx="2634985" cy="5909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Attend the Spring’24 Commencement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20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Advising Guide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Better time management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CS4961-CS4962 is the big elephant in the room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course by itself is a lab course and requires a minimum of twice the commitment of a regular course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Treat it each as two courses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planner has 5 rows including the CS4961 for Fall and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CS4962 and CS 4963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Spring.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would even recommend 4 courses each in Fall/Spring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3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Fall 2023 Registration Guidelines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Registered in the courses?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Project Advisor could recommend changing electives.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GET Degree Planner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Populate courses (including electives) as per your plan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Can modify later if needed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Planned Advising Report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Verify the report for all the requirements (GE and major)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Green (completed), Yellow (registered), Blue (planned), Red (missing) indicators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Any red indicators?</a:t>
            </a:r>
          </a:p>
          <a:p>
            <a:pPr marL="1028700" lvl="1">
              <a:lnSpc>
                <a:spcPct val="90000"/>
              </a:lnSpc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>
              <a:lnSpc>
                <a:spcPct val="90000"/>
              </a:lnSpc>
            </a:pPr>
            <a:endParaRPr lang="en-U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29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Blended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BS/MS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provide an accelerated route to a graduate degree, with simultaneous awarding of both bachelor’s and master’s degrees.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BS and MS coursework can be taken concurrently.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of 9 shared elective units between BS and MS 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  <a:p>
            <a:pPr marL="1028700"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Students must have a minimum GPA of 3.0 (&gt;3.5) </a:t>
            </a:r>
          </a:p>
          <a:p>
            <a:pPr marL="1028700"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“B” grade or better in CS 3000-level courses in the BS degree program with an average of 3.0 in these courses. (A- or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Apply in Fall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Spring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8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0564" y="2347992"/>
            <a:ext cx="3592512" cy="1177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CS4961 - CS4962 Software Design Laboratory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</a:b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3" y="3633570"/>
            <a:ext cx="3879517" cy="426986"/>
          </a:xfrm>
        </p:spPr>
        <p:txBody>
          <a:bodyPr/>
          <a:lstStyle/>
          <a:p>
            <a:r>
              <a:rPr lang="en-US" sz="1600" dirty="0"/>
              <a:t>(Senior Design Capstone Group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69" y="415290"/>
            <a:ext cx="674322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2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905</Words>
  <Application>Microsoft Office PowerPoint</Application>
  <PresentationFormat>On-screen Show (16:9)</PresentationFormat>
  <Paragraphs>200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新細明體</vt:lpstr>
      <vt:lpstr>新細明體</vt:lpstr>
      <vt:lpstr>Arial</vt:lpstr>
      <vt:lpstr>Calibri</vt:lpstr>
      <vt:lpstr>Courier New</vt:lpstr>
      <vt:lpstr>Times New Roman</vt:lpstr>
      <vt:lpstr>Wingdings</vt:lpstr>
      <vt:lpstr>Office Theme</vt:lpstr>
      <vt:lpstr>Computer Science Groups Advisement for CS Seniors</vt:lpstr>
      <vt:lpstr>AGENDA</vt:lpstr>
      <vt:lpstr>Computer Science Requirements</vt:lpstr>
      <vt:lpstr>Computer Science Requirements – Roadmap for Seniors</vt:lpstr>
      <vt:lpstr>Advising Guide</vt:lpstr>
      <vt:lpstr>Fall 2023 Registration Guidelines</vt:lpstr>
      <vt:lpstr>Blended BS/MS</vt:lpstr>
      <vt:lpstr>CS4961 - CS4962 Software Design Laboratory    </vt:lpstr>
      <vt:lpstr>PowerPoint Presentation</vt:lpstr>
      <vt:lpstr>PowerPoint Presentation</vt:lpstr>
      <vt:lpstr>Projects Sponsored</vt:lpstr>
      <vt:lpstr>Today’s Activities </vt:lpstr>
      <vt:lpstr>CS4961-CS4962 Mandatory meetings</vt:lpstr>
      <vt:lpstr>CS4961 on Canvas</vt:lpstr>
      <vt:lpstr>Individual/Team Responsibilities</vt:lpstr>
      <vt:lpstr>Individual/Team Responsibilities</vt:lpstr>
      <vt:lpstr>Individual/Team Responsibilities</vt:lpstr>
      <vt:lpstr>Individual/Team Responsibilities</vt:lpstr>
      <vt:lpstr>August – Kick off day with liaisons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56</cp:revision>
  <dcterms:created xsi:type="dcterms:W3CDTF">2020-04-22T18:12:43Z</dcterms:created>
  <dcterms:modified xsi:type="dcterms:W3CDTF">2023-04-26T14:13:15Z</dcterms:modified>
</cp:coreProperties>
</file>