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handoutMasterIdLst>
    <p:handoutMasterId r:id="rId12"/>
  </p:handoutMasterIdLst>
  <p:sldIdLst>
    <p:sldId id="529" r:id="rId2"/>
    <p:sldId id="569" r:id="rId3"/>
    <p:sldId id="580" r:id="rId4"/>
    <p:sldId id="581" r:id="rId5"/>
    <p:sldId id="577" r:id="rId6"/>
    <p:sldId id="582" r:id="rId7"/>
    <p:sldId id="583" r:id="rId8"/>
    <p:sldId id="584" r:id="rId9"/>
    <p:sldId id="479" r:id="rId10"/>
  </p:sldIdLst>
  <p:sldSz cx="9144000" cy="5143500" type="screen16x9"/>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ah Cherniss" initials="MC" lastIdx="9" clrIdx="0"/>
  <p:cmAuthor id="2" name="Mara Mintz" initials="MM" lastIdx="6" clrIdx="1">
    <p:extLst>
      <p:ext uri="{19B8F6BF-5375-455C-9EA6-DF929625EA0E}">
        <p15:presenceInfo xmlns:p15="http://schemas.microsoft.com/office/powerpoint/2012/main" userId="25ea2eff5ac3ceb0" providerId="Windows Live"/>
      </p:ext>
    </p:extLst>
  </p:cmAuthor>
  <p:cmAuthor id="3" name="Jonathan Rutchik" initials="JR"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CC90A"/>
    <a:srgbClr val="898989"/>
    <a:srgbClr val="0000CC"/>
    <a:srgbClr val="4A4F55"/>
    <a:srgbClr val="272324"/>
    <a:srgbClr val="A58628"/>
    <a:srgbClr val="3E5C94"/>
    <a:srgbClr val="3F5B9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761" autoAdjust="0"/>
    <p:restoredTop sz="88679" autoAdjust="0"/>
  </p:normalViewPr>
  <p:slideViewPr>
    <p:cSldViewPr snapToGrid="0" snapToObjects="1">
      <p:cViewPr>
        <p:scale>
          <a:sx n="90" d="100"/>
          <a:sy n="90" d="100"/>
        </p:scale>
        <p:origin x="-84" y="44"/>
      </p:cViewPr>
      <p:guideLst>
        <p:guide orient="horz" pos="1620"/>
        <p:guide pos="2880"/>
      </p:guideLst>
    </p:cSldViewPr>
  </p:slideViewPr>
  <p:notesTextViewPr>
    <p:cViewPr>
      <p:scale>
        <a:sx n="3" d="2"/>
        <a:sy n="3" d="2"/>
      </p:scale>
      <p:origin x="0" y="0"/>
    </p:cViewPr>
  </p:notesTextViewPr>
  <p:sorterViewPr>
    <p:cViewPr varScale="1">
      <p:scale>
        <a:sx n="1" d="1"/>
        <a:sy n="1" d="1"/>
      </p:scale>
      <p:origin x="0" y="-548"/>
    </p:cViewPr>
  </p:sorterViewPr>
  <p:notesViewPr>
    <p:cSldViewPr snapToGrid="0" snapToObjects="1">
      <p:cViewPr varScale="1">
        <p:scale>
          <a:sx n="147" d="100"/>
          <a:sy n="147" d="100"/>
        </p:scale>
        <p:origin x="1312"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FBD8B4-1CED-4E6E-8247-706DDED1A088}"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en-US"/>
        </a:p>
      </dgm:t>
    </dgm:pt>
    <dgm:pt modelId="{AEC54EC7-0395-4BAC-95CE-4591A5ED4D1F}">
      <dgm:prSet phldrT="[Text]"/>
      <dgm:spPr/>
      <dgm:t>
        <a:bodyPr/>
        <a:lstStyle/>
        <a:p>
          <a:r>
            <a:rPr lang="en-US" dirty="0" smtClean="0"/>
            <a:t>Check what are your major remaining requirements under the current or new requirements. </a:t>
          </a:r>
          <a:endParaRPr lang="en-US" dirty="0"/>
        </a:p>
      </dgm:t>
    </dgm:pt>
    <dgm:pt modelId="{3E3DF21A-6BB1-4EBB-8C5D-D16FF9CA726D}" type="parTrans" cxnId="{7284838D-72FE-457B-A8FF-01827D64B17D}">
      <dgm:prSet/>
      <dgm:spPr/>
      <dgm:t>
        <a:bodyPr/>
        <a:lstStyle/>
        <a:p>
          <a:endParaRPr lang="en-US"/>
        </a:p>
      </dgm:t>
    </dgm:pt>
    <dgm:pt modelId="{C3A005BE-CED8-411C-AEB4-8C46ABA655B6}" type="sibTrans" cxnId="{7284838D-72FE-457B-A8FF-01827D64B17D}">
      <dgm:prSet/>
      <dgm:spPr/>
      <dgm:t>
        <a:bodyPr/>
        <a:lstStyle/>
        <a:p>
          <a:endParaRPr lang="en-US"/>
        </a:p>
      </dgm:t>
    </dgm:pt>
    <dgm:pt modelId="{D724C3C5-CFE2-4EB9-8BC0-D75D3845D959}">
      <dgm:prSet phldrT="[Text]"/>
      <dgm:spPr/>
      <dgm:t>
        <a:bodyPr/>
        <a:lstStyle/>
        <a:p>
          <a:r>
            <a:rPr lang="en-US" dirty="0" smtClean="0"/>
            <a:t> If PHYS 2200 and Math elective are remaining, we recommend to change.</a:t>
          </a:r>
          <a:endParaRPr lang="en-US" dirty="0"/>
        </a:p>
      </dgm:t>
    </dgm:pt>
    <dgm:pt modelId="{6086D4D2-1CA4-403D-815D-8825223B623A}" type="parTrans" cxnId="{D1123A9F-69D1-4671-843A-1EB8646C5733}">
      <dgm:prSet/>
      <dgm:spPr/>
      <dgm:t>
        <a:bodyPr/>
        <a:lstStyle/>
        <a:p>
          <a:endParaRPr lang="en-US"/>
        </a:p>
      </dgm:t>
    </dgm:pt>
    <dgm:pt modelId="{B427427E-4260-4BB8-8501-A6469F25DC11}" type="sibTrans" cxnId="{D1123A9F-69D1-4671-843A-1EB8646C5733}">
      <dgm:prSet/>
      <dgm:spPr/>
      <dgm:t>
        <a:bodyPr/>
        <a:lstStyle/>
        <a:p>
          <a:endParaRPr lang="en-US"/>
        </a:p>
      </dgm:t>
    </dgm:pt>
    <dgm:pt modelId="{990EAF5D-A5C1-4D20-8F34-47A43AD0121E}">
      <dgm:prSet phldrT="[Text]"/>
      <dgm:spPr/>
      <dgm:t>
        <a:bodyPr/>
        <a:lstStyle/>
        <a:p>
          <a:r>
            <a:rPr lang="en-US" dirty="0" smtClean="0"/>
            <a:t>Check if you would have enough units under the new requirements. </a:t>
          </a:r>
          <a:endParaRPr lang="en-US" dirty="0"/>
        </a:p>
      </dgm:t>
    </dgm:pt>
    <dgm:pt modelId="{6BABF665-35C8-4E90-AF0E-B9479FA44439}" type="parTrans" cxnId="{59DD45F9-B0A2-491E-9293-990B814FC418}">
      <dgm:prSet/>
      <dgm:spPr/>
      <dgm:t>
        <a:bodyPr/>
        <a:lstStyle/>
        <a:p>
          <a:endParaRPr lang="en-US"/>
        </a:p>
      </dgm:t>
    </dgm:pt>
    <dgm:pt modelId="{0E895771-ED5B-41CE-8344-98A713F0146C}" type="sibTrans" cxnId="{59DD45F9-B0A2-491E-9293-990B814FC418}">
      <dgm:prSet/>
      <dgm:spPr/>
      <dgm:t>
        <a:bodyPr/>
        <a:lstStyle/>
        <a:p>
          <a:endParaRPr lang="en-US"/>
        </a:p>
      </dgm:t>
    </dgm:pt>
    <dgm:pt modelId="{65DF26DA-F384-4525-85F6-13DDBAF62BAD}">
      <dgm:prSet phldrT="[Text]"/>
      <dgm:spPr/>
      <dgm:t>
        <a:bodyPr/>
        <a:lstStyle/>
        <a:p>
          <a:r>
            <a:rPr lang="en-US" dirty="0" smtClean="0"/>
            <a:t> If you have already completed several of CS 2012, CS 2013, CS 2148, CS 3220, you may be short units to graduate under the new requirement. You might need to take another elective.</a:t>
          </a:r>
          <a:endParaRPr lang="en-US" dirty="0"/>
        </a:p>
      </dgm:t>
    </dgm:pt>
    <dgm:pt modelId="{A197D421-45DC-43B5-A2CE-74D5D7BDB15B}" type="parTrans" cxnId="{0F1A3443-BAEC-4CEB-BC34-A3BF91F0C068}">
      <dgm:prSet/>
      <dgm:spPr/>
      <dgm:t>
        <a:bodyPr/>
        <a:lstStyle/>
        <a:p>
          <a:endParaRPr lang="en-US"/>
        </a:p>
      </dgm:t>
    </dgm:pt>
    <dgm:pt modelId="{E3C54D95-BF3D-4F36-B79F-6389C47B454E}" type="sibTrans" cxnId="{0F1A3443-BAEC-4CEB-BC34-A3BF91F0C068}">
      <dgm:prSet/>
      <dgm:spPr/>
      <dgm:t>
        <a:bodyPr/>
        <a:lstStyle/>
        <a:p>
          <a:endParaRPr lang="en-US"/>
        </a:p>
      </dgm:t>
    </dgm:pt>
    <dgm:pt modelId="{712E0631-191E-4CFC-ADD5-131B3B336E53}">
      <dgm:prSet phldrT="[Text]"/>
      <dgm:spPr/>
      <dgm:t>
        <a:bodyPr/>
        <a:lstStyle/>
        <a:p>
          <a:r>
            <a:rPr lang="en-US" dirty="0" smtClean="0"/>
            <a:t>Decision or Questions?</a:t>
          </a:r>
          <a:endParaRPr lang="en-US" dirty="0"/>
        </a:p>
      </dgm:t>
    </dgm:pt>
    <dgm:pt modelId="{237442AC-79C4-4536-9ACF-4C43D77EC694}" type="parTrans" cxnId="{14C7964E-1C29-43A2-8F07-F71785064636}">
      <dgm:prSet/>
      <dgm:spPr/>
      <dgm:t>
        <a:bodyPr/>
        <a:lstStyle/>
        <a:p>
          <a:endParaRPr lang="en-US"/>
        </a:p>
      </dgm:t>
    </dgm:pt>
    <dgm:pt modelId="{38409510-382B-4DC5-B0DC-D5174A1582B7}" type="sibTrans" cxnId="{14C7964E-1C29-43A2-8F07-F71785064636}">
      <dgm:prSet/>
      <dgm:spPr/>
      <dgm:t>
        <a:bodyPr/>
        <a:lstStyle/>
        <a:p>
          <a:endParaRPr lang="en-US"/>
        </a:p>
      </dgm:t>
    </dgm:pt>
    <dgm:pt modelId="{03B54BCA-56A6-4DB9-BF88-716D98468628}">
      <dgm:prSet phldrT="[Text]" custT="1"/>
      <dgm:spPr/>
      <dgm:t>
        <a:bodyPr/>
        <a:lstStyle/>
        <a:p>
          <a:r>
            <a:rPr lang="en-US" sz="900" dirty="0" smtClean="0"/>
            <a:t> </a:t>
          </a:r>
          <a:r>
            <a:rPr lang="en-US" sz="1100" dirty="0" smtClean="0"/>
            <a:t>Update your spring 2021 schedule and your degree planner</a:t>
          </a:r>
          <a:endParaRPr lang="en-US" sz="1100" dirty="0"/>
        </a:p>
      </dgm:t>
    </dgm:pt>
    <dgm:pt modelId="{31F612F0-5327-486D-81D0-786E6240B93A}" type="parTrans" cxnId="{4B5C7368-A6CE-4F93-8D8F-25C73F59317B}">
      <dgm:prSet/>
      <dgm:spPr/>
      <dgm:t>
        <a:bodyPr/>
        <a:lstStyle/>
        <a:p>
          <a:endParaRPr lang="en-US"/>
        </a:p>
      </dgm:t>
    </dgm:pt>
    <dgm:pt modelId="{48F99A26-6D96-48A7-BA22-049CC2E2655B}" type="sibTrans" cxnId="{4B5C7368-A6CE-4F93-8D8F-25C73F59317B}">
      <dgm:prSet/>
      <dgm:spPr/>
      <dgm:t>
        <a:bodyPr/>
        <a:lstStyle/>
        <a:p>
          <a:endParaRPr lang="en-US"/>
        </a:p>
      </dgm:t>
    </dgm:pt>
    <dgm:pt modelId="{5D9A2C05-E0C8-489D-8622-844680C83CAD}">
      <dgm:prSet phldrT="[Text]"/>
      <dgm:spPr/>
      <dgm:t>
        <a:bodyPr/>
        <a:lstStyle/>
        <a:p>
          <a:endParaRPr lang="en-US" sz="900" dirty="0"/>
        </a:p>
      </dgm:t>
    </dgm:pt>
    <dgm:pt modelId="{19232032-2043-4505-B569-670882BAE303}" type="parTrans" cxnId="{DB46D4FC-31E2-4868-81CA-2AB80363B1BD}">
      <dgm:prSet/>
      <dgm:spPr/>
      <dgm:t>
        <a:bodyPr/>
        <a:lstStyle/>
        <a:p>
          <a:endParaRPr lang="en-US"/>
        </a:p>
      </dgm:t>
    </dgm:pt>
    <dgm:pt modelId="{C0B2D991-53E4-42FE-9074-F2DEC0CBF7DD}" type="sibTrans" cxnId="{DB46D4FC-31E2-4868-81CA-2AB80363B1BD}">
      <dgm:prSet/>
      <dgm:spPr/>
      <dgm:t>
        <a:bodyPr/>
        <a:lstStyle/>
        <a:p>
          <a:endParaRPr lang="en-US"/>
        </a:p>
      </dgm:t>
    </dgm:pt>
    <dgm:pt modelId="{3DD5AF56-E525-463C-94E1-1D2F76118280}">
      <dgm:prSet phldrT="[Text]" custT="1"/>
      <dgm:spPr/>
      <dgm:t>
        <a:bodyPr/>
        <a:lstStyle/>
        <a:p>
          <a:r>
            <a:rPr lang="en-US" sz="1100" dirty="0" smtClean="0"/>
            <a:t> Request to change your requirement explicitly in Fall 2021</a:t>
          </a:r>
          <a:endParaRPr lang="en-US" sz="1100" dirty="0"/>
        </a:p>
      </dgm:t>
    </dgm:pt>
    <dgm:pt modelId="{B1EBCEDB-1A2C-4625-805A-BD66BC1AB307}" type="parTrans" cxnId="{3E9597BD-9742-4943-8DAE-032EAC31F658}">
      <dgm:prSet/>
      <dgm:spPr/>
      <dgm:t>
        <a:bodyPr/>
        <a:lstStyle/>
        <a:p>
          <a:endParaRPr lang="en-US"/>
        </a:p>
      </dgm:t>
    </dgm:pt>
    <dgm:pt modelId="{746DC591-572D-4D1D-B979-942466C7B74C}" type="sibTrans" cxnId="{3E9597BD-9742-4943-8DAE-032EAC31F658}">
      <dgm:prSet/>
      <dgm:spPr/>
      <dgm:t>
        <a:bodyPr/>
        <a:lstStyle/>
        <a:p>
          <a:endParaRPr lang="en-US"/>
        </a:p>
      </dgm:t>
    </dgm:pt>
    <dgm:pt modelId="{59C9C980-EABD-4FDB-9E5F-D9583F863488}">
      <dgm:prSet phldrT="[Text]" custT="1"/>
      <dgm:spPr/>
      <dgm:t>
        <a:bodyPr/>
        <a:lstStyle/>
        <a:p>
          <a:r>
            <a:rPr lang="en-US" sz="1100" dirty="0" smtClean="0"/>
            <a:t> Contact an advisor </a:t>
          </a:r>
          <a:endParaRPr lang="en-US" sz="1100" dirty="0"/>
        </a:p>
      </dgm:t>
    </dgm:pt>
    <dgm:pt modelId="{123829AD-208A-4E83-99EA-AEC633D89840}" type="parTrans" cxnId="{E6633172-7700-416E-A3C6-D891CF1DA444}">
      <dgm:prSet/>
      <dgm:spPr/>
      <dgm:t>
        <a:bodyPr/>
        <a:lstStyle/>
        <a:p>
          <a:endParaRPr lang="en-US"/>
        </a:p>
      </dgm:t>
    </dgm:pt>
    <dgm:pt modelId="{D387F5B4-2547-4733-BE00-1D905EB077D8}" type="sibTrans" cxnId="{E6633172-7700-416E-A3C6-D891CF1DA444}">
      <dgm:prSet/>
      <dgm:spPr/>
      <dgm:t>
        <a:bodyPr/>
        <a:lstStyle/>
        <a:p>
          <a:endParaRPr lang="en-US"/>
        </a:p>
      </dgm:t>
    </dgm:pt>
    <dgm:pt modelId="{DE07495B-5667-4D6C-85C3-CCECB2A09402}" type="pres">
      <dgm:prSet presAssocID="{4BFBD8B4-1CED-4E6E-8247-706DDED1A088}" presName="rootnode" presStyleCnt="0">
        <dgm:presLayoutVars>
          <dgm:chMax/>
          <dgm:chPref/>
          <dgm:dir/>
          <dgm:animLvl val="lvl"/>
        </dgm:presLayoutVars>
      </dgm:prSet>
      <dgm:spPr/>
      <dgm:t>
        <a:bodyPr/>
        <a:lstStyle/>
        <a:p>
          <a:endParaRPr lang="en-US"/>
        </a:p>
      </dgm:t>
    </dgm:pt>
    <dgm:pt modelId="{DF9EE313-B329-496C-8F1A-3520352968B1}" type="pres">
      <dgm:prSet presAssocID="{AEC54EC7-0395-4BAC-95CE-4591A5ED4D1F}" presName="composite" presStyleCnt="0"/>
      <dgm:spPr/>
    </dgm:pt>
    <dgm:pt modelId="{597DB9DC-1241-45A3-8870-6CE6848E3471}" type="pres">
      <dgm:prSet presAssocID="{AEC54EC7-0395-4BAC-95CE-4591A5ED4D1F}" presName="bentUpArrow1" presStyleLbl="alignImgPlace1" presStyleIdx="0" presStyleCnt="2"/>
      <dgm:spPr/>
    </dgm:pt>
    <dgm:pt modelId="{FE991940-28F9-4137-A3CF-D899C0CC477D}" type="pres">
      <dgm:prSet presAssocID="{AEC54EC7-0395-4BAC-95CE-4591A5ED4D1F}" presName="ParentText" presStyleLbl="node1" presStyleIdx="0" presStyleCnt="3">
        <dgm:presLayoutVars>
          <dgm:chMax val="1"/>
          <dgm:chPref val="1"/>
          <dgm:bulletEnabled val="1"/>
        </dgm:presLayoutVars>
      </dgm:prSet>
      <dgm:spPr/>
      <dgm:t>
        <a:bodyPr/>
        <a:lstStyle/>
        <a:p>
          <a:endParaRPr lang="en-US"/>
        </a:p>
      </dgm:t>
    </dgm:pt>
    <dgm:pt modelId="{2A7A3F5C-2531-44C3-A1D3-66B4379247A0}" type="pres">
      <dgm:prSet presAssocID="{AEC54EC7-0395-4BAC-95CE-4591A5ED4D1F}" presName="ChildText" presStyleLbl="revTx" presStyleIdx="0" presStyleCnt="3" custScaleX="190595" custLinFactNeighborX="53339" custLinFactNeighborY="-1693">
        <dgm:presLayoutVars>
          <dgm:chMax val="0"/>
          <dgm:chPref val="0"/>
          <dgm:bulletEnabled val="1"/>
        </dgm:presLayoutVars>
      </dgm:prSet>
      <dgm:spPr/>
      <dgm:t>
        <a:bodyPr/>
        <a:lstStyle/>
        <a:p>
          <a:endParaRPr lang="en-US"/>
        </a:p>
      </dgm:t>
    </dgm:pt>
    <dgm:pt modelId="{F4545C65-5A90-4B69-A842-E061C050DEE1}" type="pres">
      <dgm:prSet presAssocID="{C3A005BE-CED8-411C-AEB4-8C46ABA655B6}" presName="sibTrans" presStyleCnt="0"/>
      <dgm:spPr/>
    </dgm:pt>
    <dgm:pt modelId="{F90A93CD-0D2F-4BA4-BF05-2557DA4C71E6}" type="pres">
      <dgm:prSet presAssocID="{990EAF5D-A5C1-4D20-8F34-47A43AD0121E}" presName="composite" presStyleCnt="0"/>
      <dgm:spPr/>
    </dgm:pt>
    <dgm:pt modelId="{49443EBF-6F52-4D35-9BD5-BD863B0C62CE}" type="pres">
      <dgm:prSet presAssocID="{990EAF5D-A5C1-4D20-8F34-47A43AD0121E}" presName="bentUpArrow1" presStyleLbl="alignImgPlace1" presStyleIdx="1" presStyleCnt="2"/>
      <dgm:spPr/>
    </dgm:pt>
    <dgm:pt modelId="{6D67A329-1DDE-4B75-92A3-BC7BC8550BE1}" type="pres">
      <dgm:prSet presAssocID="{990EAF5D-A5C1-4D20-8F34-47A43AD0121E}" presName="ParentText" presStyleLbl="node1" presStyleIdx="1" presStyleCnt="3">
        <dgm:presLayoutVars>
          <dgm:chMax val="1"/>
          <dgm:chPref val="1"/>
          <dgm:bulletEnabled val="1"/>
        </dgm:presLayoutVars>
      </dgm:prSet>
      <dgm:spPr/>
      <dgm:t>
        <a:bodyPr/>
        <a:lstStyle/>
        <a:p>
          <a:endParaRPr lang="en-US"/>
        </a:p>
      </dgm:t>
    </dgm:pt>
    <dgm:pt modelId="{9EA9E1E6-4B41-4553-93FF-9BDEB8368CD2}" type="pres">
      <dgm:prSet presAssocID="{990EAF5D-A5C1-4D20-8F34-47A43AD0121E}" presName="ChildText" presStyleLbl="revTx" presStyleIdx="1" presStyleCnt="3" custScaleX="225279" custLinFactNeighborX="70087" custLinFactNeighborY="-910">
        <dgm:presLayoutVars>
          <dgm:chMax val="0"/>
          <dgm:chPref val="0"/>
          <dgm:bulletEnabled val="1"/>
        </dgm:presLayoutVars>
      </dgm:prSet>
      <dgm:spPr/>
      <dgm:t>
        <a:bodyPr/>
        <a:lstStyle/>
        <a:p>
          <a:endParaRPr lang="en-US"/>
        </a:p>
      </dgm:t>
    </dgm:pt>
    <dgm:pt modelId="{CC9C2D92-4791-4C63-A0A0-3B7AC11A843B}" type="pres">
      <dgm:prSet presAssocID="{0E895771-ED5B-41CE-8344-98A713F0146C}" presName="sibTrans" presStyleCnt="0"/>
      <dgm:spPr/>
    </dgm:pt>
    <dgm:pt modelId="{C2441F98-D686-4430-9BEC-F2314B49B454}" type="pres">
      <dgm:prSet presAssocID="{712E0631-191E-4CFC-ADD5-131B3B336E53}" presName="composite" presStyleCnt="0"/>
      <dgm:spPr/>
    </dgm:pt>
    <dgm:pt modelId="{82D0CAB9-E98E-4E9A-9F45-3A068FE19FE5}" type="pres">
      <dgm:prSet presAssocID="{712E0631-191E-4CFC-ADD5-131B3B336E53}" presName="ParentText" presStyleLbl="node1" presStyleIdx="2" presStyleCnt="3">
        <dgm:presLayoutVars>
          <dgm:chMax val="1"/>
          <dgm:chPref val="1"/>
          <dgm:bulletEnabled val="1"/>
        </dgm:presLayoutVars>
      </dgm:prSet>
      <dgm:spPr/>
      <dgm:t>
        <a:bodyPr/>
        <a:lstStyle/>
        <a:p>
          <a:endParaRPr lang="en-US"/>
        </a:p>
      </dgm:t>
    </dgm:pt>
    <dgm:pt modelId="{EBB3DBE6-7924-4B83-B05E-C9DB54B414A4}" type="pres">
      <dgm:prSet presAssocID="{712E0631-191E-4CFC-ADD5-131B3B336E53}" presName="FinalChildText" presStyleLbl="revTx" presStyleIdx="2" presStyleCnt="3" custScaleX="191702" custLinFactNeighborX="48491" custLinFactNeighborY="-1931">
        <dgm:presLayoutVars>
          <dgm:chMax val="0"/>
          <dgm:chPref val="0"/>
          <dgm:bulletEnabled val="1"/>
        </dgm:presLayoutVars>
      </dgm:prSet>
      <dgm:spPr/>
      <dgm:t>
        <a:bodyPr/>
        <a:lstStyle/>
        <a:p>
          <a:endParaRPr lang="en-US"/>
        </a:p>
      </dgm:t>
    </dgm:pt>
  </dgm:ptLst>
  <dgm:cxnLst>
    <dgm:cxn modelId="{91F884DD-CCAD-4151-9E44-31D008525192}" type="presOf" srcId="{4BFBD8B4-1CED-4E6E-8247-706DDED1A088}" destId="{DE07495B-5667-4D6C-85C3-CCECB2A09402}" srcOrd="0" destOrd="0" presId="urn:microsoft.com/office/officeart/2005/8/layout/StepDownProcess"/>
    <dgm:cxn modelId="{22953686-7C87-47E9-B912-B9E3D3EE81C2}" type="presOf" srcId="{990EAF5D-A5C1-4D20-8F34-47A43AD0121E}" destId="{6D67A329-1DDE-4B75-92A3-BC7BC8550BE1}" srcOrd="0" destOrd="0" presId="urn:microsoft.com/office/officeart/2005/8/layout/StepDownProcess"/>
    <dgm:cxn modelId="{7284838D-72FE-457B-A8FF-01827D64B17D}" srcId="{4BFBD8B4-1CED-4E6E-8247-706DDED1A088}" destId="{AEC54EC7-0395-4BAC-95CE-4591A5ED4D1F}" srcOrd="0" destOrd="0" parTransId="{3E3DF21A-6BB1-4EBB-8C5D-D16FF9CA726D}" sibTransId="{C3A005BE-CED8-411C-AEB4-8C46ABA655B6}"/>
    <dgm:cxn modelId="{F7D651B0-0BA3-4C78-AD23-55B8EFC7648B}" type="presOf" srcId="{03B54BCA-56A6-4DB9-BF88-716D98468628}" destId="{EBB3DBE6-7924-4B83-B05E-C9DB54B414A4}" srcOrd="0" destOrd="0" presId="urn:microsoft.com/office/officeart/2005/8/layout/StepDownProcess"/>
    <dgm:cxn modelId="{4F97D856-1187-4E77-BF2C-579703D48F67}" type="presOf" srcId="{59C9C980-EABD-4FDB-9E5F-D9583F863488}" destId="{EBB3DBE6-7924-4B83-B05E-C9DB54B414A4}" srcOrd="0" destOrd="2" presId="urn:microsoft.com/office/officeart/2005/8/layout/StepDownProcess"/>
    <dgm:cxn modelId="{FCE0A559-F55B-47FE-8138-20991A2D8D6E}" type="presOf" srcId="{D724C3C5-CFE2-4EB9-8BC0-D75D3845D959}" destId="{2A7A3F5C-2531-44C3-A1D3-66B4379247A0}" srcOrd="0" destOrd="0" presId="urn:microsoft.com/office/officeart/2005/8/layout/StepDownProcess"/>
    <dgm:cxn modelId="{9895AE28-6840-44A4-9E50-DF8B8B4076D8}" type="presOf" srcId="{AEC54EC7-0395-4BAC-95CE-4591A5ED4D1F}" destId="{FE991940-28F9-4137-A3CF-D899C0CC477D}" srcOrd="0" destOrd="0" presId="urn:microsoft.com/office/officeart/2005/8/layout/StepDownProcess"/>
    <dgm:cxn modelId="{85829CBF-C166-43AD-BD37-E1D4A0E82A96}" type="presOf" srcId="{712E0631-191E-4CFC-ADD5-131B3B336E53}" destId="{82D0CAB9-E98E-4E9A-9F45-3A068FE19FE5}" srcOrd="0" destOrd="0" presId="urn:microsoft.com/office/officeart/2005/8/layout/StepDownProcess"/>
    <dgm:cxn modelId="{68160631-D465-477D-9065-2B956FBBB560}" type="presOf" srcId="{5D9A2C05-E0C8-489D-8622-844680C83CAD}" destId="{EBB3DBE6-7924-4B83-B05E-C9DB54B414A4}" srcOrd="0" destOrd="3" presId="urn:microsoft.com/office/officeart/2005/8/layout/StepDownProcess"/>
    <dgm:cxn modelId="{59DD45F9-B0A2-491E-9293-990B814FC418}" srcId="{4BFBD8B4-1CED-4E6E-8247-706DDED1A088}" destId="{990EAF5D-A5C1-4D20-8F34-47A43AD0121E}" srcOrd="1" destOrd="0" parTransId="{6BABF665-35C8-4E90-AF0E-B9479FA44439}" sibTransId="{0E895771-ED5B-41CE-8344-98A713F0146C}"/>
    <dgm:cxn modelId="{14C7964E-1C29-43A2-8F07-F71785064636}" srcId="{4BFBD8B4-1CED-4E6E-8247-706DDED1A088}" destId="{712E0631-191E-4CFC-ADD5-131B3B336E53}" srcOrd="2" destOrd="0" parTransId="{237442AC-79C4-4536-9ACF-4C43D77EC694}" sibTransId="{38409510-382B-4DC5-B0DC-D5174A1582B7}"/>
    <dgm:cxn modelId="{4B5C7368-A6CE-4F93-8D8F-25C73F59317B}" srcId="{712E0631-191E-4CFC-ADD5-131B3B336E53}" destId="{03B54BCA-56A6-4DB9-BF88-716D98468628}" srcOrd="0" destOrd="0" parTransId="{31F612F0-5327-486D-81D0-786E6240B93A}" sibTransId="{48F99A26-6D96-48A7-BA22-049CC2E2655B}"/>
    <dgm:cxn modelId="{3E9597BD-9742-4943-8DAE-032EAC31F658}" srcId="{712E0631-191E-4CFC-ADD5-131B3B336E53}" destId="{3DD5AF56-E525-463C-94E1-1D2F76118280}" srcOrd="1" destOrd="0" parTransId="{B1EBCEDB-1A2C-4625-805A-BD66BC1AB307}" sibTransId="{746DC591-572D-4D1D-B979-942466C7B74C}"/>
    <dgm:cxn modelId="{0F1A3443-BAEC-4CEB-BC34-A3BF91F0C068}" srcId="{990EAF5D-A5C1-4D20-8F34-47A43AD0121E}" destId="{65DF26DA-F384-4525-85F6-13DDBAF62BAD}" srcOrd="0" destOrd="0" parTransId="{A197D421-45DC-43B5-A2CE-74D5D7BDB15B}" sibTransId="{E3C54D95-BF3D-4F36-B79F-6389C47B454E}"/>
    <dgm:cxn modelId="{DB46D4FC-31E2-4868-81CA-2AB80363B1BD}" srcId="{712E0631-191E-4CFC-ADD5-131B3B336E53}" destId="{5D9A2C05-E0C8-489D-8622-844680C83CAD}" srcOrd="3" destOrd="0" parTransId="{19232032-2043-4505-B569-670882BAE303}" sibTransId="{C0B2D991-53E4-42FE-9074-F2DEC0CBF7DD}"/>
    <dgm:cxn modelId="{D1123A9F-69D1-4671-843A-1EB8646C5733}" srcId="{AEC54EC7-0395-4BAC-95CE-4591A5ED4D1F}" destId="{D724C3C5-CFE2-4EB9-8BC0-D75D3845D959}" srcOrd="0" destOrd="0" parTransId="{6086D4D2-1CA4-403D-815D-8825223B623A}" sibTransId="{B427427E-4260-4BB8-8501-A6469F25DC11}"/>
    <dgm:cxn modelId="{E6633172-7700-416E-A3C6-D891CF1DA444}" srcId="{712E0631-191E-4CFC-ADD5-131B3B336E53}" destId="{59C9C980-EABD-4FDB-9E5F-D9583F863488}" srcOrd="2" destOrd="0" parTransId="{123829AD-208A-4E83-99EA-AEC633D89840}" sibTransId="{D387F5B4-2547-4733-BE00-1D905EB077D8}"/>
    <dgm:cxn modelId="{B24308DC-7B14-48C0-8205-6AB975D1322B}" type="presOf" srcId="{65DF26DA-F384-4525-85F6-13DDBAF62BAD}" destId="{9EA9E1E6-4B41-4553-93FF-9BDEB8368CD2}" srcOrd="0" destOrd="0" presId="urn:microsoft.com/office/officeart/2005/8/layout/StepDownProcess"/>
    <dgm:cxn modelId="{DF4458B1-F21B-4C55-815A-7343E95FA246}" type="presOf" srcId="{3DD5AF56-E525-463C-94E1-1D2F76118280}" destId="{EBB3DBE6-7924-4B83-B05E-C9DB54B414A4}" srcOrd="0" destOrd="1" presId="urn:microsoft.com/office/officeart/2005/8/layout/StepDownProcess"/>
    <dgm:cxn modelId="{833C5900-EB0F-4191-83E9-134769F41067}" type="presParOf" srcId="{DE07495B-5667-4D6C-85C3-CCECB2A09402}" destId="{DF9EE313-B329-496C-8F1A-3520352968B1}" srcOrd="0" destOrd="0" presId="urn:microsoft.com/office/officeart/2005/8/layout/StepDownProcess"/>
    <dgm:cxn modelId="{2BDD4CA8-9D44-4443-9819-6B17C0D28966}" type="presParOf" srcId="{DF9EE313-B329-496C-8F1A-3520352968B1}" destId="{597DB9DC-1241-45A3-8870-6CE6848E3471}" srcOrd="0" destOrd="0" presId="urn:microsoft.com/office/officeart/2005/8/layout/StepDownProcess"/>
    <dgm:cxn modelId="{7E6975B6-8F90-4224-ACC4-F4697BDFDB9D}" type="presParOf" srcId="{DF9EE313-B329-496C-8F1A-3520352968B1}" destId="{FE991940-28F9-4137-A3CF-D899C0CC477D}" srcOrd="1" destOrd="0" presId="urn:microsoft.com/office/officeart/2005/8/layout/StepDownProcess"/>
    <dgm:cxn modelId="{2A78F377-3D10-4C8E-9E07-8543A2588963}" type="presParOf" srcId="{DF9EE313-B329-496C-8F1A-3520352968B1}" destId="{2A7A3F5C-2531-44C3-A1D3-66B4379247A0}" srcOrd="2" destOrd="0" presId="urn:microsoft.com/office/officeart/2005/8/layout/StepDownProcess"/>
    <dgm:cxn modelId="{31532484-4B03-4DB7-B051-FF00E90AC5E1}" type="presParOf" srcId="{DE07495B-5667-4D6C-85C3-CCECB2A09402}" destId="{F4545C65-5A90-4B69-A842-E061C050DEE1}" srcOrd="1" destOrd="0" presId="urn:microsoft.com/office/officeart/2005/8/layout/StepDownProcess"/>
    <dgm:cxn modelId="{6E888F2C-0A8B-4B76-BDF9-AE06F6432D9B}" type="presParOf" srcId="{DE07495B-5667-4D6C-85C3-CCECB2A09402}" destId="{F90A93CD-0D2F-4BA4-BF05-2557DA4C71E6}" srcOrd="2" destOrd="0" presId="urn:microsoft.com/office/officeart/2005/8/layout/StepDownProcess"/>
    <dgm:cxn modelId="{B4057981-66CE-4532-9ADA-8C668F3ECECF}" type="presParOf" srcId="{F90A93CD-0D2F-4BA4-BF05-2557DA4C71E6}" destId="{49443EBF-6F52-4D35-9BD5-BD863B0C62CE}" srcOrd="0" destOrd="0" presId="urn:microsoft.com/office/officeart/2005/8/layout/StepDownProcess"/>
    <dgm:cxn modelId="{50DC19A3-FC54-4D64-B3BE-E23D12A63227}" type="presParOf" srcId="{F90A93CD-0D2F-4BA4-BF05-2557DA4C71E6}" destId="{6D67A329-1DDE-4B75-92A3-BC7BC8550BE1}" srcOrd="1" destOrd="0" presId="urn:microsoft.com/office/officeart/2005/8/layout/StepDownProcess"/>
    <dgm:cxn modelId="{EEC7E110-9F49-4CC0-AA28-7B5FE51C4B64}" type="presParOf" srcId="{F90A93CD-0D2F-4BA4-BF05-2557DA4C71E6}" destId="{9EA9E1E6-4B41-4553-93FF-9BDEB8368CD2}" srcOrd="2" destOrd="0" presId="urn:microsoft.com/office/officeart/2005/8/layout/StepDownProcess"/>
    <dgm:cxn modelId="{51F834F1-0A2F-458B-BC6A-C57671587003}" type="presParOf" srcId="{DE07495B-5667-4D6C-85C3-CCECB2A09402}" destId="{CC9C2D92-4791-4C63-A0A0-3B7AC11A843B}" srcOrd="3" destOrd="0" presId="urn:microsoft.com/office/officeart/2005/8/layout/StepDownProcess"/>
    <dgm:cxn modelId="{459245DF-CD19-45BF-9481-BF792BBA823D}" type="presParOf" srcId="{DE07495B-5667-4D6C-85C3-CCECB2A09402}" destId="{C2441F98-D686-4430-9BEC-F2314B49B454}" srcOrd="4" destOrd="0" presId="urn:microsoft.com/office/officeart/2005/8/layout/StepDownProcess"/>
    <dgm:cxn modelId="{E0AA6246-44F0-4D2C-A4F0-B75066371697}" type="presParOf" srcId="{C2441F98-D686-4430-9BEC-F2314B49B454}" destId="{82D0CAB9-E98E-4E9A-9F45-3A068FE19FE5}" srcOrd="0" destOrd="0" presId="urn:microsoft.com/office/officeart/2005/8/layout/StepDownProcess"/>
    <dgm:cxn modelId="{0D4AEDFA-6311-406A-AC85-707F49D821B4}" type="presParOf" srcId="{C2441F98-D686-4430-9BEC-F2314B49B454}" destId="{EBB3DBE6-7924-4B83-B05E-C9DB54B414A4}" srcOrd="1"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7DB9DC-1241-45A3-8870-6CE6848E3471}">
      <dsp:nvSpPr>
        <dsp:cNvPr id="0" name=""/>
        <dsp:cNvSpPr/>
      </dsp:nvSpPr>
      <dsp:spPr>
        <a:xfrm rot="5400000">
          <a:off x="960959" y="1187375"/>
          <a:ext cx="1050131" cy="1195537"/>
        </a:xfrm>
        <a:prstGeom prst="bentUpArrow">
          <a:avLst>
            <a:gd name="adj1" fmla="val 32840"/>
            <a:gd name="adj2" fmla="val 25000"/>
            <a:gd name="adj3" fmla="val 3578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E991940-28F9-4137-A3CF-D899C0CC477D}">
      <dsp:nvSpPr>
        <dsp:cNvPr id="0" name=""/>
        <dsp:cNvSpPr/>
      </dsp:nvSpPr>
      <dsp:spPr>
        <a:xfrm>
          <a:off x="682738" y="23283"/>
          <a:ext cx="1767802" cy="1237404"/>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Check what are your major remaining requirements under the current or new requirements. </a:t>
          </a:r>
          <a:endParaRPr lang="en-US" sz="1400" kern="1200" dirty="0"/>
        </a:p>
      </dsp:txBody>
      <dsp:txXfrm>
        <a:off x="743154" y="83699"/>
        <a:ext cx="1646970" cy="1116572"/>
      </dsp:txXfrm>
    </dsp:sp>
    <dsp:sp modelId="{2A7A3F5C-2531-44C3-A1D3-66B4379247A0}">
      <dsp:nvSpPr>
        <dsp:cNvPr id="0" name=""/>
        <dsp:cNvSpPr/>
      </dsp:nvSpPr>
      <dsp:spPr>
        <a:xfrm>
          <a:off x="2553933" y="124366"/>
          <a:ext cx="2450539" cy="1000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57150" lvl="1" indent="-57150" algn="l" defTabSz="488950">
            <a:lnSpc>
              <a:spcPct val="90000"/>
            </a:lnSpc>
            <a:spcBef>
              <a:spcPct val="0"/>
            </a:spcBef>
            <a:spcAft>
              <a:spcPct val="15000"/>
            </a:spcAft>
            <a:buChar char="••"/>
          </a:pPr>
          <a:r>
            <a:rPr lang="en-US" sz="1100" kern="1200" dirty="0" smtClean="0"/>
            <a:t> If PHYS 2200 and Math elective are remaining, we recommend to change.</a:t>
          </a:r>
          <a:endParaRPr lang="en-US" sz="1100" kern="1200" dirty="0"/>
        </a:p>
      </dsp:txBody>
      <dsp:txXfrm>
        <a:off x="2553933" y="124366"/>
        <a:ext cx="2450539" cy="1000125"/>
      </dsp:txXfrm>
    </dsp:sp>
    <dsp:sp modelId="{49443EBF-6F52-4D35-9BD5-BD863B0C62CE}">
      <dsp:nvSpPr>
        <dsp:cNvPr id="0" name=""/>
        <dsp:cNvSpPr/>
      </dsp:nvSpPr>
      <dsp:spPr>
        <a:xfrm rot="5400000">
          <a:off x="2706209" y="2577389"/>
          <a:ext cx="1050131" cy="1195537"/>
        </a:xfrm>
        <a:prstGeom prst="bentUpArrow">
          <a:avLst>
            <a:gd name="adj1" fmla="val 32840"/>
            <a:gd name="adj2" fmla="val 25000"/>
            <a:gd name="adj3" fmla="val 3578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D67A329-1DDE-4B75-92A3-BC7BC8550BE1}">
      <dsp:nvSpPr>
        <dsp:cNvPr id="0" name=""/>
        <dsp:cNvSpPr/>
      </dsp:nvSpPr>
      <dsp:spPr>
        <a:xfrm>
          <a:off x="2427988" y="1413297"/>
          <a:ext cx="1767802" cy="1237404"/>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Check if you would have enough units under the new requirements. </a:t>
          </a:r>
          <a:endParaRPr lang="en-US" sz="1400" kern="1200" dirty="0"/>
        </a:p>
      </dsp:txBody>
      <dsp:txXfrm>
        <a:off x="2488404" y="1473713"/>
        <a:ext cx="1646970" cy="1116572"/>
      </dsp:txXfrm>
    </dsp:sp>
    <dsp:sp modelId="{9EA9E1E6-4B41-4553-93FF-9BDEB8368CD2}">
      <dsp:nvSpPr>
        <dsp:cNvPr id="0" name=""/>
        <dsp:cNvSpPr/>
      </dsp:nvSpPr>
      <dsp:spPr>
        <a:xfrm>
          <a:off x="4291546" y="1522211"/>
          <a:ext cx="2896482" cy="1000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57150" lvl="1" indent="-57150" algn="l" defTabSz="488950">
            <a:lnSpc>
              <a:spcPct val="90000"/>
            </a:lnSpc>
            <a:spcBef>
              <a:spcPct val="0"/>
            </a:spcBef>
            <a:spcAft>
              <a:spcPct val="15000"/>
            </a:spcAft>
            <a:buChar char="••"/>
          </a:pPr>
          <a:r>
            <a:rPr lang="en-US" sz="1100" kern="1200" dirty="0" smtClean="0"/>
            <a:t> If you have already completed several of CS 2012, CS 2013, CS 2148, CS 3220, you may be short units to graduate under the new requirement. You might need to take another elective.</a:t>
          </a:r>
          <a:endParaRPr lang="en-US" sz="1100" kern="1200" dirty="0"/>
        </a:p>
      </dsp:txBody>
      <dsp:txXfrm>
        <a:off x="4291546" y="1522211"/>
        <a:ext cx="2896482" cy="1000125"/>
      </dsp:txXfrm>
    </dsp:sp>
    <dsp:sp modelId="{82D0CAB9-E98E-4E9A-9F45-3A068FE19FE5}">
      <dsp:nvSpPr>
        <dsp:cNvPr id="0" name=""/>
        <dsp:cNvSpPr/>
      </dsp:nvSpPr>
      <dsp:spPr>
        <a:xfrm>
          <a:off x="4173238" y="2803311"/>
          <a:ext cx="1767802" cy="1237404"/>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Decision or Questions?</a:t>
          </a:r>
          <a:endParaRPr lang="en-US" sz="1400" kern="1200" dirty="0"/>
        </a:p>
      </dsp:txBody>
      <dsp:txXfrm>
        <a:off x="4233654" y="2863727"/>
        <a:ext cx="1646970" cy="1116572"/>
      </dsp:txXfrm>
    </dsp:sp>
    <dsp:sp modelId="{EBB3DBE6-7924-4B83-B05E-C9DB54B414A4}">
      <dsp:nvSpPr>
        <dsp:cNvPr id="0" name=""/>
        <dsp:cNvSpPr/>
      </dsp:nvSpPr>
      <dsp:spPr>
        <a:xfrm>
          <a:off x="5974985" y="2902013"/>
          <a:ext cx="2464772" cy="1000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ctr" anchorCtr="0">
          <a:noAutofit/>
        </a:bodyPr>
        <a:lstStyle/>
        <a:p>
          <a:pPr marL="57150" lvl="1" indent="-57150" algn="l" defTabSz="400050">
            <a:lnSpc>
              <a:spcPct val="90000"/>
            </a:lnSpc>
            <a:spcBef>
              <a:spcPct val="0"/>
            </a:spcBef>
            <a:spcAft>
              <a:spcPct val="15000"/>
            </a:spcAft>
            <a:buChar char="••"/>
          </a:pPr>
          <a:r>
            <a:rPr lang="en-US" sz="900" kern="1200" dirty="0" smtClean="0"/>
            <a:t> </a:t>
          </a:r>
          <a:r>
            <a:rPr lang="en-US" sz="1100" kern="1200" dirty="0" smtClean="0"/>
            <a:t>Update your spring 2021 schedule and your degree planner</a:t>
          </a:r>
          <a:endParaRPr lang="en-US" sz="1100" kern="1200" dirty="0"/>
        </a:p>
        <a:p>
          <a:pPr marL="57150" lvl="1" indent="-57150" algn="l" defTabSz="488950">
            <a:lnSpc>
              <a:spcPct val="90000"/>
            </a:lnSpc>
            <a:spcBef>
              <a:spcPct val="0"/>
            </a:spcBef>
            <a:spcAft>
              <a:spcPct val="15000"/>
            </a:spcAft>
            <a:buChar char="••"/>
          </a:pPr>
          <a:r>
            <a:rPr lang="en-US" sz="1100" kern="1200" dirty="0" smtClean="0"/>
            <a:t> Request to change your requirement explicitly in Fall 2021</a:t>
          </a:r>
          <a:endParaRPr lang="en-US" sz="1100" kern="1200" dirty="0"/>
        </a:p>
        <a:p>
          <a:pPr marL="57150" lvl="1" indent="-57150" algn="l" defTabSz="488950">
            <a:lnSpc>
              <a:spcPct val="90000"/>
            </a:lnSpc>
            <a:spcBef>
              <a:spcPct val="0"/>
            </a:spcBef>
            <a:spcAft>
              <a:spcPct val="15000"/>
            </a:spcAft>
            <a:buChar char="••"/>
          </a:pPr>
          <a:r>
            <a:rPr lang="en-US" sz="1100" kern="1200" dirty="0" smtClean="0"/>
            <a:t> Contact an advisor </a:t>
          </a:r>
          <a:endParaRPr lang="en-US" sz="1100" kern="1200" dirty="0"/>
        </a:p>
        <a:p>
          <a:pPr marL="57150" lvl="1" indent="-57150" algn="l" defTabSz="400050">
            <a:lnSpc>
              <a:spcPct val="90000"/>
            </a:lnSpc>
            <a:spcBef>
              <a:spcPct val="0"/>
            </a:spcBef>
            <a:spcAft>
              <a:spcPct val="15000"/>
            </a:spcAft>
            <a:buChar char="••"/>
          </a:pPr>
          <a:endParaRPr lang="en-US" sz="900" kern="1200" dirty="0"/>
        </a:p>
      </dsp:txBody>
      <dsp:txXfrm>
        <a:off x="5974985" y="2902013"/>
        <a:ext cx="2464772" cy="1000125"/>
      </dsp:txXfrm>
    </dsp:sp>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FECECE4-DAC3-184B-ACA5-FE13628ADDEA}"/>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425E505-AACC-A441-A0A2-862C839087B8}"/>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EC07F553-0B52-9542-A9FE-C4F2764AF8D6}" type="datetimeFigureOut">
              <a:rPr lang="en-US" smtClean="0"/>
              <a:t>12/21/2020</a:t>
            </a:fld>
            <a:endParaRPr lang="en-US"/>
          </a:p>
        </p:txBody>
      </p:sp>
      <p:sp>
        <p:nvSpPr>
          <p:cNvPr id="4" name="Footer Placeholder 3">
            <a:extLst>
              <a:ext uri="{FF2B5EF4-FFF2-40B4-BE49-F238E27FC236}">
                <a16:creationId xmlns:a16="http://schemas.microsoft.com/office/drawing/2014/main" id="{AE4C9671-94C8-3642-890C-0ACE75469B99}"/>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6B7DE89-E275-1E4D-940A-CDC79AFEA879}"/>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4A2F86C5-3458-7741-98E4-0944E36345AA}" type="slidenum">
              <a:rPr lang="en-US" smtClean="0"/>
              <a:t>‹#›</a:t>
            </a:fld>
            <a:endParaRPr lang="en-US"/>
          </a:p>
        </p:txBody>
      </p:sp>
    </p:spTree>
    <p:extLst>
      <p:ext uri="{BB962C8B-B14F-4D97-AF65-F5344CB8AC3E}">
        <p14:creationId xmlns:p14="http://schemas.microsoft.com/office/powerpoint/2010/main" val="3621818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7C307840-2B3D-544B-89F3-FB0965DC6458}" type="datetimeFigureOut">
              <a:rPr lang="en-US" smtClean="0"/>
              <a:t>12/21/2020</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7FFFD51F-2C2B-9E40-86B6-19E5372E5CE4}" type="slidenum">
              <a:rPr lang="en-US" smtClean="0"/>
              <a:t>‹#›</a:t>
            </a:fld>
            <a:endParaRPr lang="en-US"/>
          </a:p>
        </p:txBody>
      </p:sp>
    </p:spTree>
    <p:extLst>
      <p:ext uri="{BB962C8B-B14F-4D97-AF65-F5344CB8AC3E}">
        <p14:creationId xmlns:p14="http://schemas.microsoft.com/office/powerpoint/2010/main" val="4053621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kumimoji="1" sz="1200">
                <a:solidFill>
                  <a:schemeClr val="tx1"/>
                </a:solidFill>
                <a:latin typeface="Arial" panose="020B0604020202020204" pitchFamily="34" charset="0"/>
                <a:ea typeface="PMingLiU" panose="02020500000000000000" pitchFamily="18" charset="-120"/>
              </a:defRPr>
            </a:lvl1pPr>
            <a:lvl2pPr marL="742950" indent="-285750" defTabSz="931863" eaLnBrk="0" hangingPunct="0">
              <a:spcBef>
                <a:spcPct val="30000"/>
              </a:spcBef>
              <a:defRPr kumimoji="1" sz="1200">
                <a:solidFill>
                  <a:schemeClr val="tx1"/>
                </a:solidFill>
                <a:latin typeface="Arial" panose="020B0604020202020204" pitchFamily="34" charset="0"/>
                <a:ea typeface="PMingLiU" panose="02020500000000000000" pitchFamily="18" charset="-120"/>
              </a:defRPr>
            </a:lvl2pPr>
            <a:lvl3pPr marL="1143000" indent="-228600" defTabSz="931863" eaLnBrk="0" hangingPunct="0">
              <a:spcBef>
                <a:spcPct val="30000"/>
              </a:spcBef>
              <a:defRPr kumimoji="1" sz="1200">
                <a:solidFill>
                  <a:schemeClr val="tx1"/>
                </a:solidFill>
                <a:latin typeface="Arial" panose="020B0604020202020204" pitchFamily="34" charset="0"/>
                <a:ea typeface="PMingLiU" panose="02020500000000000000" pitchFamily="18" charset="-120"/>
              </a:defRPr>
            </a:lvl3pPr>
            <a:lvl4pPr marL="1600200" indent="-228600" defTabSz="931863" eaLnBrk="0" hangingPunct="0">
              <a:spcBef>
                <a:spcPct val="30000"/>
              </a:spcBef>
              <a:defRPr kumimoji="1" sz="1200">
                <a:solidFill>
                  <a:schemeClr val="tx1"/>
                </a:solidFill>
                <a:latin typeface="Arial" panose="020B0604020202020204" pitchFamily="34" charset="0"/>
                <a:ea typeface="PMingLiU" panose="02020500000000000000" pitchFamily="18" charset="-120"/>
              </a:defRPr>
            </a:lvl4pPr>
            <a:lvl5pPr marL="2057400" indent="-228600" defTabSz="931863" eaLnBrk="0" hangingPunct="0">
              <a:spcBef>
                <a:spcPct val="30000"/>
              </a:spcBef>
              <a:defRPr kumimoji="1" sz="1200">
                <a:solidFill>
                  <a:schemeClr val="tx1"/>
                </a:solidFill>
                <a:latin typeface="Arial" panose="020B0604020202020204" pitchFamily="34" charset="0"/>
                <a:ea typeface="PMingLiU" panose="02020500000000000000" pitchFamily="18" charset="-120"/>
              </a:defRPr>
            </a:lvl5pPr>
            <a:lvl6pPr marL="2514600" indent="-228600" defTabSz="931863" eaLnBrk="0" fontAlgn="base" hangingPunct="0">
              <a:spcBef>
                <a:spcPct val="30000"/>
              </a:spcBef>
              <a:spcAft>
                <a:spcPct val="0"/>
              </a:spcAft>
              <a:defRPr kumimoji="1" sz="1200">
                <a:solidFill>
                  <a:schemeClr val="tx1"/>
                </a:solidFill>
                <a:latin typeface="Arial" panose="020B0604020202020204" pitchFamily="34" charset="0"/>
                <a:ea typeface="PMingLiU" panose="02020500000000000000" pitchFamily="18" charset="-120"/>
              </a:defRPr>
            </a:lvl6pPr>
            <a:lvl7pPr marL="2971800" indent="-228600" defTabSz="931863" eaLnBrk="0" fontAlgn="base" hangingPunct="0">
              <a:spcBef>
                <a:spcPct val="30000"/>
              </a:spcBef>
              <a:spcAft>
                <a:spcPct val="0"/>
              </a:spcAft>
              <a:defRPr kumimoji="1" sz="1200">
                <a:solidFill>
                  <a:schemeClr val="tx1"/>
                </a:solidFill>
                <a:latin typeface="Arial" panose="020B0604020202020204" pitchFamily="34" charset="0"/>
                <a:ea typeface="PMingLiU" panose="02020500000000000000" pitchFamily="18" charset="-120"/>
              </a:defRPr>
            </a:lvl7pPr>
            <a:lvl8pPr marL="3429000" indent="-228600" defTabSz="931863" eaLnBrk="0" fontAlgn="base" hangingPunct="0">
              <a:spcBef>
                <a:spcPct val="30000"/>
              </a:spcBef>
              <a:spcAft>
                <a:spcPct val="0"/>
              </a:spcAft>
              <a:defRPr kumimoji="1" sz="1200">
                <a:solidFill>
                  <a:schemeClr val="tx1"/>
                </a:solidFill>
                <a:latin typeface="Arial" panose="020B0604020202020204" pitchFamily="34" charset="0"/>
                <a:ea typeface="PMingLiU" panose="02020500000000000000" pitchFamily="18" charset="-120"/>
              </a:defRPr>
            </a:lvl8pPr>
            <a:lvl9pPr marL="3886200" indent="-228600" defTabSz="931863" eaLnBrk="0" fontAlgn="base" hangingPunct="0">
              <a:spcBef>
                <a:spcPct val="30000"/>
              </a:spcBef>
              <a:spcAft>
                <a:spcPct val="0"/>
              </a:spcAft>
              <a:defRPr kumimoji="1" sz="1200">
                <a:solidFill>
                  <a:schemeClr val="tx1"/>
                </a:solidFill>
                <a:latin typeface="Arial" panose="020B0604020202020204" pitchFamily="34" charset="0"/>
                <a:ea typeface="PMingLiU" panose="02020500000000000000" pitchFamily="18" charset="-120"/>
              </a:defRPr>
            </a:lvl9pPr>
          </a:lstStyle>
          <a:p>
            <a:pPr eaLnBrk="1" hangingPunct="1">
              <a:spcBef>
                <a:spcPct val="0"/>
              </a:spcBef>
            </a:pPr>
            <a:fld id="{3EAEDD93-C462-45F2-BDCB-BD38AE4A8705}" type="slidenum">
              <a:rPr kumimoji="0" lang="en-US" altLang="en-US">
                <a:latin typeface="Times New Roman" panose="02020603050405020304" pitchFamily="18" charset="0"/>
              </a:rPr>
              <a:pPr eaLnBrk="1" hangingPunct="1">
                <a:spcBef>
                  <a:spcPct val="0"/>
                </a:spcBef>
              </a:pPr>
              <a:t>1</a:t>
            </a:fld>
            <a:endParaRPr kumimoji="0" lang="en-US" altLang="en-US">
              <a:latin typeface="Times New Roman" panose="02020603050405020304" pitchFamily="18" charset="0"/>
            </a:endParaRPr>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29732789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Elaine</a:t>
            </a:r>
          </a:p>
        </p:txBody>
      </p:sp>
      <p:sp>
        <p:nvSpPr>
          <p:cNvPr id="4" name="Slide Number Placeholder 3"/>
          <p:cNvSpPr>
            <a:spLocks noGrp="1"/>
          </p:cNvSpPr>
          <p:nvPr>
            <p:ph type="sldNum" sz="quarter" idx="10"/>
          </p:nvPr>
        </p:nvSpPr>
        <p:spPr/>
        <p:txBody>
          <a:bodyPr/>
          <a:lstStyle/>
          <a:p>
            <a:fld id="{7FFFD51F-2C2B-9E40-86B6-19E5372E5CE4}" type="slidenum">
              <a:rPr lang="en-US" smtClean="0"/>
              <a:t>5</a:t>
            </a:fld>
            <a:endParaRPr lang="en-US"/>
          </a:p>
        </p:txBody>
      </p:sp>
    </p:spTree>
    <p:extLst>
      <p:ext uri="{BB962C8B-B14F-4D97-AF65-F5344CB8AC3E}">
        <p14:creationId xmlns:p14="http://schemas.microsoft.com/office/powerpoint/2010/main" val="38346011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FFD51F-2C2B-9E40-86B6-19E5372E5CE4}" type="slidenum">
              <a:rPr lang="en-US" smtClean="0"/>
              <a:t>6</a:t>
            </a:fld>
            <a:endParaRPr lang="en-US"/>
          </a:p>
        </p:txBody>
      </p:sp>
    </p:spTree>
    <p:extLst>
      <p:ext uri="{BB962C8B-B14F-4D97-AF65-F5344CB8AC3E}">
        <p14:creationId xmlns:p14="http://schemas.microsoft.com/office/powerpoint/2010/main" val="4209095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FFD51F-2C2B-9E40-86B6-19E5372E5CE4}" type="slidenum">
              <a:rPr lang="en-US" smtClean="0"/>
              <a:t>9</a:t>
            </a:fld>
            <a:endParaRPr lang="en-US"/>
          </a:p>
        </p:txBody>
      </p:sp>
    </p:spTree>
    <p:extLst>
      <p:ext uri="{BB962C8B-B14F-4D97-AF65-F5344CB8AC3E}">
        <p14:creationId xmlns:p14="http://schemas.microsoft.com/office/powerpoint/2010/main" val="14816325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36195" y="2318983"/>
            <a:ext cx="5654749" cy="552380"/>
          </a:xfrm>
        </p:spPr>
        <p:txBody>
          <a:bodyPr>
            <a:noAutofit/>
          </a:bodyPr>
          <a:lstStyle>
            <a:lvl1pPr>
              <a:defRPr sz="2400"/>
            </a:lvl1pPr>
          </a:lstStyle>
          <a:p>
            <a:r>
              <a:rPr lang="en-US" dirty="0"/>
              <a:t>Click to edit Master title style</a:t>
            </a:r>
          </a:p>
        </p:txBody>
      </p:sp>
      <p:sp>
        <p:nvSpPr>
          <p:cNvPr id="3" name="Subtitle 2"/>
          <p:cNvSpPr>
            <a:spLocks noGrp="1"/>
          </p:cNvSpPr>
          <p:nvPr>
            <p:ph type="subTitle" idx="1"/>
          </p:nvPr>
        </p:nvSpPr>
        <p:spPr>
          <a:xfrm>
            <a:off x="1136195" y="2894946"/>
            <a:ext cx="565474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pic>
        <p:nvPicPr>
          <p:cNvPr id="18" name="Picture 17" descr="A close up of a logo&#10;&#10;Description automatically generated">
            <a:extLst>
              <a:ext uri="{FF2B5EF4-FFF2-40B4-BE49-F238E27FC236}">
                <a16:creationId xmlns:a16="http://schemas.microsoft.com/office/drawing/2014/main" id="{D24B268C-D757-234C-A337-CFEB3D4199CC}"/>
              </a:ext>
            </a:extLst>
          </p:cNvPr>
          <p:cNvPicPr>
            <a:picLocks noChangeAspect="1"/>
          </p:cNvPicPr>
          <p:nvPr userDrawn="1"/>
        </p:nvPicPr>
        <p:blipFill>
          <a:blip r:embed="rId2"/>
          <a:stretch>
            <a:fillRect/>
          </a:stretch>
        </p:blipFill>
        <p:spPr>
          <a:xfrm>
            <a:off x="0" y="0"/>
            <a:ext cx="9144000" cy="1262063"/>
          </a:xfrm>
          <a:prstGeom prst="rect">
            <a:avLst/>
          </a:prstGeom>
        </p:spPr>
      </p:pic>
      <p:pic>
        <p:nvPicPr>
          <p:cNvPr id="6" name="Picture 5">
            <a:extLst>
              <a:ext uri="{FF2B5EF4-FFF2-40B4-BE49-F238E27FC236}">
                <a16:creationId xmlns:a16="http://schemas.microsoft.com/office/drawing/2014/main" id="{83A395EF-4307-9C45-A995-09970D74C4DD}"/>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b="6847"/>
          <a:stretch/>
        </p:blipFill>
        <p:spPr>
          <a:xfrm>
            <a:off x="299504" y="184149"/>
            <a:ext cx="1819687" cy="1937259"/>
          </a:xfrm>
          <a:prstGeom prst="rect">
            <a:avLst/>
          </a:prstGeom>
        </p:spPr>
      </p:pic>
      <p:pic>
        <p:nvPicPr>
          <p:cNvPr id="20" name="Picture 19" descr="A close up of a logo&#10;&#10;Description automatically generated">
            <a:extLst>
              <a:ext uri="{FF2B5EF4-FFF2-40B4-BE49-F238E27FC236}">
                <a16:creationId xmlns:a16="http://schemas.microsoft.com/office/drawing/2014/main" id="{998402E4-6B09-6C46-9E46-BA6D15131A3C}"/>
              </a:ext>
            </a:extLst>
          </p:cNvPr>
          <p:cNvPicPr>
            <a:picLocks noChangeAspect="1"/>
          </p:cNvPicPr>
          <p:nvPr userDrawn="1"/>
        </p:nvPicPr>
        <p:blipFill>
          <a:blip r:embed="rId4"/>
          <a:stretch>
            <a:fillRect/>
          </a:stretch>
        </p:blipFill>
        <p:spPr>
          <a:xfrm>
            <a:off x="2096677" y="934104"/>
            <a:ext cx="6928451" cy="538523"/>
          </a:xfrm>
          <a:prstGeom prst="rect">
            <a:avLst/>
          </a:prstGeom>
        </p:spPr>
      </p:pic>
      <p:pic>
        <p:nvPicPr>
          <p:cNvPr id="22" name="Picture 21">
            <a:extLst>
              <a:ext uri="{FF2B5EF4-FFF2-40B4-BE49-F238E27FC236}">
                <a16:creationId xmlns:a16="http://schemas.microsoft.com/office/drawing/2014/main" id="{9E9183DE-11EC-A147-BC99-6165131F50F9}"/>
              </a:ext>
            </a:extLst>
          </p:cNvPr>
          <p:cNvPicPr>
            <a:picLocks noChangeAspect="1"/>
          </p:cNvPicPr>
          <p:nvPr userDrawn="1"/>
        </p:nvPicPr>
        <p:blipFill rotWithShape="1">
          <a:blip r:embed="rId5" cstate="print">
            <a:alphaModFix amt="12000"/>
            <a:extLst>
              <a:ext uri="{28A0092B-C50C-407E-A947-70E740481C1C}">
                <a14:useLocalDpi xmlns:a14="http://schemas.microsoft.com/office/drawing/2010/main"/>
              </a:ext>
            </a:extLst>
          </a:blip>
          <a:srcRect l="4752" t="1941" r="-4752" b="51083"/>
          <a:stretch/>
        </p:blipFill>
        <p:spPr>
          <a:xfrm>
            <a:off x="6864096" y="1829521"/>
            <a:ext cx="1924301" cy="3313979"/>
          </a:xfrm>
          <a:prstGeom prst="rect">
            <a:avLst/>
          </a:prstGeom>
          <a:effectLst/>
        </p:spPr>
      </p:pic>
    </p:spTree>
    <p:extLst>
      <p:ext uri="{BB962C8B-B14F-4D97-AF65-F5344CB8AC3E}">
        <p14:creationId xmlns:p14="http://schemas.microsoft.com/office/powerpoint/2010/main" val="1540873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3_Section Header">
    <p:spTree>
      <p:nvGrpSpPr>
        <p:cNvPr id="1" name=""/>
        <p:cNvGrpSpPr/>
        <p:nvPr/>
      </p:nvGrpSpPr>
      <p:grpSpPr>
        <a:xfrm>
          <a:off x="0" y="0"/>
          <a:ext cx="0" cy="0"/>
          <a:chOff x="0" y="0"/>
          <a:chExt cx="0" cy="0"/>
        </a:xfrm>
      </p:grpSpPr>
      <p:pic>
        <p:nvPicPr>
          <p:cNvPr id="19" name="Picture 18" descr="A group of people posing for the camera&#10;&#10;Description automatically generated">
            <a:extLst>
              <a:ext uri="{FF2B5EF4-FFF2-40B4-BE49-F238E27FC236}">
                <a16:creationId xmlns:a16="http://schemas.microsoft.com/office/drawing/2014/main" id="{64EBAC9A-3243-7948-A0A3-A3D1B553016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9563"/>
            <a:ext cx="5387332" cy="5161997"/>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rot="10800000">
            <a:off x="2071688" y="-10886"/>
            <a:ext cx="6399490" cy="5143501"/>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rot="10800000">
            <a:off x="2589184" y="-16820"/>
            <a:ext cx="6548803" cy="5169255"/>
            <a:chOff x="-34290" y="0"/>
            <a:chExt cx="654880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34290" y="1"/>
              <a:ext cx="3231326"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28040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2780000">
            <a:off x="4208375" y="-421296"/>
            <a:ext cx="153842" cy="4527614"/>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41" h="4522221">
                <a:moveTo>
                  <a:pt x="10903" y="131585"/>
                </a:moveTo>
                <a:lnTo>
                  <a:pt x="76142" y="0"/>
                </a:lnTo>
                <a:cubicBezTo>
                  <a:pt x="77842" y="1472062"/>
                  <a:pt x="79541" y="2944124"/>
                  <a:pt x="81241" y="4416186"/>
                </a:cubicBezTo>
                <a:cubicBezTo>
                  <a:pt x="14484" y="4497775"/>
                  <a:pt x="27080" y="4486876"/>
                  <a:pt x="0" y="4522221"/>
                </a:cubicBezTo>
                <a:cubicBezTo>
                  <a:pt x="3151" y="3094021"/>
                  <a:pt x="7752" y="1559785"/>
                  <a:pt x="10903"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520564" y="2612014"/>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520564" y="3633570"/>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3183953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4_Section Header">
    <p:spTree>
      <p:nvGrpSpPr>
        <p:cNvPr id="1" name=""/>
        <p:cNvGrpSpPr/>
        <p:nvPr/>
      </p:nvGrpSpPr>
      <p:grpSpPr>
        <a:xfrm>
          <a:off x="0" y="0"/>
          <a:ext cx="0" cy="0"/>
          <a:chOff x="0" y="0"/>
          <a:chExt cx="0" cy="0"/>
        </a:xfrm>
      </p:grpSpPr>
      <p:pic>
        <p:nvPicPr>
          <p:cNvPr id="5" name="Picture 4" descr="A group of people walking down a street&#10;&#10;Description automatically generated">
            <a:extLst>
              <a:ext uri="{FF2B5EF4-FFF2-40B4-BE49-F238E27FC236}">
                <a16:creationId xmlns:a16="http://schemas.microsoft.com/office/drawing/2014/main" id="{4C3BCBD3-1B37-C444-A54B-35A2627DAFC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62" b="-176"/>
          <a:stretch/>
        </p:blipFill>
        <p:spPr>
          <a:xfrm>
            <a:off x="3369971" y="-17293"/>
            <a:ext cx="5774029" cy="5160793"/>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a:off x="439200" y="0"/>
            <a:ext cx="6377353" cy="5154356"/>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a:off x="-80647" y="-2"/>
            <a:ext cx="6377353" cy="5156081"/>
            <a:chOff x="0" y="0"/>
            <a:chExt cx="637735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0" y="0"/>
              <a:ext cx="3059877"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14324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956373">
            <a:off x="4575729" y="1038850"/>
            <a:ext cx="133535" cy="4514253"/>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404" h="4514253">
                <a:moveTo>
                  <a:pt x="4066" y="131585"/>
                </a:moveTo>
                <a:lnTo>
                  <a:pt x="69305" y="0"/>
                </a:lnTo>
                <a:cubicBezTo>
                  <a:pt x="71005" y="1472062"/>
                  <a:pt x="72704" y="2944124"/>
                  <a:pt x="74404" y="4416186"/>
                </a:cubicBezTo>
                <a:lnTo>
                  <a:pt x="0" y="4514253"/>
                </a:lnTo>
                <a:cubicBezTo>
                  <a:pt x="3151" y="3086053"/>
                  <a:pt x="915" y="1559785"/>
                  <a:pt x="4066"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1358" y="470882"/>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601358" y="1492438"/>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740479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6_Section Header">
    <p:spTree>
      <p:nvGrpSpPr>
        <p:cNvPr id="1" name=""/>
        <p:cNvGrpSpPr/>
        <p:nvPr/>
      </p:nvGrpSpPr>
      <p:grpSpPr>
        <a:xfrm>
          <a:off x="0" y="0"/>
          <a:ext cx="0" cy="0"/>
          <a:chOff x="0" y="0"/>
          <a:chExt cx="0" cy="0"/>
        </a:xfrm>
      </p:grpSpPr>
      <p:pic>
        <p:nvPicPr>
          <p:cNvPr id="8" name="Picture 7" descr="A group of people walking down a street next to a building&#10;&#10;Description automatically generated">
            <a:extLst>
              <a:ext uri="{FF2B5EF4-FFF2-40B4-BE49-F238E27FC236}">
                <a16:creationId xmlns:a16="http://schemas.microsoft.com/office/drawing/2014/main" id="{4EF181C8-10ED-D64D-8EDB-E3681453399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607449" y="0"/>
            <a:ext cx="4536551" cy="5125355"/>
          </a:xfrm>
          <a:prstGeom prst="rect">
            <a:avLst/>
          </a:prstGeom>
        </p:spPr>
      </p:pic>
      <p:sp>
        <p:nvSpPr>
          <p:cNvPr id="2" name="Title 1"/>
          <p:cNvSpPr>
            <a:spLocks noGrp="1"/>
          </p:cNvSpPr>
          <p:nvPr>
            <p:ph type="title"/>
          </p:nvPr>
        </p:nvSpPr>
        <p:spPr>
          <a:xfrm>
            <a:off x="512001" y="644503"/>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512001" y="1666059"/>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
        <p:nvSpPr>
          <p:cNvPr id="10" name="Freeform 9">
            <a:extLst>
              <a:ext uri="{FF2B5EF4-FFF2-40B4-BE49-F238E27FC236}">
                <a16:creationId xmlns:a16="http://schemas.microsoft.com/office/drawing/2014/main" id="{5D333F7C-268E-1F49-A2B8-CE0E6D7CB8C3}"/>
              </a:ext>
            </a:extLst>
          </p:cNvPr>
          <p:cNvSpPr/>
          <p:nvPr userDrawn="1"/>
        </p:nvSpPr>
        <p:spPr>
          <a:xfrm flipH="1">
            <a:off x="4607449" y="729324"/>
            <a:ext cx="147431" cy="4414176"/>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92" h="4414176">
                <a:moveTo>
                  <a:pt x="9454" y="129575"/>
                </a:moveTo>
                <a:lnTo>
                  <a:pt x="79792" y="0"/>
                </a:lnTo>
                <a:lnTo>
                  <a:pt x="79792" y="4414176"/>
                </a:lnTo>
                <a:lnTo>
                  <a:pt x="0" y="4414176"/>
                </a:lnTo>
                <a:cubicBezTo>
                  <a:pt x="3151" y="2985976"/>
                  <a:pt x="6303" y="1557775"/>
                  <a:pt x="9454" y="12957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5878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eader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B220BBC-8879-E844-B35B-0F806738ECBE}" type="slidenum">
              <a:rPr lang="en-US" smtClean="0"/>
              <a:t>‹#›</a:t>
            </a:fld>
            <a:endParaRPr lang="en-US"/>
          </a:p>
        </p:txBody>
      </p:sp>
      <p:sp>
        <p:nvSpPr>
          <p:cNvPr id="10" name="Title 1">
            <a:extLst>
              <a:ext uri="{FF2B5EF4-FFF2-40B4-BE49-F238E27FC236}">
                <a16:creationId xmlns:a16="http://schemas.microsoft.com/office/drawing/2014/main" id="{D2C5591F-849C-3B41-A257-FEA33CB57F03}"/>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12" name="Picture 11" descr="A close up of a logo&#10;&#10;Description automatically generated">
            <a:extLst>
              <a:ext uri="{FF2B5EF4-FFF2-40B4-BE49-F238E27FC236}">
                <a16:creationId xmlns:a16="http://schemas.microsoft.com/office/drawing/2014/main" id="{E5C5502B-A01D-CB4E-9D8E-B5505FD4FEC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2" name="Group 1">
            <a:extLst>
              <a:ext uri="{FF2B5EF4-FFF2-40B4-BE49-F238E27FC236}">
                <a16:creationId xmlns:a16="http://schemas.microsoft.com/office/drawing/2014/main" id="{4116547D-614F-E549-97A4-850E8651FC57}"/>
              </a:ext>
            </a:extLst>
          </p:cNvPr>
          <p:cNvGrpSpPr/>
          <p:nvPr userDrawn="1"/>
        </p:nvGrpSpPr>
        <p:grpSpPr>
          <a:xfrm>
            <a:off x="182346" y="104249"/>
            <a:ext cx="570006" cy="4473696"/>
            <a:chOff x="182346" y="104249"/>
            <a:chExt cx="570006" cy="4473696"/>
          </a:xfrm>
        </p:grpSpPr>
        <p:pic>
          <p:nvPicPr>
            <p:cNvPr id="13" name="Picture 12" descr="A close up of a logo&#10;&#10;Description automatically generated">
              <a:extLst>
                <a:ext uri="{FF2B5EF4-FFF2-40B4-BE49-F238E27FC236}">
                  <a16:creationId xmlns:a16="http://schemas.microsoft.com/office/drawing/2014/main" id="{EB6B52A0-3685-A54B-B54D-601330045766}"/>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4" name="Rectangle 13">
              <a:extLst>
                <a:ext uri="{FF2B5EF4-FFF2-40B4-BE49-F238E27FC236}">
                  <a16:creationId xmlns:a16="http://schemas.microsoft.com/office/drawing/2014/main" id="{E7433753-A008-7742-B793-CE86E61CD2B1}"/>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705158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Header &amp;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B220BBC-8879-E844-B35B-0F806738ECBE}" type="slidenum">
              <a:rPr lang="en-US" smtClean="0"/>
              <a:t>‹#›</a:t>
            </a:fld>
            <a:endParaRPr lang="en-US"/>
          </a:p>
        </p:txBody>
      </p:sp>
      <p:sp>
        <p:nvSpPr>
          <p:cNvPr id="10" name="Title 1">
            <a:extLst>
              <a:ext uri="{FF2B5EF4-FFF2-40B4-BE49-F238E27FC236}">
                <a16:creationId xmlns:a16="http://schemas.microsoft.com/office/drawing/2014/main" id="{D2C5591F-849C-3B41-A257-FEA33CB57F03}"/>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12" name="Picture 11" descr="A close up of a logo&#10;&#10;Description automatically generated">
            <a:extLst>
              <a:ext uri="{FF2B5EF4-FFF2-40B4-BE49-F238E27FC236}">
                <a16:creationId xmlns:a16="http://schemas.microsoft.com/office/drawing/2014/main" id="{E5C5502B-A01D-CB4E-9D8E-B5505FD4FEC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sp>
        <p:nvSpPr>
          <p:cNvPr id="7" name="Text Placeholder 2">
            <a:extLst>
              <a:ext uri="{FF2B5EF4-FFF2-40B4-BE49-F238E27FC236}">
                <a16:creationId xmlns:a16="http://schemas.microsoft.com/office/drawing/2014/main" id="{A6A4B992-B89F-1746-AFCC-EC7631249786}"/>
              </a:ext>
            </a:extLst>
          </p:cNvPr>
          <p:cNvSpPr>
            <a:spLocks noGrp="1"/>
          </p:cNvSpPr>
          <p:nvPr>
            <p:ph type="body" idx="1"/>
          </p:nvPr>
        </p:nvSpPr>
        <p:spPr>
          <a:xfrm>
            <a:off x="536408" y="1146189"/>
            <a:ext cx="8140628"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grpSp>
        <p:nvGrpSpPr>
          <p:cNvPr id="8" name="Group 7">
            <a:extLst>
              <a:ext uri="{FF2B5EF4-FFF2-40B4-BE49-F238E27FC236}">
                <a16:creationId xmlns:a16="http://schemas.microsoft.com/office/drawing/2014/main" id="{CAF38B7F-7A6E-D741-A5F1-754C88A627FC}"/>
              </a:ext>
            </a:extLst>
          </p:cNvPr>
          <p:cNvGrpSpPr/>
          <p:nvPr userDrawn="1"/>
        </p:nvGrpSpPr>
        <p:grpSpPr>
          <a:xfrm>
            <a:off x="182346" y="104249"/>
            <a:ext cx="570006" cy="4473696"/>
            <a:chOff x="182346" y="104249"/>
            <a:chExt cx="570006" cy="4473696"/>
          </a:xfrm>
        </p:grpSpPr>
        <p:pic>
          <p:nvPicPr>
            <p:cNvPr id="9" name="Picture 8" descr="A close up of a logo&#10;&#10;Description automatically generated">
              <a:extLst>
                <a:ext uri="{FF2B5EF4-FFF2-40B4-BE49-F238E27FC236}">
                  <a16:creationId xmlns:a16="http://schemas.microsoft.com/office/drawing/2014/main" id="{CA90C820-AC80-524A-B30C-0F492D7CA18E}"/>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1" name="Rectangle 10">
              <a:extLst>
                <a:ext uri="{FF2B5EF4-FFF2-40B4-BE49-F238E27FC236}">
                  <a16:creationId xmlns:a16="http://schemas.microsoft.com/office/drawing/2014/main" id="{6AAD71DB-6346-2144-85C6-F4CEF58B34C5}"/>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18173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6408" y="237636"/>
            <a:ext cx="8140628" cy="857250"/>
          </a:xfrm>
        </p:spPr>
        <p:txBody>
          <a:bodyPr/>
          <a:lstStyle/>
          <a:p>
            <a:r>
              <a:rPr lang="en-US" dirty="0"/>
              <a:t>CLICK TO EDIT MASTER TITLE STYLE</a:t>
            </a:r>
          </a:p>
        </p:txBody>
      </p:sp>
      <p:sp>
        <p:nvSpPr>
          <p:cNvPr id="3" name="Content Placeholder 2"/>
          <p:cNvSpPr>
            <a:spLocks noGrp="1"/>
          </p:cNvSpPr>
          <p:nvPr>
            <p:ph idx="1"/>
          </p:nvPr>
        </p:nvSpPr>
        <p:spPr>
          <a:xfrm>
            <a:off x="536408" y="1177748"/>
            <a:ext cx="8140628" cy="3394472"/>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 name="Picture 3" descr="A close up of a logo&#10;&#10;Description automatically generated">
            <a:extLst>
              <a:ext uri="{FF2B5EF4-FFF2-40B4-BE49-F238E27FC236}">
                <a16:creationId xmlns:a16="http://schemas.microsoft.com/office/drawing/2014/main" id="{8521E6B9-4F77-584D-BA4E-D0E7EA0B289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8" name="Group 7">
            <a:extLst>
              <a:ext uri="{FF2B5EF4-FFF2-40B4-BE49-F238E27FC236}">
                <a16:creationId xmlns:a16="http://schemas.microsoft.com/office/drawing/2014/main" id="{9C712D0E-A2E0-5842-B6AA-14AF1C23D9BC}"/>
              </a:ext>
            </a:extLst>
          </p:cNvPr>
          <p:cNvGrpSpPr/>
          <p:nvPr userDrawn="1"/>
        </p:nvGrpSpPr>
        <p:grpSpPr>
          <a:xfrm>
            <a:off x="182346" y="104249"/>
            <a:ext cx="570006" cy="4473696"/>
            <a:chOff x="182346" y="104249"/>
            <a:chExt cx="570006" cy="4473696"/>
          </a:xfrm>
        </p:grpSpPr>
        <p:pic>
          <p:nvPicPr>
            <p:cNvPr id="9" name="Picture 8" descr="A close up of a logo&#10;&#10;Description automatically generated">
              <a:extLst>
                <a:ext uri="{FF2B5EF4-FFF2-40B4-BE49-F238E27FC236}">
                  <a16:creationId xmlns:a16="http://schemas.microsoft.com/office/drawing/2014/main" id="{53215066-D693-314A-9B0D-E690BD56D50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0" name="Rectangle 9">
              <a:extLst>
                <a:ext uri="{FF2B5EF4-FFF2-40B4-BE49-F238E27FC236}">
                  <a16:creationId xmlns:a16="http://schemas.microsoft.com/office/drawing/2014/main" id="{7D841E4F-2415-0A4F-8ECD-001D43698B78}"/>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816975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4842687B-E34E-4B47-BB16-2DB39BC06622}"/>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2718" y="0"/>
            <a:ext cx="876601" cy="796293"/>
          </a:xfrm>
          <a:prstGeom prst="rect">
            <a:avLst/>
          </a:prstGeom>
        </p:spPr>
      </p:pic>
      <p:grpSp>
        <p:nvGrpSpPr>
          <p:cNvPr id="11" name="Group 10">
            <a:extLst>
              <a:ext uri="{FF2B5EF4-FFF2-40B4-BE49-F238E27FC236}">
                <a16:creationId xmlns:a16="http://schemas.microsoft.com/office/drawing/2014/main" id="{C07CFB3C-9636-0A4F-8178-A1ABF0298AF8}"/>
              </a:ext>
            </a:extLst>
          </p:cNvPr>
          <p:cNvGrpSpPr/>
          <p:nvPr userDrawn="1"/>
        </p:nvGrpSpPr>
        <p:grpSpPr>
          <a:xfrm>
            <a:off x="198023" y="147081"/>
            <a:ext cx="8503920" cy="543191"/>
            <a:chOff x="198023" y="147081"/>
            <a:chExt cx="8700480" cy="543191"/>
          </a:xfrm>
        </p:grpSpPr>
        <p:pic>
          <p:nvPicPr>
            <p:cNvPr id="5" name="Picture 4" descr="A close up of a logo&#10;&#10;Description automatically generated">
              <a:extLst>
                <a:ext uri="{FF2B5EF4-FFF2-40B4-BE49-F238E27FC236}">
                  <a16:creationId xmlns:a16="http://schemas.microsoft.com/office/drawing/2014/main" id="{29D15242-825A-344E-9167-CF27804226C7}"/>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98023" y="151749"/>
              <a:ext cx="492246" cy="538523"/>
            </a:xfrm>
            <a:prstGeom prst="rect">
              <a:avLst/>
            </a:prstGeom>
          </p:spPr>
        </p:pic>
        <p:sp>
          <p:nvSpPr>
            <p:cNvPr id="7" name="Rectangle 6">
              <a:extLst>
                <a:ext uri="{FF2B5EF4-FFF2-40B4-BE49-F238E27FC236}">
                  <a16:creationId xmlns:a16="http://schemas.microsoft.com/office/drawing/2014/main" id="{7E1567C5-D584-7341-917B-F0C864D6E96C}"/>
                </a:ext>
              </a:extLst>
            </p:cNvPr>
            <p:cNvSpPr/>
            <p:nvPr userDrawn="1"/>
          </p:nvSpPr>
          <p:spPr>
            <a:xfrm>
              <a:off x="690269" y="147081"/>
              <a:ext cx="8208234" cy="64008"/>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4" name="Title 1">
            <a:extLst>
              <a:ext uri="{FF2B5EF4-FFF2-40B4-BE49-F238E27FC236}">
                <a16:creationId xmlns:a16="http://schemas.microsoft.com/office/drawing/2014/main" id="{57BD343E-BB60-1846-957C-EF5784C57135}"/>
              </a:ext>
            </a:extLst>
          </p:cNvPr>
          <p:cNvSpPr>
            <a:spLocks noGrp="1"/>
          </p:cNvSpPr>
          <p:nvPr>
            <p:ph type="title" hasCustomPrompt="1"/>
          </p:nvPr>
        </p:nvSpPr>
        <p:spPr>
          <a:xfrm>
            <a:off x="536408" y="229323"/>
            <a:ext cx="8140628" cy="857250"/>
          </a:xfrm>
        </p:spPr>
        <p:txBody>
          <a:bodyPr/>
          <a:lstStyle/>
          <a:p>
            <a:r>
              <a:rPr lang="en-US" dirty="0"/>
              <a:t>CLICK TO EDIT MASTER TITLE STYLE</a:t>
            </a:r>
          </a:p>
        </p:txBody>
      </p:sp>
      <p:sp>
        <p:nvSpPr>
          <p:cNvPr id="15" name="Content Placeholder 2">
            <a:extLst>
              <a:ext uri="{FF2B5EF4-FFF2-40B4-BE49-F238E27FC236}">
                <a16:creationId xmlns:a16="http://schemas.microsoft.com/office/drawing/2014/main" id="{E6F385B3-52AD-1F49-A990-25AE7ABF37B7}"/>
              </a:ext>
            </a:extLst>
          </p:cNvPr>
          <p:cNvSpPr>
            <a:spLocks noGrp="1"/>
          </p:cNvSpPr>
          <p:nvPr>
            <p:ph idx="1"/>
          </p:nvPr>
        </p:nvSpPr>
        <p:spPr>
          <a:xfrm>
            <a:off x="536408" y="1169435"/>
            <a:ext cx="8140628" cy="3394472"/>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823538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l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6408" y="1200151"/>
            <a:ext cx="3959392"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727408" y="1200151"/>
            <a:ext cx="3959392"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BB220BBC-8879-E844-B35B-0F806738ECBE}" type="slidenum">
              <a:rPr lang="en-US" smtClean="0"/>
              <a:t>‹#›</a:t>
            </a:fld>
            <a:endParaRPr lang="en-US"/>
          </a:p>
        </p:txBody>
      </p:sp>
      <p:sp>
        <p:nvSpPr>
          <p:cNvPr id="6" name="Title 1">
            <a:extLst>
              <a:ext uri="{FF2B5EF4-FFF2-40B4-BE49-F238E27FC236}">
                <a16:creationId xmlns:a16="http://schemas.microsoft.com/office/drawing/2014/main" id="{4F3610E8-A726-8449-8F78-DA2F7ACC9820}"/>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9" name="Picture 8" descr="A close up of a logo&#10;&#10;Description automatically generated">
            <a:extLst>
              <a:ext uri="{FF2B5EF4-FFF2-40B4-BE49-F238E27FC236}">
                <a16:creationId xmlns:a16="http://schemas.microsoft.com/office/drawing/2014/main" id="{4418BBB7-7D3A-EF42-ADCA-F5DFC970C29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12" name="Group 11">
            <a:extLst>
              <a:ext uri="{FF2B5EF4-FFF2-40B4-BE49-F238E27FC236}">
                <a16:creationId xmlns:a16="http://schemas.microsoft.com/office/drawing/2014/main" id="{C6BB865F-C183-4546-9810-D99750BE1204}"/>
              </a:ext>
            </a:extLst>
          </p:cNvPr>
          <p:cNvGrpSpPr/>
          <p:nvPr userDrawn="1"/>
        </p:nvGrpSpPr>
        <p:grpSpPr>
          <a:xfrm>
            <a:off x="182346" y="104249"/>
            <a:ext cx="570006" cy="4473696"/>
            <a:chOff x="182346" y="104249"/>
            <a:chExt cx="570006" cy="4473696"/>
          </a:xfrm>
        </p:grpSpPr>
        <p:pic>
          <p:nvPicPr>
            <p:cNvPr id="13" name="Picture 12" descr="A close up of a logo&#10;&#10;Description automatically generated">
              <a:extLst>
                <a:ext uri="{FF2B5EF4-FFF2-40B4-BE49-F238E27FC236}">
                  <a16:creationId xmlns:a16="http://schemas.microsoft.com/office/drawing/2014/main" id="{C1326A71-8846-1644-B377-66996DE3D09C}"/>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4" name="Rectangle 13">
              <a:extLst>
                <a:ext uri="{FF2B5EF4-FFF2-40B4-BE49-F238E27FC236}">
                  <a16:creationId xmlns:a16="http://schemas.microsoft.com/office/drawing/2014/main" id="{C45CE7F6-2C34-3740-9B4C-56FD5B3EA2FC}"/>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770887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6408" y="1151335"/>
            <a:ext cx="3960980" cy="479822"/>
          </a:xfrm>
        </p:spPr>
        <p:txBody>
          <a:bodyPr anchor="b"/>
          <a:lstStyle>
            <a:lvl1pPr marL="0" indent="0">
              <a:buNone/>
              <a:defRPr sz="1800" b="1">
                <a:solidFill>
                  <a:srgbClr val="FCC90A"/>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536408" y="1631156"/>
            <a:ext cx="3960980"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24265" y="1151335"/>
            <a:ext cx="3962536" cy="479822"/>
          </a:xfrm>
        </p:spPr>
        <p:txBody>
          <a:bodyPr anchor="b"/>
          <a:lstStyle>
            <a:lvl1pPr marL="0" indent="0">
              <a:buNone/>
              <a:defRPr sz="1800" b="1">
                <a:solidFill>
                  <a:srgbClr val="FCC90A"/>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4724265" y="1631156"/>
            <a:ext cx="3962536"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BB220BBC-8879-E844-B35B-0F806738ECBE}" type="slidenum">
              <a:rPr lang="en-US" smtClean="0"/>
              <a:t>‹#›</a:t>
            </a:fld>
            <a:endParaRPr lang="en-US"/>
          </a:p>
        </p:txBody>
      </p:sp>
      <p:sp>
        <p:nvSpPr>
          <p:cNvPr id="10" name="Title 1">
            <a:extLst>
              <a:ext uri="{FF2B5EF4-FFF2-40B4-BE49-F238E27FC236}">
                <a16:creationId xmlns:a16="http://schemas.microsoft.com/office/drawing/2014/main" id="{84E2CA30-05C0-3D47-841D-BC4D8B15AD74}"/>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11" name="Picture 10" descr="A close up of a logo&#10;&#10;Description automatically generated">
            <a:extLst>
              <a:ext uri="{FF2B5EF4-FFF2-40B4-BE49-F238E27FC236}">
                <a16:creationId xmlns:a16="http://schemas.microsoft.com/office/drawing/2014/main" id="{E0435E06-3DC2-2841-B93E-196B9DC38BF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14" name="Group 13">
            <a:extLst>
              <a:ext uri="{FF2B5EF4-FFF2-40B4-BE49-F238E27FC236}">
                <a16:creationId xmlns:a16="http://schemas.microsoft.com/office/drawing/2014/main" id="{1ECD72CA-61EB-4A4C-8093-436A3464D051}"/>
              </a:ext>
            </a:extLst>
          </p:cNvPr>
          <p:cNvGrpSpPr/>
          <p:nvPr userDrawn="1"/>
        </p:nvGrpSpPr>
        <p:grpSpPr>
          <a:xfrm>
            <a:off x="182346" y="104249"/>
            <a:ext cx="570006" cy="4473696"/>
            <a:chOff x="182346" y="104249"/>
            <a:chExt cx="570006" cy="4473696"/>
          </a:xfrm>
        </p:grpSpPr>
        <p:pic>
          <p:nvPicPr>
            <p:cNvPr id="15" name="Picture 14" descr="A close up of a logo&#10;&#10;Description automatically generated">
              <a:extLst>
                <a:ext uri="{FF2B5EF4-FFF2-40B4-BE49-F238E27FC236}">
                  <a16:creationId xmlns:a16="http://schemas.microsoft.com/office/drawing/2014/main" id="{F88AF9A5-C125-F347-97C5-E074CF5BD09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6" name="Rectangle 15">
              <a:extLst>
                <a:ext uri="{FF2B5EF4-FFF2-40B4-BE49-F238E27FC236}">
                  <a16:creationId xmlns:a16="http://schemas.microsoft.com/office/drawing/2014/main" id="{9C3EEEA6-D6CD-7F4A-89B6-5F1C74A362F6}"/>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9896956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3304505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4683760" y="9004"/>
            <a:ext cx="4460240"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A large white building&#10;&#10;Description automatically generated">
            <a:extLst>
              <a:ext uri="{FF2B5EF4-FFF2-40B4-BE49-F238E27FC236}">
                <a16:creationId xmlns:a16="http://schemas.microsoft.com/office/drawing/2014/main" id="{1CD372BA-776F-414E-A75F-E041CFEFFF20}"/>
              </a:ext>
            </a:extLst>
          </p:cNvPr>
          <p:cNvPicPr>
            <a:picLocks noChangeAspect="1"/>
          </p:cNvPicPr>
          <p:nvPr userDrawn="1"/>
        </p:nvPicPr>
        <p:blipFill rotWithShape="1">
          <a:blip r:embed="rId2" cstate="print">
            <a:extLst>
              <a:ext uri="{BEBA8EAE-BF5A-486C-A8C5-ECC9F3942E4B}">
                <a14:imgProps xmlns:a14="http://schemas.microsoft.com/office/drawing/2010/main">
                  <a14:imgLayer r:embed="rId3">
                    <a14:imgEffect>
                      <a14:colorTemperature colorTemp="8800"/>
                    </a14:imgEffect>
                    <a14:imgEffect>
                      <a14:saturation sat="75000"/>
                    </a14:imgEffect>
                  </a14:imgLayer>
                </a14:imgProps>
              </a:ext>
              <a:ext uri="{28A0092B-C50C-407E-A947-70E740481C1C}">
                <a14:useLocalDpi xmlns:a14="http://schemas.microsoft.com/office/drawing/2010/main"/>
              </a:ext>
            </a:extLst>
          </a:blip>
          <a:srcRect/>
          <a:stretch/>
        </p:blipFill>
        <p:spPr>
          <a:xfrm>
            <a:off x="4976603" y="556528"/>
            <a:ext cx="4167397" cy="4586971"/>
          </a:xfrm>
          <a:prstGeom prst="rect">
            <a:avLst/>
          </a:prstGeom>
          <a:effectLst>
            <a:outerShdw dir="5400000" algn="ctr" rotWithShape="0">
              <a:srgbClr val="000000">
                <a:alpha val="43137"/>
              </a:srgbClr>
            </a:outerShdw>
            <a:softEdge rad="12700"/>
          </a:effectLst>
        </p:spPr>
      </p:pic>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b="6847"/>
          <a:stretch/>
        </p:blipFill>
        <p:spPr>
          <a:xfrm>
            <a:off x="7713518" y="2762"/>
            <a:ext cx="1407332" cy="1498261"/>
          </a:xfrm>
          <a:prstGeom prst="rect">
            <a:avLst/>
          </a:prstGeom>
        </p:spPr>
      </p:pic>
      <p:pic>
        <p:nvPicPr>
          <p:cNvPr id="19" name="Picture 18" descr="A close up of a logo&#10;&#10;Description automatically generated">
            <a:extLst>
              <a:ext uri="{FF2B5EF4-FFF2-40B4-BE49-F238E27FC236}">
                <a16:creationId xmlns:a16="http://schemas.microsoft.com/office/drawing/2014/main" id="{CDC26C18-1799-5F49-909E-3517C5CB1301}"/>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b="19854"/>
          <a:stretch/>
        </p:blipFill>
        <p:spPr>
          <a:xfrm>
            <a:off x="4840586" y="2791962"/>
            <a:ext cx="818534" cy="2200843"/>
          </a:xfrm>
          <a:prstGeom prst="rect">
            <a:avLst/>
          </a:prstGeom>
        </p:spPr>
      </p:pic>
      <p:pic>
        <p:nvPicPr>
          <p:cNvPr id="21" name="Picture 20" descr="A picture containing baseball&#10;&#10;Description automatically generated">
            <a:extLst>
              <a:ext uri="{FF2B5EF4-FFF2-40B4-BE49-F238E27FC236}">
                <a16:creationId xmlns:a16="http://schemas.microsoft.com/office/drawing/2014/main" id="{1BF39851-6DA6-7841-BDB1-EA22069EECE7}"/>
              </a:ext>
            </a:extLst>
          </p:cNvPr>
          <p:cNvPicPr>
            <a:picLocks noChangeAspect="1"/>
          </p:cNvPicPr>
          <p:nvPr userDrawn="1"/>
        </p:nvPicPr>
        <p:blipFill>
          <a:blip r:embed="rId6"/>
          <a:stretch>
            <a:fillRect/>
          </a:stretch>
        </p:blipFill>
        <p:spPr>
          <a:xfrm>
            <a:off x="6606209" y="1407073"/>
            <a:ext cx="1332108" cy="877805"/>
          </a:xfrm>
          <a:prstGeom prst="rect">
            <a:avLst/>
          </a:prstGeom>
        </p:spPr>
      </p:pic>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1904816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5332353" y="9004"/>
            <a:ext cx="3788497"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7" descr="A large white building&#10;&#10;Description automatically generated">
            <a:extLst>
              <a:ext uri="{FF2B5EF4-FFF2-40B4-BE49-F238E27FC236}">
                <a16:creationId xmlns:a16="http://schemas.microsoft.com/office/drawing/2014/main" id="{1CD372BA-776F-414E-A75F-E041CFEFFF20}"/>
              </a:ext>
            </a:extLst>
          </p:cNvPr>
          <p:cNvPicPr>
            <a:picLocks noChangeAspect="1"/>
          </p:cNvPicPr>
          <p:nvPr userDrawn="1"/>
        </p:nvPicPr>
        <p:blipFill rotWithShape="1">
          <a:blip r:embed="rId2" cstate="print">
            <a:extLst>
              <a:ext uri="{BEBA8EAE-BF5A-486C-A8C5-ECC9F3942E4B}">
                <a14:imgProps xmlns:a14="http://schemas.microsoft.com/office/drawing/2010/main">
                  <a14:imgLayer r:embed="rId3">
                    <a14:imgEffect>
                      <a14:colorTemperature colorTemp="8800"/>
                    </a14:imgEffect>
                    <a14:imgEffect>
                      <a14:saturation sat="75000"/>
                    </a14:imgEffect>
                  </a14:imgLayer>
                </a14:imgProps>
              </a:ext>
              <a:ext uri="{28A0092B-C50C-407E-A947-70E740481C1C}">
                <a14:useLocalDpi xmlns:a14="http://schemas.microsoft.com/office/drawing/2010/main"/>
              </a:ext>
            </a:extLst>
          </a:blip>
          <a:srcRect r="16119"/>
          <a:stretch/>
        </p:blipFill>
        <p:spPr>
          <a:xfrm>
            <a:off x="5625197" y="556528"/>
            <a:ext cx="3495654" cy="4586971"/>
          </a:xfrm>
          <a:prstGeom prst="rect">
            <a:avLst/>
          </a:prstGeom>
          <a:effectLst>
            <a:outerShdw dir="5400000" algn="ctr" rotWithShape="0">
              <a:srgbClr val="000000">
                <a:alpha val="43137"/>
              </a:srgbClr>
            </a:outerShdw>
            <a:softEdge rad="12700"/>
          </a:effectLst>
        </p:spPr>
      </p:pic>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b="6847"/>
          <a:stretch/>
        </p:blipFill>
        <p:spPr>
          <a:xfrm>
            <a:off x="7713518" y="2762"/>
            <a:ext cx="1407332" cy="1498261"/>
          </a:xfrm>
          <a:prstGeom prst="rect">
            <a:avLst/>
          </a:prstGeom>
        </p:spPr>
      </p:pic>
      <p:pic>
        <p:nvPicPr>
          <p:cNvPr id="19" name="Picture 18" descr="A close up of a logo&#10;&#10;Description automatically generated">
            <a:extLst>
              <a:ext uri="{FF2B5EF4-FFF2-40B4-BE49-F238E27FC236}">
                <a16:creationId xmlns:a16="http://schemas.microsoft.com/office/drawing/2014/main" id="{CDC26C18-1799-5F49-909E-3517C5CB1301}"/>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b="19854"/>
          <a:stretch/>
        </p:blipFill>
        <p:spPr>
          <a:xfrm>
            <a:off x="5489179" y="2791962"/>
            <a:ext cx="818534" cy="2200843"/>
          </a:xfrm>
          <a:prstGeom prst="rect">
            <a:avLst/>
          </a:prstGeom>
        </p:spPr>
      </p:pic>
      <p:pic>
        <p:nvPicPr>
          <p:cNvPr id="21" name="Picture 20" descr="A picture containing baseball&#10;&#10;Description automatically generated">
            <a:extLst>
              <a:ext uri="{FF2B5EF4-FFF2-40B4-BE49-F238E27FC236}">
                <a16:creationId xmlns:a16="http://schemas.microsoft.com/office/drawing/2014/main" id="{1BF39851-6DA6-7841-BDB1-EA22069EECE7}"/>
              </a:ext>
            </a:extLst>
          </p:cNvPr>
          <p:cNvPicPr>
            <a:picLocks noChangeAspect="1"/>
          </p:cNvPicPr>
          <p:nvPr userDrawn="1"/>
        </p:nvPicPr>
        <p:blipFill>
          <a:blip r:embed="rId6"/>
          <a:stretch>
            <a:fillRect/>
          </a:stretch>
        </p:blipFill>
        <p:spPr>
          <a:xfrm>
            <a:off x="7254802" y="1407073"/>
            <a:ext cx="1332108" cy="877805"/>
          </a:xfrm>
          <a:prstGeom prst="rect">
            <a:avLst/>
          </a:prstGeom>
        </p:spPr>
      </p:pic>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945360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4683760" y="9004"/>
            <a:ext cx="4460240"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pic>
        <p:nvPicPr>
          <p:cNvPr id="10" name="Picture 9" descr="A tree lined street&#10;&#10;Description automatically generated">
            <a:extLst>
              <a:ext uri="{FF2B5EF4-FFF2-40B4-BE49-F238E27FC236}">
                <a16:creationId xmlns:a16="http://schemas.microsoft.com/office/drawing/2014/main" id="{43FCBB59-884B-D241-A30C-1EB82F8BEC6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683760" y="702216"/>
            <a:ext cx="3865880" cy="4450287"/>
          </a:xfrm>
          <a:prstGeom prst="rect">
            <a:avLst/>
          </a:prstGeom>
        </p:spPr>
      </p:pic>
      <p:sp>
        <p:nvSpPr>
          <p:cNvPr id="11" name="Freeform 10">
            <a:extLst>
              <a:ext uri="{FF2B5EF4-FFF2-40B4-BE49-F238E27FC236}">
                <a16:creationId xmlns:a16="http://schemas.microsoft.com/office/drawing/2014/main" id="{2330FA8F-24E2-1046-8F3F-5CEA52CA6025}"/>
              </a:ext>
            </a:extLst>
          </p:cNvPr>
          <p:cNvSpPr/>
          <p:nvPr userDrawn="1"/>
        </p:nvSpPr>
        <p:spPr>
          <a:xfrm flipH="1">
            <a:off x="4683073" y="720320"/>
            <a:ext cx="199495" cy="4414176"/>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92" h="4414176">
                <a:moveTo>
                  <a:pt x="9454" y="129575"/>
                </a:moveTo>
                <a:lnTo>
                  <a:pt x="79792" y="0"/>
                </a:lnTo>
                <a:lnTo>
                  <a:pt x="79792" y="4414176"/>
                </a:lnTo>
                <a:lnTo>
                  <a:pt x="0" y="4414176"/>
                </a:lnTo>
                <a:cubicBezTo>
                  <a:pt x="3151" y="2985976"/>
                  <a:pt x="6303" y="1557775"/>
                  <a:pt x="9454" y="12957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b="6847"/>
          <a:stretch/>
        </p:blipFill>
        <p:spPr>
          <a:xfrm>
            <a:off x="7736668" y="9004"/>
            <a:ext cx="1407332" cy="1498261"/>
          </a:xfrm>
          <a:prstGeom prst="rect">
            <a:avLst/>
          </a:prstGeom>
        </p:spPr>
      </p:pic>
    </p:spTree>
    <p:extLst>
      <p:ext uri="{BB962C8B-B14F-4D97-AF65-F5344CB8AC3E}">
        <p14:creationId xmlns:p14="http://schemas.microsoft.com/office/powerpoint/2010/main" val="3430989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5_Section Header">
    <p:spTree>
      <p:nvGrpSpPr>
        <p:cNvPr id="1" name=""/>
        <p:cNvGrpSpPr/>
        <p:nvPr/>
      </p:nvGrpSpPr>
      <p:grpSpPr>
        <a:xfrm>
          <a:off x="0" y="0"/>
          <a:ext cx="0" cy="0"/>
          <a:chOff x="0" y="0"/>
          <a:chExt cx="0" cy="0"/>
        </a:xfrm>
      </p:grpSpPr>
      <p:pic>
        <p:nvPicPr>
          <p:cNvPr id="18" name="Picture 17" descr="A tree lined street&#10;&#10;Description automatically generated">
            <a:extLst>
              <a:ext uri="{FF2B5EF4-FFF2-40B4-BE49-F238E27FC236}">
                <a16:creationId xmlns:a16="http://schemas.microsoft.com/office/drawing/2014/main" id="{A20A685D-D3DD-1E41-9703-9693AA53E89F}"/>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34836" y="0"/>
            <a:ext cx="4536037" cy="5143500"/>
          </a:xfrm>
          <a:prstGeom prst="rect">
            <a:avLst/>
          </a:prstGeom>
        </p:spPr>
      </p:pic>
      <p:sp>
        <p:nvSpPr>
          <p:cNvPr id="2" name="Title 1"/>
          <p:cNvSpPr>
            <a:spLocks noGrp="1"/>
          </p:cNvSpPr>
          <p:nvPr>
            <p:ph type="title"/>
          </p:nvPr>
        </p:nvSpPr>
        <p:spPr>
          <a:xfrm>
            <a:off x="4791393" y="644503"/>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791393" y="1666059"/>
            <a:ext cx="3592512" cy="344090"/>
          </a:xfrm>
        </p:spPr>
        <p:txBody>
          <a:bodyPr anchor="b">
            <a:noAutofit/>
          </a:bodyPr>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
        <p:nvSpPr>
          <p:cNvPr id="10" name="Freeform 9">
            <a:extLst>
              <a:ext uri="{FF2B5EF4-FFF2-40B4-BE49-F238E27FC236}">
                <a16:creationId xmlns:a16="http://schemas.microsoft.com/office/drawing/2014/main" id="{5D333F7C-268E-1F49-A2B8-CE0E6D7CB8C3}"/>
              </a:ext>
            </a:extLst>
          </p:cNvPr>
          <p:cNvSpPr/>
          <p:nvPr userDrawn="1"/>
        </p:nvSpPr>
        <p:spPr>
          <a:xfrm>
            <a:off x="4427668" y="729324"/>
            <a:ext cx="143205" cy="4414176"/>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92" h="4414176">
                <a:moveTo>
                  <a:pt x="9454" y="129575"/>
                </a:moveTo>
                <a:lnTo>
                  <a:pt x="79792" y="0"/>
                </a:lnTo>
                <a:lnTo>
                  <a:pt x="79792" y="4414176"/>
                </a:lnTo>
                <a:lnTo>
                  <a:pt x="0" y="4414176"/>
                </a:lnTo>
                <a:cubicBezTo>
                  <a:pt x="3151" y="2985976"/>
                  <a:pt x="6303" y="1557775"/>
                  <a:pt x="9454" y="12957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54377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4683760" y="9004"/>
            <a:ext cx="4460240"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descr="A group of palm trees on the side of a building&#10;&#10;Description automatically generated">
            <a:extLst>
              <a:ext uri="{FF2B5EF4-FFF2-40B4-BE49-F238E27FC236}">
                <a16:creationId xmlns:a16="http://schemas.microsoft.com/office/drawing/2014/main" id="{8E7532AB-4B30-E042-8D7B-78C8B9D48D8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86"/>
          <a:stretch/>
        </p:blipFill>
        <p:spPr>
          <a:xfrm>
            <a:off x="4677507" y="914401"/>
            <a:ext cx="4466494" cy="4229100"/>
          </a:xfrm>
          <a:prstGeom prst="rect">
            <a:avLst/>
          </a:prstGeom>
        </p:spPr>
      </p:pic>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pic>
        <p:nvPicPr>
          <p:cNvPr id="19" name="Picture 18" descr="A close up of a logo&#10;&#10;Description automatically generated">
            <a:extLst>
              <a:ext uri="{FF2B5EF4-FFF2-40B4-BE49-F238E27FC236}">
                <a16:creationId xmlns:a16="http://schemas.microsoft.com/office/drawing/2014/main" id="{CDC26C18-1799-5F49-909E-3517C5CB130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b="19854"/>
          <a:stretch/>
        </p:blipFill>
        <p:spPr>
          <a:xfrm rot="12748497">
            <a:off x="5255191" y="465522"/>
            <a:ext cx="930293" cy="2422736"/>
          </a:xfrm>
          <a:prstGeom prst="rect">
            <a:avLst/>
          </a:prstGeom>
        </p:spPr>
      </p:pic>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sp>
        <p:nvSpPr>
          <p:cNvPr id="14" name="Rectangle 13">
            <a:extLst>
              <a:ext uri="{FF2B5EF4-FFF2-40B4-BE49-F238E27FC236}">
                <a16:creationId xmlns:a16="http://schemas.microsoft.com/office/drawing/2014/main" id="{63ABF1A3-412D-2E41-A382-E44849C8EAE8}"/>
              </a:ext>
            </a:extLst>
          </p:cNvPr>
          <p:cNvSpPr/>
          <p:nvPr userDrawn="1"/>
        </p:nvSpPr>
        <p:spPr>
          <a:xfrm>
            <a:off x="4677505" y="0"/>
            <a:ext cx="4466495" cy="914400"/>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b="6847"/>
          <a:stretch/>
        </p:blipFill>
        <p:spPr>
          <a:xfrm>
            <a:off x="7713518" y="2762"/>
            <a:ext cx="1407332" cy="1498261"/>
          </a:xfrm>
          <a:prstGeom prst="rect">
            <a:avLst/>
          </a:prstGeom>
        </p:spPr>
      </p:pic>
    </p:spTree>
    <p:extLst>
      <p:ext uri="{BB962C8B-B14F-4D97-AF65-F5344CB8AC3E}">
        <p14:creationId xmlns:p14="http://schemas.microsoft.com/office/powerpoint/2010/main" val="3934290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pic>
        <p:nvPicPr>
          <p:cNvPr id="17" name="Picture 16" descr="A close up of a logo&#10;&#10;Description automatically generated">
            <a:extLst>
              <a:ext uri="{FF2B5EF4-FFF2-40B4-BE49-F238E27FC236}">
                <a16:creationId xmlns:a16="http://schemas.microsoft.com/office/drawing/2014/main" id="{AB08A533-6574-A540-92FF-907EE5DBE47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32058" y="2670664"/>
            <a:ext cx="804339" cy="810773"/>
          </a:xfrm>
          <a:prstGeom prst="rect">
            <a:avLst/>
          </a:prstGeom>
        </p:spPr>
      </p:pic>
      <p:sp>
        <p:nvSpPr>
          <p:cNvPr id="2" name="Title 1"/>
          <p:cNvSpPr>
            <a:spLocks noGrp="1"/>
          </p:cNvSpPr>
          <p:nvPr>
            <p:ph type="ctrTitle" hasCustomPrompt="1"/>
          </p:nvPr>
        </p:nvSpPr>
        <p:spPr>
          <a:xfrm>
            <a:off x="330905" y="295171"/>
            <a:ext cx="2249504" cy="551260"/>
          </a:xfrm>
        </p:spPr>
        <p:txBody>
          <a:bodyPr>
            <a:noAutofit/>
          </a:bodyPr>
          <a:lstStyle>
            <a:lvl1pPr>
              <a:defRPr sz="2400"/>
            </a:lvl1pPr>
          </a:lstStyle>
          <a:p>
            <a:r>
              <a:rPr lang="en-US" dirty="0"/>
              <a:t>CONTENTS</a:t>
            </a:r>
          </a:p>
        </p:txBody>
      </p:sp>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pic>
        <p:nvPicPr>
          <p:cNvPr id="5" name="Picture 4" descr="A close up of a logo&#10;&#10;Description automatically generated">
            <a:extLst>
              <a:ext uri="{FF2B5EF4-FFF2-40B4-BE49-F238E27FC236}">
                <a16:creationId xmlns:a16="http://schemas.microsoft.com/office/drawing/2014/main" id="{CF59A3BB-7934-8E4E-90BB-53AADD295E4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15433" y="642359"/>
            <a:ext cx="804339" cy="810773"/>
          </a:xfrm>
          <a:prstGeom prst="rect">
            <a:avLst/>
          </a:prstGeom>
        </p:spPr>
      </p:pic>
      <p:pic>
        <p:nvPicPr>
          <p:cNvPr id="10" name="Picture 9" descr="A close up of a logo&#10;&#10;Description automatically generated">
            <a:extLst>
              <a:ext uri="{FF2B5EF4-FFF2-40B4-BE49-F238E27FC236}">
                <a16:creationId xmlns:a16="http://schemas.microsoft.com/office/drawing/2014/main" id="{C534658D-14AC-8C43-A3A9-7A2B3642ADB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115433" y="1660176"/>
            <a:ext cx="804339" cy="810773"/>
          </a:xfrm>
          <a:prstGeom prst="rect">
            <a:avLst/>
          </a:prstGeom>
        </p:spPr>
      </p:pic>
      <p:sp>
        <p:nvSpPr>
          <p:cNvPr id="11" name="TextBox 10">
            <a:extLst>
              <a:ext uri="{FF2B5EF4-FFF2-40B4-BE49-F238E27FC236}">
                <a16:creationId xmlns:a16="http://schemas.microsoft.com/office/drawing/2014/main" id="{55A705A7-C575-794C-AE0C-A8B106BB2FC8}"/>
              </a:ext>
            </a:extLst>
          </p:cNvPr>
          <p:cNvSpPr txBox="1"/>
          <p:nvPr userDrawn="1"/>
        </p:nvSpPr>
        <p:spPr>
          <a:xfrm>
            <a:off x="3163311" y="665781"/>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1</a:t>
            </a:r>
          </a:p>
        </p:txBody>
      </p:sp>
      <p:sp>
        <p:nvSpPr>
          <p:cNvPr id="12" name="TextBox 11">
            <a:extLst>
              <a:ext uri="{FF2B5EF4-FFF2-40B4-BE49-F238E27FC236}">
                <a16:creationId xmlns:a16="http://schemas.microsoft.com/office/drawing/2014/main" id="{EBA61812-6D7B-FB4E-926E-525E53ACD10E}"/>
              </a:ext>
            </a:extLst>
          </p:cNvPr>
          <p:cNvSpPr txBox="1"/>
          <p:nvPr userDrawn="1"/>
        </p:nvSpPr>
        <p:spPr>
          <a:xfrm>
            <a:off x="3186250" y="1700688"/>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2</a:t>
            </a:r>
          </a:p>
        </p:txBody>
      </p:sp>
      <p:sp>
        <p:nvSpPr>
          <p:cNvPr id="15" name="TextBox 14">
            <a:extLst>
              <a:ext uri="{FF2B5EF4-FFF2-40B4-BE49-F238E27FC236}">
                <a16:creationId xmlns:a16="http://schemas.microsoft.com/office/drawing/2014/main" id="{78257B0D-51C9-A749-8EBE-5E43EA58581E}"/>
              </a:ext>
            </a:extLst>
          </p:cNvPr>
          <p:cNvSpPr txBox="1"/>
          <p:nvPr userDrawn="1"/>
        </p:nvSpPr>
        <p:spPr>
          <a:xfrm>
            <a:off x="3194563" y="2706528"/>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3</a:t>
            </a:r>
          </a:p>
        </p:txBody>
      </p:sp>
      <p:pic>
        <p:nvPicPr>
          <p:cNvPr id="18" name="Picture 17" descr="A close up of a logo&#10;&#10;Description automatically generated">
            <a:extLst>
              <a:ext uri="{FF2B5EF4-FFF2-40B4-BE49-F238E27FC236}">
                <a16:creationId xmlns:a16="http://schemas.microsoft.com/office/drawing/2014/main" id="{57BAB96F-2F85-204B-B203-D0A9157E7BC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123746" y="3663543"/>
            <a:ext cx="804339" cy="810773"/>
          </a:xfrm>
          <a:prstGeom prst="rect">
            <a:avLst/>
          </a:prstGeom>
        </p:spPr>
      </p:pic>
      <p:sp>
        <p:nvSpPr>
          <p:cNvPr id="19" name="TextBox 18">
            <a:extLst>
              <a:ext uri="{FF2B5EF4-FFF2-40B4-BE49-F238E27FC236}">
                <a16:creationId xmlns:a16="http://schemas.microsoft.com/office/drawing/2014/main" id="{C74C7958-7000-3C4E-A7F1-AFD335A05DA4}"/>
              </a:ext>
            </a:extLst>
          </p:cNvPr>
          <p:cNvSpPr txBox="1"/>
          <p:nvPr userDrawn="1"/>
        </p:nvSpPr>
        <p:spPr>
          <a:xfrm>
            <a:off x="3186250" y="3704055"/>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4</a:t>
            </a:r>
          </a:p>
        </p:txBody>
      </p:sp>
    </p:spTree>
    <p:extLst>
      <p:ext uri="{BB962C8B-B14F-4D97-AF65-F5344CB8AC3E}">
        <p14:creationId xmlns:p14="http://schemas.microsoft.com/office/powerpoint/2010/main" val="1398437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14" name="Picture 13" descr="A group of palm trees on the side of a building&#10;&#10;Description automatically generated">
            <a:extLst>
              <a:ext uri="{FF2B5EF4-FFF2-40B4-BE49-F238E27FC236}">
                <a16:creationId xmlns:a16="http://schemas.microsoft.com/office/drawing/2014/main" id="{7127EAD5-8285-D940-8CC3-E78991F226CA}"/>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86"/>
          <a:stretch/>
        </p:blipFill>
        <p:spPr>
          <a:xfrm>
            <a:off x="-26057" y="-9562"/>
            <a:ext cx="5432223" cy="5143500"/>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rot="10800000">
            <a:off x="2071688" y="-10886"/>
            <a:ext cx="6399490" cy="5143501"/>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rot="10800000">
            <a:off x="2589184" y="-16820"/>
            <a:ext cx="6548803" cy="5169255"/>
            <a:chOff x="-34290" y="0"/>
            <a:chExt cx="654880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34290" y="1"/>
              <a:ext cx="3231326"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28040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2780000">
            <a:off x="4208375" y="-421296"/>
            <a:ext cx="153842" cy="4527614"/>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41" h="4522221">
                <a:moveTo>
                  <a:pt x="10903" y="131585"/>
                </a:moveTo>
                <a:lnTo>
                  <a:pt x="76142" y="0"/>
                </a:lnTo>
                <a:cubicBezTo>
                  <a:pt x="77842" y="1472062"/>
                  <a:pt x="79541" y="2944124"/>
                  <a:pt x="81241" y="4416186"/>
                </a:cubicBezTo>
                <a:cubicBezTo>
                  <a:pt x="14484" y="4497775"/>
                  <a:pt x="27080" y="4486876"/>
                  <a:pt x="0" y="4522221"/>
                </a:cubicBezTo>
                <a:cubicBezTo>
                  <a:pt x="3151" y="3094021"/>
                  <a:pt x="7752" y="1559785"/>
                  <a:pt x="10903"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520564" y="2612014"/>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520564" y="3633570"/>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27247320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7" name="Picture 6" descr="A large white building&#10;&#10;Description automatically generated">
            <a:extLst>
              <a:ext uri="{FF2B5EF4-FFF2-40B4-BE49-F238E27FC236}">
                <a16:creationId xmlns:a16="http://schemas.microsoft.com/office/drawing/2014/main" id="{DF064E63-0BE7-CC46-8B5A-DB42D6CACFE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2193" t="295" r="2532" b="-295"/>
          <a:stretch/>
        </p:blipFill>
        <p:spPr>
          <a:xfrm>
            <a:off x="1793311" y="0"/>
            <a:ext cx="7350689" cy="5143500"/>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a:off x="439200" y="0"/>
            <a:ext cx="6377353" cy="5154356"/>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a:off x="-80647" y="-2"/>
            <a:ext cx="6377353" cy="5156081"/>
            <a:chOff x="0" y="0"/>
            <a:chExt cx="637735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0" y="0"/>
              <a:ext cx="3059877"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14324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956373">
            <a:off x="4575729" y="1038850"/>
            <a:ext cx="133535" cy="4514253"/>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404" h="4514253">
                <a:moveTo>
                  <a:pt x="4066" y="131585"/>
                </a:moveTo>
                <a:lnTo>
                  <a:pt x="69305" y="0"/>
                </a:lnTo>
                <a:cubicBezTo>
                  <a:pt x="71005" y="1472062"/>
                  <a:pt x="72704" y="2944124"/>
                  <a:pt x="74404" y="4416186"/>
                </a:cubicBezTo>
                <a:lnTo>
                  <a:pt x="0" y="4514253"/>
                </a:lnTo>
                <a:cubicBezTo>
                  <a:pt x="3151" y="3086053"/>
                  <a:pt x="915" y="1559785"/>
                  <a:pt x="4066"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1358" y="470882"/>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601358" y="1492438"/>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2191574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70261"/>
            <a:ext cx="8769096" cy="85725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126999"/>
            <a:ext cx="8769096" cy="339447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975564" y="4826111"/>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FC1F7AE-D849-6747-AC2F-07C188C11FA6}" type="slidenum">
              <a:rPr lang="en-US" smtClean="0"/>
              <a:pPr/>
              <a:t>‹#›</a:t>
            </a:fld>
            <a:endParaRPr lang="en-US" dirty="0"/>
          </a:p>
        </p:txBody>
      </p:sp>
      <p:pic>
        <p:nvPicPr>
          <p:cNvPr id="8" name="Picture 7">
            <a:extLst>
              <a:ext uri="{FF2B5EF4-FFF2-40B4-BE49-F238E27FC236}">
                <a16:creationId xmlns:a16="http://schemas.microsoft.com/office/drawing/2014/main" id="{FBEC4FA4-4568-9343-B71F-2B1283623F2C}"/>
              </a:ext>
            </a:extLst>
          </p:cNvPr>
          <p:cNvPicPr>
            <a:picLocks noChangeAspect="1"/>
          </p:cNvPicPr>
          <p:nvPr userDrawn="1"/>
        </p:nvPicPr>
        <p:blipFill rotWithShape="1">
          <a:blip r:embed="rId21" cstate="print">
            <a:extLst>
              <a:ext uri="{28A0092B-C50C-407E-A947-70E740481C1C}">
                <a14:useLocalDpi xmlns:a14="http://schemas.microsoft.com/office/drawing/2010/main"/>
              </a:ext>
            </a:extLst>
          </a:blip>
          <a:srcRect/>
          <a:stretch/>
        </p:blipFill>
        <p:spPr>
          <a:xfrm>
            <a:off x="80509" y="4720046"/>
            <a:ext cx="320286" cy="340980"/>
          </a:xfrm>
          <a:prstGeom prst="rect">
            <a:avLst/>
          </a:prstGeom>
        </p:spPr>
      </p:pic>
      <p:sp>
        <p:nvSpPr>
          <p:cNvPr id="9" name="TextBox 8">
            <a:extLst>
              <a:ext uri="{FF2B5EF4-FFF2-40B4-BE49-F238E27FC236}">
                <a16:creationId xmlns:a16="http://schemas.microsoft.com/office/drawing/2014/main" id="{770223E0-54EE-634F-BECA-9B4238B46D6E}"/>
              </a:ext>
            </a:extLst>
          </p:cNvPr>
          <p:cNvSpPr txBox="1"/>
          <p:nvPr userDrawn="1"/>
        </p:nvSpPr>
        <p:spPr>
          <a:xfrm>
            <a:off x="357250" y="4806164"/>
            <a:ext cx="2673331" cy="184666"/>
          </a:xfrm>
          <a:prstGeom prst="rect">
            <a:avLst/>
          </a:prstGeom>
          <a:noFill/>
        </p:spPr>
        <p:txBody>
          <a:bodyPr wrap="square" rtlCol="0">
            <a:spAutoFit/>
          </a:bodyPr>
          <a:lstStyle/>
          <a:p>
            <a:r>
              <a:rPr lang="en-US" sz="600" spc="100" baseline="0" dirty="0">
                <a:latin typeface="Arial" panose="020B0604020202020204" pitchFamily="34" charset="0"/>
                <a:cs typeface="Arial" panose="020B0604020202020204" pitchFamily="34" charset="0"/>
              </a:rPr>
              <a:t>CAL STATE LA </a:t>
            </a:r>
            <a:r>
              <a:rPr lang="en-US" sz="600" spc="100" baseline="0" dirty="0">
                <a:solidFill>
                  <a:srgbClr val="FCC90A"/>
                </a:solidFill>
                <a:latin typeface="Arial" panose="020B0604020202020204" pitchFamily="34" charset="0"/>
                <a:cs typeface="Arial" panose="020B0604020202020204" pitchFamily="34" charset="0"/>
              </a:rPr>
              <a:t> |   </a:t>
            </a:r>
            <a:r>
              <a:rPr lang="en-US" sz="600" spc="100" baseline="0" dirty="0">
                <a:latin typeface="Arial" panose="020B0604020202020204" pitchFamily="34" charset="0"/>
                <a:cs typeface="Arial" panose="020B0604020202020204" pitchFamily="34" charset="0"/>
              </a:rPr>
              <a:t>Department of Computer Science</a:t>
            </a:r>
          </a:p>
        </p:txBody>
      </p:sp>
    </p:spTree>
    <p:extLst>
      <p:ext uri="{BB962C8B-B14F-4D97-AF65-F5344CB8AC3E}">
        <p14:creationId xmlns:p14="http://schemas.microsoft.com/office/powerpoint/2010/main" val="3677370207"/>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69" r:id="rId3"/>
    <p:sldLayoutId id="2147483668" r:id="rId4"/>
    <p:sldLayoutId id="2147483651" r:id="rId5"/>
    <p:sldLayoutId id="2147483667" r:id="rId6"/>
    <p:sldLayoutId id="2147483658" r:id="rId7"/>
    <p:sldLayoutId id="2147483660" r:id="rId8"/>
    <p:sldLayoutId id="2147483659" r:id="rId9"/>
    <p:sldLayoutId id="2147483665" r:id="rId10"/>
    <p:sldLayoutId id="2147483664" r:id="rId11"/>
    <p:sldLayoutId id="2147483663" r:id="rId12"/>
    <p:sldLayoutId id="2147483654" r:id="rId13"/>
    <p:sldLayoutId id="2147483662" r:id="rId14"/>
    <p:sldLayoutId id="2147483661" r:id="rId15"/>
    <p:sldLayoutId id="2147483650" r:id="rId16"/>
    <p:sldLayoutId id="2147483652" r:id="rId17"/>
    <p:sldLayoutId id="2147483653" r:id="rId18"/>
    <p:sldLayoutId id="2147483655" r:id="rId19"/>
  </p:sldLayoutIdLst>
  <p:hf hdr="0" ftr="0" dt="0"/>
  <p:txStyles>
    <p:titleStyle>
      <a:lvl1pPr algn="l" defTabSz="342900" rtl="0" eaLnBrk="1" latinLnBrk="0" hangingPunct="1">
        <a:spcBef>
          <a:spcPct val="0"/>
        </a:spcBef>
        <a:buNone/>
        <a:defRPr sz="2200" b="1" i="0" kern="1200">
          <a:solidFill>
            <a:schemeClr val="tx1"/>
          </a:solidFill>
          <a:latin typeface="Arial"/>
          <a:ea typeface="+mj-ea"/>
          <a:cs typeface="Arial"/>
        </a:defRPr>
      </a:lvl1pPr>
    </p:titleStyle>
    <p:bodyStyle>
      <a:lvl1pPr marL="0" indent="0" algn="l" defTabSz="342900" rtl="0" eaLnBrk="1" latinLnBrk="0" hangingPunct="1">
        <a:spcBef>
          <a:spcPct val="20000"/>
        </a:spcBef>
        <a:buFont typeface="Arial"/>
        <a:buNone/>
        <a:defRPr sz="1700" kern="1200">
          <a:solidFill>
            <a:schemeClr val="tx1"/>
          </a:solidFill>
          <a:latin typeface="Arial"/>
          <a:ea typeface="+mn-ea"/>
          <a:cs typeface="Arial"/>
        </a:defRPr>
      </a:lvl1pPr>
      <a:lvl2pPr marL="685800" indent="-342900" algn="l" defTabSz="342900" rtl="0" eaLnBrk="1" latinLnBrk="0" hangingPunct="1">
        <a:spcBef>
          <a:spcPct val="20000"/>
        </a:spcBef>
        <a:buFont typeface="Arial" panose="020B0604020202020204" pitchFamily="34" charset="0"/>
        <a:buChar char="•"/>
        <a:defRPr sz="1500" kern="1200">
          <a:solidFill>
            <a:schemeClr val="tx1"/>
          </a:solidFill>
          <a:latin typeface="Arial"/>
          <a:ea typeface="+mn-ea"/>
          <a:cs typeface="Arial"/>
        </a:defRPr>
      </a:lvl2pPr>
      <a:lvl3pPr marL="971550" indent="-285750" algn="l" defTabSz="342900" rtl="0" eaLnBrk="1" latinLnBrk="0" hangingPunct="1">
        <a:spcBef>
          <a:spcPct val="20000"/>
        </a:spcBef>
        <a:buFont typeface="Courier New" panose="02070309020205020404" pitchFamily="49" charset="0"/>
        <a:buChar char="o"/>
        <a:defRPr sz="1400" kern="1200">
          <a:solidFill>
            <a:schemeClr val="tx1"/>
          </a:solidFill>
          <a:latin typeface="Arial"/>
          <a:ea typeface="+mn-ea"/>
          <a:cs typeface="Arial"/>
        </a:defRPr>
      </a:lvl3pPr>
      <a:lvl4pPr marL="1200150" indent="-171450" algn="l" defTabSz="342900" rtl="0" eaLnBrk="1" latinLnBrk="0" hangingPunct="1">
        <a:spcBef>
          <a:spcPct val="20000"/>
        </a:spcBef>
        <a:buFont typeface="Arial"/>
        <a:buChar char="–"/>
        <a:defRPr sz="1200" kern="1200">
          <a:solidFill>
            <a:schemeClr val="tx1">
              <a:lumMod val="50000"/>
              <a:lumOff val="50000"/>
            </a:schemeClr>
          </a:solidFill>
          <a:latin typeface="Arial"/>
          <a:ea typeface="+mn-ea"/>
          <a:cs typeface="Arial"/>
        </a:defRPr>
      </a:lvl4pPr>
      <a:lvl5pPr marL="1543050" indent="-171450" algn="l" defTabSz="342900" rtl="0" eaLnBrk="1" latinLnBrk="0" hangingPunct="1">
        <a:spcBef>
          <a:spcPct val="20000"/>
        </a:spcBef>
        <a:buFont typeface="Arial"/>
        <a:buChar char="»"/>
        <a:defRPr sz="1000" kern="1200">
          <a:solidFill>
            <a:schemeClr val="tx1">
              <a:lumMod val="50000"/>
              <a:lumOff val="50000"/>
            </a:schemeClr>
          </a:solidFill>
          <a:latin typeface="Arial"/>
          <a:ea typeface="+mn-ea"/>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calstatela.edu/ecst/cs"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hyperlink" Target="mailto:ecrosby@calstatela.edu" TargetMode="External"/><Relationship Id="rId2" Type="http://schemas.openxmlformats.org/officeDocument/2006/relationships/image" Target="../media/image20.jpeg"/><Relationship Id="rId1" Type="http://schemas.openxmlformats.org/officeDocument/2006/relationships/slideLayout" Target="../slideLayouts/slideLayout13.xml"/><Relationship Id="rId6" Type="http://schemas.openxmlformats.org/officeDocument/2006/relationships/image" Target="../media/image23.jpeg"/><Relationship Id="rId5" Type="http://schemas.openxmlformats.org/officeDocument/2006/relationships/hyperlink" Target="mailto:rpamula@calstatela.edu" TargetMode="External"/><Relationship Id="rId4" Type="http://schemas.openxmlformats.org/officeDocument/2006/relationships/image" Target="../media/image22.jpeg"/></Relationships>
</file>

<file path=ppt/slides/_rels/slide3.xml.rels><?xml version="1.0" encoding="UTF-8" standalone="yes"?>
<Relationships xmlns="http://schemas.openxmlformats.org/package/2006/relationships"><Relationship Id="rId3" Type="http://schemas.openxmlformats.org/officeDocument/2006/relationships/hyperlink" Target="https://www.calstatela.edu/ecst/cs/curriculum-requirements" TargetMode="External"/><Relationship Id="rId2" Type="http://schemas.openxmlformats.org/officeDocument/2006/relationships/hyperlink" Target="https://www.calstatela.edu/ecst/cs" TargetMode="External"/><Relationship Id="rId1" Type="http://schemas.openxmlformats.org/officeDocument/2006/relationships/slideLayout" Target="../slideLayouts/slideLayout15.xml"/><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3" Type="http://schemas.openxmlformats.org/officeDocument/2006/relationships/hyperlink" Target="https://www.calstatela.edu/ecst/cs/advisement-resources" TargetMode="External"/><Relationship Id="rId2" Type="http://schemas.openxmlformats.org/officeDocument/2006/relationships/hyperlink" Target="https://www.calstatela.edu/ecst/cs" TargetMode="External"/><Relationship Id="rId1" Type="http://schemas.openxmlformats.org/officeDocument/2006/relationships/slideLayout" Target="../slideLayouts/slideLayout15.xml"/><Relationship Id="rId6" Type="http://schemas.openxmlformats.org/officeDocument/2006/relationships/hyperlink" Target="https://www.calstatela.edu/ecst/cs/resources" TargetMode="External"/><Relationship Id="rId5" Type="http://schemas.openxmlformats.org/officeDocument/2006/relationships/hyperlink" Target="https://www.calstatela.edu/ecst/cs/forms" TargetMode="External"/><Relationship Id="rId4" Type="http://schemas.openxmlformats.org/officeDocument/2006/relationships/hyperlink" Target="https://www.calstatela.edu/ecst/cs/cs-faculty-advising-and-office-hours"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000250" y="1543051"/>
            <a:ext cx="7067058" cy="1088231"/>
          </a:xfrm>
        </p:spPr>
        <p:txBody>
          <a:bodyPr anchor="t"/>
          <a:lstStyle/>
          <a:p>
            <a:pPr>
              <a:defRPr/>
            </a:pPr>
            <a:r>
              <a:rPr lang="en-US" b="1" dirty="0" smtClean="0"/>
              <a:t>Computer Science</a:t>
            </a:r>
            <a:br>
              <a:rPr lang="en-US" b="1" dirty="0" smtClean="0"/>
            </a:br>
            <a:r>
              <a:rPr lang="en-US" dirty="0" smtClean="0"/>
              <a:t>BS CS Curriculum Requirement (Fall 2021)</a:t>
            </a:r>
            <a:endParaRPr lang="en-US" altLang="zh-TW" sz="2000" b="1" dirty="0" smtClean="0">
              <a:effectLst>
                <a:outerShdw blurRad="38100" dist="38100" dir="2700000" algn="tl">
                  <a:srgbClr val="C0C0C0"/>
                </a:outerShdw>
              </a:effectLst>
              <a:ea typeface="PMingLiU" pitchFamily="18" charset="-120"/>
            </a:endParaRPr>
          </a:p>
        </p:txBody>
      </p:sp>
      <p:sp>
        <p:nvSpPr>
          <p:cNvPr id="3" name="Rectangle 2"/>
          <p:cNvSpPr/>
          <p:nvPr/>
        </p:nvSpPr>
        <p:spPr>
          <a:xfrm>
            <a:off x="1943099" y="2800350"/>
            <a:ext cx="6814645" cy="707886"/>
          </a:xfrm>
          <a:prstGeom prst="rect">
            <a:avLst/>
          </a:prstGeom>
        </p:spPr>
        <p:txBody>
          <a:bodyPr wrap="square">
            <a:spAutoFit/>
          </a:bodyPr>
          <a:lstStyle/>
          <a:p>
            <a:pPr marL="228600" fontAlgn="base"/>
            <a:r>
              <a:rPr lang="en-US" sz="2000" dirty="0" smtClean="0"/>
              <a:t>CS </a:t>
            </a:r>
            <a:r>
              <a:rPr lang="en-US" sz="2000" dirty="0"/>
              <a:t>website and Resources: </a:t>
            </a:r>
            <a:endParaRPr lang="en-US" sz="2000" dirty="0" smtClean="0"/>
          </a:p>
          <a:p>
            <a:pPr marL="228600" fontAlgn="base"/>
            <a:r>
              <a:rPr lang="en-US" sz="2000" dirty="0" smtClean="0">
                <a:hlinkClick r:id="rId3"/>
              </a:rPr>
              <a:t>https</a:t>
            </a:r>
            <a:r>
              <a:rPr lang="en-US" sz="2000" dirty="0">
                <a:hlinkClick r:id="rId3"/>
              </a:rPr>
              <a:t>://</a:t>
            </a:r>
            <a:r>
              <a:rPr lang="en-US" sz="2000" dirty="0" smtClean="0">
                <a:hlinkClick r:id="rId3"/>
              </a:rPr>
              <a:t>www.calstatela.edu/ecst/cs</a:t>
            </a:r>
            <a:endParaRPr lang="en-US" sz="2400" dirty="0"/>
          </a:p>
        </p:txBody>
      </p:sp>
    </p:spTree>
    <p:extLst>
      <p:ext uri="{BB962C8B-B14F-4D97-AF65-F5344CB8AC3E}">
        <p14:creationId xmlns:p14="http://schemas.microsoft.com/office/powerpoint/2010/main" val="40723468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Meet CS </a:t>
            </a:r>
            <a:r>
              <a:rPr lang="en-US" dirty="0"/>
              <a:t>Undergraduate </a:t>
            </a:r>
            <a:r>
              <a:rPr lang="en-US" dirty="0" smtClean="0"/>
              <a:t>Advisors</a:t>
            </a:r>
            <a:endParaRPr lang="en-US" dirty="0"/>
          </a:p>
        </p:txBody>
      </p:sp>
      <p:pic>
        <p:nvPicPr>
          <p:cNvPr id="1026" name="Picture 2" descr="Raj S. Pamul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3671" y="1285065"/>
            <a:ext cx="1731645" cy="216018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Zilong Y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3820" y="1270595"/>
            <a:ext cx="1743245" cy="217465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Eun-Young Elaine Ka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29493" y="1265233"/>
            <a:ext cx="1747543" cy="218001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379644" y="3857496"/>
            <a:ext cx="184731" cy="369332"/>
          </a:xfrm>
          <a:prstGeom prst="rect">
            <a:avLst/>
          </a:prstGeom>
          <a:noFill/>
        </p:spPr>
        <p:txBody>
          <a:bodyPr wrap="none" rtlCol="0">
            <a:spAutoFit/>
          </a:bodyPr>
          <a:lstStyle/>
          <a:p>
            <a:endParaRPr lang="en-US" dirty="0"/>
          </a:p>
        </p:txBody>
      </p:sp>
      <p:sp>
        <p:nvSpPr>
          <p:cNvPr id="7" name="Rectangle 9"/>
          <p:cNvSpPr>
            <a:spLocks noChangeArrowheads="1"/>
          </p:cNvSpPr>
          <p:nvPr/>
        </p:nvSpPr>
        <p:spPr bwMode="auto">
          <a:xfrm>
            <a:off x="2547291" y="3543630"/>
            <a:ext cx="1873864" cy="75405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ts val="0"/>
              </a:spcBef>
              <a:spcAft>
                <a:spcPts val="300"/>
              </a:spcAft>
              <a:buClrTx/>
              <a:buSzTx/>
              <a:buFontTx/>
              <a:buNone/>
              <a:tabLst/>
            </a:pPr>
            <a:r>
              <a:rPr kumimoji="0" lang="en-US" altLang="en-US" sz="1600" b="1" i="0" u="none" strike="noStrike" cap="none" normalizeH="0" baseline="0" dirty="0" smtClean="0">
                <a:ln>
                  <a:noFill/>
                </a:ln>
                <a:solidFill>
                  <a:srgbClr val="222222"/>
                </a:solidFill>
                <a:effectLst/>
                <a:latin typeface="+mn-lt"/>
                <a:cs typeface="Open Sans" panose="020B0606030504020204" pitchFamily="34" charset="0"/>
              </a:rPr>
              <a:t>Raj S. </a:t>
            </a:r>
            <a:r>
              <a:rPr kumimoji="0" lang="en-US" altLang="en-US" sz="1600" b="1" i="0" u="none" strike="noStrike" cap="none" normalizeH="0" baseline="0" dirty="0" err="1" smtClean="0">
                <a:ln>
                  <a:noFill/>
                </a:ln>
                <a:solidFill>
                  <a:srgbClr val="222222"/>
                </a:solidFill>
                <a:effectLst/>
                <a:latin typeface="+mn-lt"/>
                <a:cs typeface="Open Sans" panose="020B0606030504020204" pitchFamily="34" charset="0"/>
              </a:rPr>
              <a:t>Pamula</a:t>
            </a:r>
            <a:endParaRPr kumimoji="0" lang="en-US" altLang="en-US" sz="800" b="0" i="0" u="none" strike="noStrike" cap="none" normalizeH="0" baseline="0" dirty="0" smtClean="0">
              <a:ln>
                <a:noFill/>
              </a:ln>
              <a:solidFill>
                <a:schemeClr val="tx1"/>
              </a:solidFill>
              <a:effectLst/>
              <a:latin typeface="+mn-lt"/>
            </a:endParaRPr>
          </a:p>
          <a:p>
            <a:pPr marL="0" marR="0" lvl="0" indent="0" algn="ctr" defTabSz="914400" rtl="0" eaLnBrk="0" fontAlgn="base" latinLnBrk="0" hangingPunct="0">
              <a:lnSpc>
                <a:spcPct val="100000"/>
              </a:lnSpc>
              <a:spcBef>
                <a:spcPts val="0"/>
              </a:spcBef>
              <a:spcAft>
                <a:spcPts val="300"/>
              </a:spcAft>
              <a:buClrTx/>
              <a:buSzTx/>
              <a:buFontTx/>
              <a:buNone/>
              <a:tabLst/>
            </a:pPr>
            <a:r>
              <a:rPr lang="en-US" altLang="en-US" sz="1100" b="1" dirty="0" smtClean="0">
                <a:solidFill>
                  <a:srgbClr val="222222"/>
                </a:solidFill>
                <a:latin typeface="+mn-lt"/>
                <a:cs typeface="Open Sans" panose="020B0606030504020204" pitchFamily="34" charset="0"/>
              </a:rPr>
              <a:t>Undergraduate Advisor</a:t>
            </a:r>
            <a:endParaRPr kumimoji="0" lang="en-US" altLang="en-US" sz="800" b="0" i="0" u="none" strike="noStrike" cap="none" normalizeH="0" baseline="0" dirty="0" smtClean="0">
              <a:ln>
                <a:noFill/>
              </a:ln>
              <a:solidFill>
                <a:schemeClr val="tx1"/>
              </a:solidFill>
              <a:effectLst/>
              <a:latin typeface="+mn-lt"/>
            </a:endParaRPr>
          </a:p>
          <a:p>
            <a:pPr marL="0" marR="0" lvl="0" indent="0" algn="ctr" defTabSz="914400" rtl="0" eaLnBrk="0" fontAlgn="base" latinLnBrk="0" hangingPunct="0">
              <a:lnSpc>
                <a:spcPct val="100000"/>
              </a:lnSpc>
              <a:spcBef>
                <a:spcPts val="0"/>
              </a:spcBef>
              <a:spcAft>
                <a:spcPts val="300"/>
              </a:spcAft>
              <a:buClrTx/>
              <a:buSzTx/>
              <a:buFontTx/>
              <a:buNone/>
              <a:tabLst/>
            </a:pPr>
            <a:r>
              <a:rPr kumimoji="0" lang="en-US" altLang="en-US" sz="1100" b="1" i="0" u="sng" strike="noStrike" cap="none" normalizeH="0" baseline="0" dirty="0" smtClean="0">
                <a:ln>
                  <a:noFill/>
                </a:ln>
                <a:solidFill>
                  <a:srgbClr val="0000CC"/>
                </a:solidFill>
                <a:effectLst/>
                <a:latin typeface="+mn-lt"/>
                <a:cs typeface="Open Sans" panose="020B0606030504020204" pitchFamily="34" charset="0"/>
                <a:hlinkClick r:id="rId5"/>
              </a:rPr>
              <a:t>rpamula@calstatela.edu</a:t>
            </a:r>
            <a:endParaRPr kumimoji="0" lang="en-US" altLang="en-US" sz="2400" b="1" i="0" u="none" strike="noStrike" cap="none" normalizeH="0" baseline="0" dirty="0" smtClean="0">
              <a:ln>
                <a:noFill/>
              </a:ln>
              <a:solidFill>
                <a:srgbClr val="0000CC"/>
              </a:solidFill>
              <a:effectLst/>
              <a:latin typeface="+mn-lt"/>
            </a:endParaRPr>
          </a:p>
        </p:txBody>
      </p:sp>
      <p:sp>
        <p:nvSpPr>
          <p:cNvPr id="12" name="Rectangle 9"/>
          <p:cNvSpPr>
            <a:spLocks noChangeArrowheads="1"/>
          </p:cNvSpPr>
          <p:nvPr/>
        </p:nvSpPr>
        <p:spPr bwMode="auto">
          <a:xfrm>
            <a:off x="4771710" y="3543630"/>
            <a:ext cx="1812782" cy="75405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ts val="0"/>
              </a:spcBef>
              <a:spcAft>
                <a:spcPts val="300"/>
              </a:spcAft>
              <a:buClrTx/>
              <a:buSzTx/>
              <a:buFontTx/>
              <a:buNone/>
              <a:tabLst/>
            </a:pPr>
            <a:r>
              <a:rPr kumimoji="0" lang="en-US" altLang="en-US" sz="1600" b="1" i="0" u="none" strike="noStrike" cap="none" normalizeH="0" baseline="0" dirty="0" err="1" smtClean="0">
                <a:ln>
                  <a:noFill/>
                </a:ln>
                <a:solidFill>
                  <a:srgbClr val="222222"/>
                </a:solidFill>
                <a:effectLst/>
                <a:latin typeface="+mn-lt"/>
                <a:cs typeface="Open Sans" panose="020B0606030504020204" pitchFamily="34" charset="0"/>
              </a:rPr>
              <a:t>Zilong</a:t>
            </a:r>
            <a:r>
              <a:rPr kumimoji="0" lang="en-US" altLang="en-US" sz="1600" b="1" i="0" u="none" strike="noStrike" cap="none" normalizeH="0" baseline="0" dirty="0" smtClean="0">
                <a:ln>
                  <a:noFill/>
                </a:ln>
                <a:solidFill>
                  <a:srgbClr val="222222"/>
                </a:solidFill>
                <a:effectLst/>
                <a:latin typeface="+mn-lt"/>
                <a:cs typeface="Open Sans" panose="020B0606030504020204" pitchFamily="34" charset="0"/>
              </a:rPr>
              <a:t> Ye</a:t>
            </a:r>
            <a:endParaRPr kumimoji="0" lang="en-US" altLang="en-US" sz="800" b="0" i="0" u="none" strike="noStrike" cap="none" normalizeH="0" baseline="0" dirty="0" smtClean="0">
              <a:ln>
                <a:noFill/>
              </a:ln>
              <a:solidFill>
                <a:schemeClr val="tx1"/>
              </a:solidFill>
              <a:effectLst/>
              <a:latin typeface="+mn-lt"/>
            </a:endParaRPr>
          </a:p>
          <a:p>
            <a:pPr marL="0" marR="0" lvl="0" indent="0" algn="ctr" defTabSz="914400" rtl="0" eaLnBrk="0" fontAlgn="base" latinLnBrk="0" hangingPunct="0">
              <a:lnSpc>
                <a:spcPct val="100000"/>
              </a:lnSpc>
              <a:spcBef>
                <a:spcPts val="0"/>
              </a:spcBef>
              <a:spcAft>
                <a:spcPts val="300"/>
              </a:spcAft>
              <a:buClrTx/>
              <a:buSzTx/>
              <a:buFontTx/>
              <a:buNone/>
              <a:tabLst/>
            </a:pPr>
            <a:r>
              <a:rPr lang="en-US" altLang="en-US" sz="1100" b="1" dirty="0" smtClean="0">
                <a:solidFill>
                  <a:srgbClr val="222222"/>
                </a:solidFill>
                <a:latin typeface="+mn-lt"/>
                <a:cs typeface="Open Sans" panose="020B0606030504020204" pitchFamily="34" charset="0"/>
              </a:rPr>
              <a:t>Undergraduate Advisor</a:t>
            </a:r>
            <a:endParaRPr kumimoji="0" lang="en-US" altLang="en-US" sz="800" b="0" i="0" u="none" strike="noStrike" cap="none" normalizeH="0" baseline="0" dirty="0" smtClean="0">
              <a:ln>
                <a:noFill/>
              </a:ln>
              <a:solidFill>
                <a:schemeClr val="tx1"/>
              </a:solidFill>
              <a:effectLst/>
              <a:latin typeface="+mn-lt"/>
            </a:endParaRPr>
          </a:p>
          <a:p>
            <a:pPr marL="0" marR="0" lvl="0" indent="0" algn="ctr" defTabSz="914400" rtl="0" eaLnBrk="0" fontAlgn="base" latinLnBrk="0" hangingPunct="0">
              <a:lnSpc>
                <a:spcPct val="100000"/>
              </a:lnSpc>
              <a:spcBef>
                <a:spcPts val="0"/>
              </a:spcBef>
              <a:spcAft>
                <a:spcPts val="300"/>
              </a:spcAft>
              <a:buClrTx/>
              <a:buSzTx/>
              <a:buFontTx/>
              <a:buNone/>
              <a:tabLst/>
            </a:pPr>
            <a:r>
              <a:rPr kumimoji="0" lang="en-US" altLang="en-US" sz="1100" b="1" i="0" u="sng" strike="noStrike" cap="none" normalizeH="0" baseline="0" dirty="0" smtClean="0">
                <a:ln>
                  <a:noFill/>
                </a:ln>
                <a:solidFill>
                  <a:srgbClr val="0000CC"/>
                </a:solidFill>
                <a:effectLst/>
                <a:latin typeface="+mn-lt"/>
                <a:cs typeface="Open Sans" panose="020B0606030504020204" pitchFamily="34" charset="0"/>
              </a:rPr>
              <a:t>zye5@calstatela.edu</a:t>
            </a:r>
          </a:p>
        </p:txBody>
      </p:sp>
      <p:sp>
        <p:nvSpPr>
          <p:cNvPr id="14" name="Rectangle 9"/>
          <p:cNvSpPr>
            <a:spLocks noChangeArrowheads="1"/>
          </p:cNvSpPr>
          <p:nvPr/>
        </p:nvSpPr>
        <p:spPr bwMode="auto">
          <a:xfrm>
            <a:off x="6929493" y="3523798"/>
            <a:ext cx="1747543" cy="75405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ts val="0"/>
              </a:spcBef>
              <a:spcAft>
                <a:spcPts val="300"/>
              </a:spcAft>
              <a:buClrTx/>
              <a:buSzTx/>
              <a:buFontTx/>
              <a:buNone/>
              <a:tabLst/>
            </a:pPr>
            <a:r>
              <a:rPr kumimoji="0" lang="en-US" altLang="en-US" sz="1600" b="1" i="0" u="none" strike="noStrike" cap="none" normalizeH="0" baseline="0" dirty="0" smtClean="0">
                <a:ln>
                  <a:noFill/>
                </a:ln>
                <a:solidFill>
                  <a:srgbClr val="222222"/>
                </a:solidFill>
                <a:effectLst/>
                <a:latin typeface="+mn-lt"/>
                <a:cs typeface="Open Sans" panose="020B0606030504020204" pitchFamily="34" charset="0"/>
              </a:rPr>
              <a:t>Elaine Kang</a:t>
            </a:r>
            <a:endParaRPr kumimoji="0" lang="en-US" altLang="en-US" sz="800" b="0" i="0" u="none" strike="noStrike" cap="none" normalizeH="0" baseline="0" dirty="0" smtClean="0">
              <a:ln>
                <a:noFill/>
              </a:ln>
              <a:solidFill>
                <a:schemeClr val="tx1"/>
              </a:solidFill>
              <a:effectLst/>
              <a:latin typeface="+mn-lt"/>
            </a:endParaRPr>
          </a:p>
          <a:p>
            <a:pPr marL="0" marR="0" lvl="0" indent="0" algn="ctr" defTabSz="914400" rtl="0" eaLnBrk="0" fontAlgn="base" latinLnBrk="0" hangingPunct="0">
              <a:lnSpc>
                <a:spcPct val="100000"/>
              </a:lnSpc>
              <a:spcBef>
                <a:spcPts val="0"/>
              </a:spcBef>
              <a:spcAft>
                <a:spcPts val="300"/>
              </a:spcAft>
              <a:buClrTx/>
              <a:buSzTx/>
              <a:buFontTx/>
              <a:buNone/>
              <a:tabLst/>
            </a:pPr>
            <a:r>
              <a:rPr lang="en-US" altLang="en-US" sz="1100" b="1" dirty="0" smtClean="0">
                <a:solidFill>
                  <a:srgbClr val="222222"/>
                </a:solidFill>
                <a:latin typeface="+mn-lt"/>
                <a:cs typeface="Open Sans" panose="020B0606030504020204" pitchFamily="34" charset="0"/>
              </a:rPr>
              <a:t>Chair</a:t>
            </a:r>
            <a:endParaRPr kumimoji="0" lang="en-US" altLang="en-US" sz="800" b="0" i="0" u="none" strike="noStrike" cap="none" normalizeH="0" baseline="0" dirty="0" smtClean="0">
              <a:ln>
                <a:noFill/>
              </a:ln>
              <a:solidFill>
                <a:schemeClr val="tx1"/>
              </a:solidFill>
              <a:effectLst/>
              <a:latin typeface="+mn-lt"/>
            </a:endParaRPr>
          </a:p>
          <a:p>
            <a:pPr marL="0" marR="0" lvl="0" indent="0" algn="ctr" defTabSz="914400" rtl="0" eaLnBrk="0" fontAlgn="base" latinLnBrk="0" hangingPunct="0">
              <a:lnSpc>
                <a:spcPct val="100000"/>
              </a:lnSpc>
              <a:spcBef>
                <a:spcPts val="0"/>
              </a:spcBef>
              <a:spcAft>
                <a:spcPts val="300"/>
              </a:spcAft>
              <a:buClrTx/>
              <a:buSzTx/>
              <a:buFontTx/>
              <a:buNone/>
              <a:tabLst/>
            </a:pPr>
            <a:r>
              <a:rPr lang="en-US" altLang="en-US" sz="1100" b="1" u="sng" dirty="0" smtClean="0">
                <a:solidFill>
                  <a:srgbClr val="0000CC"/>
                </a:solidFill>
                <a:latin typeface="+mn-lt"/>
                <a:cs typeface="Open Sans" panose="020B0606030504020204" pitchFamily="34" charset="0"/>
              </a:rPr>
              <a:t>eykang</a:t>
            </a:r>
            <a:r>
              <a:rPr kumimoji="0" lang="en-US" altLang="en-US" sz="1100" b="1" i="0" u="sng" strike="noStrike" cap="none" normalizeH="0" baseline="0" dirty="0" smtClean="0">
                <a:ln>
                  <a:noFill/>
                </a:ln>
                <a:solidFill>
                  <a:srgbClr val="0000CC"/>
                </a:solidFill>
                <a:effectLst/>
                <a:latin typeface="+mn-lt"/>
                <a:cs typeface="Open Sans" panose="020B0606030504020204" pitchFamily="34" charset="0"/>
              </a:rPr>
              <a:t>@calstatela.edu</a:t>
            </a:r>
          </a:p>
        </p:txBody>
      </p:sp>
      <p:pic>
        <p:nvPicPr>
          <p:cNvPr id="3" name="Picture 2" descr="Evelyn Crosby"/>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7986" y="1289086"/>
            <a:ext cx="1500511" cy="2174654"/>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9"/>
          <p:cNvSpPr>
            <a:spLocks noChangeArrowheads="1"/>
          </p:cNvSpPr>
          <p:nvPr/>
        </p:nvSpPr>
        <p:spPr bwMode="auto">
          <a:xfrm>
            <a:off x="624469" y="3546310"/>
            <a:ext cx="1747543" cy="92333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ts val="0"/>
              </a:spcBef>
              <a:spcAft>
                <a:spcPts val="300"/>
              </a:spcAft>
              <a:buClrTx/>
              <a:buSzTx/>
              <a:buFontTx/>
              <a:buNone/>
              <a:tabLst/>
            </a:pPr>
            <a:r>
              <a:rPr kumimoji="0" lang="en-US" altLang="en-US" sz="1600" b="1" i="0" u="none" strike="noStrike" cap="none" normalizeH="0" baseline="0" dirty="0" smtClean="0">
                <a:ln>
                  <a:noFill/>
                </a:ln>
                <a:solidFill>
                  <a:srgbClr val="222222"/>
                </a:solidFill>
                <a:effectLst/>
                <a:latin typeface="+mn-lt"/>
                <a:cs typeface="Open Sans" panose="020B0606030504020204" pitchFamily="34" charset="0"/>
              </a:rPr>
              <a:t>Evelyn Crosby</a:t>
            </a:r>
            <a:endParaRPr kumimoji="0" lang="en-US" altLang="en-US" sz="800" b="0" i="0" u="none" strike="noStrike" cap="none" normalizeH="0" baseline="0" dirty="0" smtClean="0">
              <a:ln>
                <a:noFill/>
              </a:ln>
              <a:solidFill>
                <a:schemeClr val="tx1"/>
              </a:solidFill>
              <a:effectLst/>
              <a:latin typeface="+mn-lt"/>
            </a:endParaRPr>
          </a:p>
          <a:p>
            <a:pPr lvl="0" algn="ctr" defTabSz="914400">
              <a:spcBef>
                <a:spcPts val="0"/>
              </a:spcBef>
              <a:spcAft>
                <a:spcPts val="300"/>
              </a:spcAft>
            </a:pPr>
            <a:r>
              <a:rPr lang="en-US" altLang="en-US" sz="1100" b="1" dirty="0">
                <a:solidFill>
                  <a:srgbClr val="222222"/>
                </a:solidFill>
                <a:latin typeface="+mn-lt"/>
                <a:cs typeface="Open Sans" panose="020B0606030504020204" pitchFamily="34" charset="0"/>
              </a:rPr>
              <a:t>Lead Advisor, ECST Advising Center</a:t>
            </a:r>
          </a:p>
          <a:p>
            <a:pPr lvl="0" algn="ctr" defTabSz="914400">
              <a:spcBef>
                <a:spcPts val="0"/>
              </a:spcBef>
              <a:spcAft>
                <a:spcPts val="300"/>
              </a:spcAft>
            </a:pPr>
            <a:r>
              <a:rPr lang="en-US" altLang="en-US" sz="1100" b="1" dirty="0" smtClean="0">
                <a:solidFill>
                  <a:srgbClr val="222222"/>
                </a:solidFill>
                <a:latin typeface="+mn-lt"/>
                <a:cs typeface="Open Sans" panose="020B0606030504020204" pitchFamily="34" charset="0"/>
                <a:hlinkClick r:id="rId7"/>
              </a:rPr>
              <a:t>ecrosby@calstatela.edu</a:t>
            </a:r>
            <a:r>
              <a:rPr lang="en-US" altLang="en-US" sz="1100" b="1" u="sng" dirty="0">
                <a:solidFill>
                  <a:srgbClr val="0000CC"/>
                </a:solidFill>
                <a:latin typeface="+mn-lt"/>
                <a:cs typeface="Open Sans" panose="020B0606030504020204" pitchFamily="34" charset="0"/>
              </a:rPr>
              <a:t> </a:t>
            </a:r>
            <a:endParaRPr lang="en-US" altLang="en-US" sz="1100" b="1" dirty="0" smtClean="0">
              <a:solidFill>
                <a:srgbClr val="222222"/>
              </a:solidFill>
              <a:latin typeface="+mn-lt"/>
              <a:cs typeface="Open Sans" panose="020B0606030504020204" pitchFamily="34" charset="0"/>
            </a:endParaRPr>
          </a:p>
        </p:txBody>
      </p:sp>
    </p:spTree>
    <p:extLst>
      <p:ext uri="{BB962C8B-B14F-4D97-AF65-F5344CB8AC3E}">
        <p14:creationId xmlns:p14="http://schemas.microsoft.com/office/powerpoint/2010/main" val="35831554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6408" y="237636"/>
            <a:ext cx="2608813" cy="857250"/>
          </a:xfrm>
        </p:spPr>
        <p:txBody>
          <a:bodyPr>
            <a:normAutofit fontScale="90000"/>
          </a:bodyPr>
          <a:lstStyle/>
          <a:p>
            <a:r>
              <a:rPr lang="en-US" dirty="0" smtClean="0"/>
              <a:t>Computer Science Department</a:t>
            </a:r>
            <a:endParaRPr lang="en-US" dirty="0"/>
          </a:p>
        </p:txBody>
      </p:sp>
      <p:sp>
        <p:nvSpPr>
          <p:cNvPr id="4" name="Content Placeholder 3"/>
          <p:cNvSpPr>
            <a:spLocks noGrp="1"/>
          </p:cNvSpPr>
          <p:nvPr>
            <p:ph idx="1"/>
          </p:nvPr>
        </p:nvSpPr>
        <p:spPr>
          <a:xfrm>
            <a:off x="536408" y="1177748"/>
            <a:ext cx="2340799" cy="3394472"/>
          </a:xfrm>
        </p:spPr>
        <p:txBody>
          <a:bodyPr/>
          <a:lstStyle/>
          <a:p>
            <a:pPr marL="285750" indent="-285750">
              <a:buFont typeface="Arial" panose="020B0604020202020204" pitchFamily="34" charset="0"/>
              <a:buChar char="•"/>
            </a:pPr>
            <a:r>
              <a:rPr lang="en-US" sz="1400" dirty="0" smtClean="0"/>
              <a:t>Department website: </a:t>
            </a:r>
            <a:r>
              <a:rPr lang="en-US" sz="1400" dirty="0">
                <a:hlinkClick r:id="rId2"/>
              </a:rPr>
              <a:t>https://</a:t>
            </a:r>
            <a:r>
              <a:rPr lang="en-US" sz="1400" dirty="0" smtClean="0">
                <a:hlinkClick r:id="rId2"/>
              </a:rPr>
              <a:t>www.calstatela.edu/ecst/cs</a:t>
            </a:r>
            <a:endParaRPr lang="en-US" sz="1400" dirty="0" smtClean="0"/>
          </a:p>
          <a:p>
            <a:pPr marL="285750" indent="-285750">
              <a:buFont typeface="Arial" panose="020B0604020202020204" pitchFamily="34" charset="0"/>
              <a:buChar char="•"/>
            </a:pPr>
            <a:endParaRPr lang="en-US" sz="1400" dirty="0" smtClean="0"/>
          </a:p>
          <a:p>
            <a:pPr marL="285750" indent="-285750">
              <a:buFont typeface="Arial" panose="020B0604020202020204" pitchFamily="34" charset="0"/>
              <a:buChar char="•"/>
            </a:pPr>
            <a:r>
              <a:rPr lang="en-US" sz="1400" dirty="0" smtClean="0"/>
              <a:t>Check </a:t>
            </a:r>
            <a:r>
              <a:rPr lang="en-US" sz="1400" b="1" dirty="0" smtClean="0"/>
              <a:t>undergraduate </a:t>
            </a:r>
            <a:r>
              <a:rPr lang="en-US" sz="1400" b="1" dirty="0"/>
              <a:t>curriculum requirement </a:t>
            </a:r>
            <a:r>
              <a:rPr lang="en-US" sz="1400" dirty="0">
                <a:hlinkClick r:id="rId3"/>
              </a:rPr>
              <a:t>https://www.calstatela.edu/ecst/cs/curriculum-requirements</a:t>
            </a:r>
            <a:endParaRPr lang="en-US" sz="1400" dirty="0"/>
          </a:p>
          <a:p>
            <a:endParaRPr lang="en-US" sz="1400" dirty="0" smtClean="0"/>
          </a:p>
        </p:txBody>
      </p:sp>
      <p:sp>
        <p:nvSpPr>
          <p:cNvPr id="2" name="Slide Number Placeholder 1"/>
          <p:cNvSpPr>
            <a:spLocks noGrp="1"/>
          </p:cNvSpPr>
          <p:nvPr>
            <p:ph type="sldNum" sz="quarter" idx="4294967295"/>
          </p:nvPr>
        </p:nvSpPr>
        <p:spPr>
          <a:xfrm>
            <a:off x="7010400" y="4826000"/>
            <a:ext cx="2133600" cy="274638"/>
          </a:xfrm>
        </p:spPr>
        <p:txBody>
          <a:bodyPr/>
          <a:lstStyle/>
          <a:p>
            <a:fld id="{BB220BBC-8879-E844-B35B-0F806738ECBE}" type="slidenum">
              <a:rPr lang="en-US" smtClean="0"/>
              <a:t>3</a:t>
            </a:fld>
            <a:endParaRPr lang="en-US"/>
          </a:p>
        </p:txBody>
      </p:sp>
      <p:pic>
        <p:nvPicPr>
          <p:cNvPr id="5" name="Picture 4"/>
          <p:cNvPicPr>
            <a:picLocks noChangeAspect="1"/>
          </p:cNvPicPr>
          <p:nvPr/>
        </p:nvPicPr>
        <p:blipFill>
          <a:blip r:embed="rId4"/>
          <a:stretch>
            <a:fillRect/>
          </a:stretch>
        </p:blipFill>
        <p:spPr>
          <a:xfrm>
            <a:off x="3054580" y="237636"/>
            <a:ext cx="5803760" cy="4657904"/>
          </a:xfrm>
          <a:prstGeom prst="rect">
            <a:avLst/>
          </a:prstGeom>
          <a:ln>
            <a:solidFill>
              <a:schemeClr val="tx1"/>
            </a:solidFill>
          </a:ln>
        </p:spPr>
      </p:pic>
    </p:spTree>
    <p:extLst>
      <p:ext uri="{BB962C8B-B14F-4D97-AF65-F5344CB8AC3E}">
        <p14:creationId xmlns:p14="http://schemas.microsoft.com/office/powerpoint/2010/main" val="9460759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Computer Science Department Advisement</a:t>
            </a:r>
            <a:endParaRPr lang="en-US" dirty="0"/>
          </a:p>
        </p:txBody>
      </p:sp>
      <p:sp>
        <p:nvSpPr>
          <p:cNvPr id="4" name="Content Placeholder 3"/>
          <p:cNvSpPr>
            <a:spLocks noGrp="1"/>
          </p:cNvSpPr>
          <p:nvPr>
            <p:ph idx="1"/>
          </p:nvPr>
        </p:nvSpPr>
        <p:spPr/>
        <p:txBody>
          <a:bodyPr/>
          <a:lstStyle/>
          <a:p>
            <a:pPr marL="285750" indent="-285750">
              <a:buFont typeface="Arial" panose="020B0604020202020204" pitchFamily="34" charset="0"/>
              <a:buChar char="•"/>
            </a:pPr>
            <a:r>
              <a:rPr lang="en-US" sz="1800" dirty="0" smtClean="0"/>
              <a:t>Department website: </a:t>
            </a:r>
            <a:r>
              <a:rPr lang="en-US" sz="1800" dirty="0">
                <a:hlinkClick r:id="rId2"/>
              </a:rPr>
              <a:t>https://</a:t>
            </a:r>
            <a:r>
              <a:rPr lang="en-US" sz="1800" dirty="0" smtClean="0">
                <a:hlinkClick r:id="rId2"/>
              </a:rPr>
              <a:t>www.calstatela.edu/ecst/cs</a:t>
            </a:r>
            <a:endParaRPr lang="en-US" sz="1800" dirty="0" smtClean="0"/>
          </a:p>
          <a:p>
            <a:pPr marL="285750" indent="-285750">
              <a:buFont typeface="Arial" panose="020B0604020202020204" pitchFamily="34" charset="0"/>
              <a:buChar char="•"/>
            </a:pPr>
            <a:endParaRPr lang="en-US" sz="1800" dirty="0" smtClean="0"/>
          </a:p>
          <a:p>
            <a:pPr marL="285750" indent="-285750">
              <a:buFont typeface="Arial" panose="020B0604020202020204" pitchFamily="34" charset="0"/>
              <a:buChar char="•"/>
            </a:pPr>
            <a:r>
              <a:rPr lang="en-US" sz="1800" dirty="0" smtClean="0"/>
              <a:t>Advisement information - </a:t>
            </a:r>
            <a:r>
              <a:rPr lang="en-US" sz="1800" dirty="0" smtClean="0">
                <a:hlinkClick r:id="rId3"/>
              </a:rPr>
              <a:t>https</a:t>
            </a:r>
            <a:r>
              <a:rPr lang="en-US" sz="1800" dirty="0">
                <a:hlinkClick r:id="rId3"/>
              </a:rPr>
              <a:t>://</a:t>
            </a:r>
            <a:r>
              <a:rPr lang="en-US" sz="1800" dirty="0" smtClean="0">
                <a:hlinkClick r:id="rId3"/>
              </a:rPr>
              <a:t>www.calstatela.edu/ecst/cs/advisement-resources</a:t>
            </a:r>
            <a:r>
              <a:rPr lang="en-US" sz="1800" dirty="0" smtClean="0"/>
              <a:t> </a:t>
            </a:r>
          </a:p>
          <a:p>
            <a:pPr marL="971550" lvl="1" indent="-285750"/>
            <a:r>
              <a:rPr lang="en-US" sz="1600" dirty="0" smtClean="0"/>
              <a:t>Check </a:t>
            </a:r>
            <a:r>
              <a:rPr lang="en-US" sz="1600" b="1" dirty="0" smtClean="0"/>
              <a:t>group advisement sessions</a:t>
            </a:r>
          </a:p>
          <a:p>
            <a:pPr marL="971550" lvl="1" indent="-285750"/>
            <a:r>
              <a:rPr lang="en-US" sz="1600" dirty="0" smtClean="0"/>
              <a:t>Check </a:t>
            </a:r>
            <a:r>
              <a:rPr lang="en-US" sz="1600" b="1" dirty="0" smtClean="0"/>
              <a:t>faculty advisor office hours </a:t>
            </a:r>
            <a:r>
              <a:rPr lang="en-US" sz="1600" dirty="0" smtClean="0"/>
              <a:t>and zoom links -  </a:t>
            </a:r>
            <a:r>
              <a:rPr lang="en-US" sz="1600" dirty="0" smtClean="0">
                <a:hlinkClick r:id="rId4"/>
              </a:rPr>
              <a:t>https</a:t>
            </a:r>
            <a:r>
              <a:rPr lang="en-US" sz="1600" dirty="0">
                <a:hlinkClick r:id="rId4"/>
              </a:rPr>
              <a:t>://</a:t>
            </a:r>
            <a:r>
              <a:rPr lang="en-US" sz="1600" dirty="0" smtClean="0">
                <a:hlinkClick r:id="rId4"/>
              </a:rPr>
              <a:t>www.calstatela.edu/ecst/cs/cs-faculty-advising-and-office-hours</a:t>
            </a:r>
            <a:endParaRPr lang="en-US" sz="1600" dirty="0" smtClean="0"/>
          </a:p>
          <a:p>
            <a:pPr marL="971550" lvl="1" indent="-285750"/>
            <a:r>
              <a:rPr lang="en-US" sz="1600" dirty="0" smtClean="0"/>
              <a:t>Check </a:t>
            </a:r>
            <a:r>
              <a:rPr lang="en-US" sz="1600" b="1" dirty="0" smtClean="0"/>
              <a:t>forms</a:t>
            </a:r>
            <a:r>
              <a:rPr lang="en-US" sz="1600" dirty="0" smtClean="0"/>
              <a:t> - </a:t>
            </a:r>
            <a:r>
              <a:rPr lang="en-US" sz="1600" dirty="0" smtClean="0">
                <a:hlinkClick r:id="rId5"/>
              </a:rPr>
              <a:t>https</a:t>
            </a:r>
            <a:r>
              <a:rPr lang="en-US" sz="1600" dirty="0">
                <a:hlinkClick r:id="rId5"/>
              </a:rPr>
              <a:t>://</a:t>
            </a:r>
            <a:r>
              <a:rPr lang="en-US" sz="1600" dirty="0" smtClean="0">
                <a:hlinkClick r:id="rId5"/>
              </a:rPr>
              <a:t>www.calstatela.edu/ecst/cs/forms</a:t>
            </a:r>
            <a:endParaRPr lang="en-US" sz="1600" dirty="0" smtClean="0"/>
          </a:p>
          <a:p>
            <a:pPr marL="971550" lvl="1" indent="-285750"/>
            <a:r>
              <a:rPr lang="en-US" sz="1600" dirty="0" smtClean="0"/>
              <a:t>Check other </a:t>
            </a:r>
            <a:r>
              <a:rPr lang="en-US" sz="1600" b="1" dirty="0" smtClean="0"/>
              <a:t>resources</a:t>
            </a:r>
            <a:r>
              <a:rPr lang="en-US" sz="1600" dirty="0" smtClean="0"/>
              <a:t> - </a:t>
            </a:r>
            <a:r>
              <a:rPr lang="en-US" sz="1600" dirty="0">
                <a:hlinkClick r:id="rId6"/>
              </a:rPr>
              <a:t>https://www.calstatela.edu/ecst/cs/resources</a:t>
            </a:r>
            <a:endParaRPr lang="en-US" sz="1600" dirty="0"/>
          </a:p>
        </p:txBody>
      </p:sp>
      <p:sp>
        <p:nvSpPr>
          <p:cNvPr id="2" name="Slide Number Placeholder 1"/>
          <p:cNvSpPr>
            <a:spLocks noGrp="1"/>
          </p:cNvSpPr>
          <p:nvPr>
            <p:ph type="sldNum" sz="quarter" idx="4294967295"/>
          </p:nvPr>
        </p:nvSpPr>
        <p:spPr>
          <a:xfrm>
            <a:off x="7010400" y="4826000"/>
            <a:ext cx="2133600" cy="274638"/>
          </a:xfrm>
        </p:spPr>
        <p:txBody>
          <a:bodyPr/>
          <a:lstStyle/>
          <a:p>
            <a:fld id="{BB220BBC-8879-E844-B35B-0F806738ECBE}" type="slidenum">
              <a:rPr lang="en-US" smtClean="0"/>
              <a:t>4</a:t>
            </a:fld>
            <a:endParaRPr lang="en-US"/>
          </a:p>
        </p:txBody>
      </p:sp>
    </p:spTree>
    <p:extLst>
      <p:ext uri="{BB962C8B-B14F-4D97-AF65-F5344CB8AC3E}">
        <p14:creationId xmlns:p14="http://schemas.microsoft.com/office/powerpoint/2010/main" val="31173363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solidFill>
            <a:srgbClr val="FFFFCC"/>
          </a:solidFill>
        </p:spPr>
        <p:txBody>
          <a:bodyPr/>
          <a:lstStyle/>
          <a:p>
            <a:r>
              <a:rPr lang="en-US" sz="1200" b="1" dirty="0"/>
              <a:t>Lower Division Required </a:t>
            </a:r>
            <a:r>
              <a:rPr lang="en-US" sz="1200" b="1" dirty="0" smtClean="0"/>
              <a:t>Courses (39 units)</a:t>
            </a:r>
            <a:endParaRPr lang="en-US" sz="1200" b="1" dirty="0"/>
          </a:p>
          <a:p>
            <a:r>
              <a:rPr lang="en-US" sz="1200" dirty="0"/>
              <a:t>CS 1222 - Introduction to Relational Databases</a:t>
            </a:r>
          </a:p>
          <a:p>
            <a:r>
              <a:rPr lang="en-US" sz="1200" dirty="0"/>
              <a:t>CS 2011 - Introduction to Programming I</a:t>
            </a:r>
          </a:p>
          <a:p>
            <a:r>
              <a:rPr lang="en-US" sz="1200" dirty="0"/>
              <a:t>CS 2012 - Introduction to Programming II</a:t>
            </a:r>
          </a:p>
          <a:p>
            <a:r>
              <a:rPr lang="en-US" sz="1200" dirty="0"/>
              <a:t>CS 2013 - Programming with Data Structures</a:t>
            </a:r>
          </a:p>
          <a:p>
            <a:r>
              <a:rPr lang="en-US" sz="1200" dirty="0"/>
              <a:t>CS 2148 - Discrete Structures</a:t>
            </a:r>
          </a:p>
          <a:p>
            <a:r>
              <a:rPr lang="en-US" sz="1200" dirty="0"/>
              <a:t>ENGL 2030 - Introduction to Technical Writing</a:t>
            </a:r>
          </a:p>
          <a:p>
            <a:r>
              <a:rPr lang="en-US" sz="1200" dirty="0"/>
              <a:t>MATH 2110 - Calculus I</a:t>
            </a:r>
          </a:p>
          <a:p>
            <a:r>
              <a:rPr lang="en-US" sz="1200" dirty="0"/>
              <a:t>MATH 2120 - Calculus II</a:t>
            </a:r>
          </a:p>
          <a:p>
            <a:r>
              <a:rPr lang="en-US" sz="1200" dirty="0"/>
              <a:t>MATH 2550 - Introduction to Linear Algebra</a:t>
            </a:r>
          </a:p>
          <a:p>
            <a:r>
              <a:rPr lang="en-US" sz="1200" dirty="0"/>
              <a:t>PHYS 2100 - General Physics I: Mechanics</a:t>
            </a:r>
          </a:p>
          <a:p>
            <a:r>
              <a:rPr lang="en-US" sz="1200" dirty="0"/>
              <a:t>PHYS 2200 - General Physics II: Electromagnetism and Circuits</a:t>
            </a:r>
          </a:p>
        </p:txBody>
      </p:sp>
      <p:sp>
        <p:nvSpPr>
          <p:cNvPr id="5" name="Content Placeholder 4"/>
          <p:cNvSpPr>
            <a:spLocks noGrp="1"/>
          </p:cNvSpPr>
          <p:nvPr>
            <p:ph sz="half" idx="2"/>
          </p:nvPr>
        </p:nvSpPr>
        <p:spPr>
          <a:solidFill>
            <a:schemeClr val="bg1">
              <a:lumMod val="95000"/>
            </a:schemeClr>
          </a:solidFill>
        </p:spPr>
        <p:txBody>
          <a:bodyPr/>
          <a:lstStyle/>
          <a:p>
            <a:r>
              <a:rPr lang="en-US" sz="1200" b="1" dirty="0"/>
              <a:t>Upper Division Required </a:t>
            </a:r>
            <a:r>
              <a:rPr lang="en-US" sz="1200" b="1" dirty="0" smtClean="0"/>
              <a:t>Courses (33 units)</a:t>
            </a:r>
            <a:endParaRPr lang="en-US" sz="1200" b="1" dirty="0"/>
          </a:p>
          <a:p>
            <a:r>
              <a:rPr lang="en-US" sz="1200" dirty="0"/>
              <a:t>CS 3035 - Programming Language Paradigms</a:t>
            </a:r>
          </a:p>
          <a:p>
            <a:r>
              <a:rPr lang="en-US" sz="1200" dirty="0"/>
              <a:t>CS 3112 - Analysis of Algorithms</a:t>
            </a:r>
          </a:p>
          <a:p>
            <a:r>
              <a:rPr lang="en-US" sz="1200" dirty="0"/>
              <a:t>CS 3186 - Introduction to Automata Theory</a:t>
            </a:r>
          </a:p>
          <a:p>
            <a:r>
              <a:rPr lang="en-US" sz="1200" dirty="0"/>
              <a:t>CS 3220 - Web and Internet Programming</a:t>
            </a:r>
          </a:p>
          <a:p>
            <a:r>
              <a:rPr lang="en-US" sz="1200" dirty="0"/>
              <a:t>CS 3337 - Software Engineering</a:t>
            </a:r>
          </a:p>
          <a:p>
            <a:r>
              <a:rPr lang="en-US" sz="1200" dirty="0"/>
              <a:t>CS 3801 - Societal and Ethical Issues in Computing</a:t>
            </a:r>
          </a:p>
          <a:p>
            <a:r>
              <a:rPr lang="en-US" sz="1200" dirty="0"/>
              <a:t>CS 4440 - Introduction to Operating Systems</a:t>
            </a:r>
          </a:p>
          <a:p>
            <a:r>
              <a:rPr lang="en-US" sz="1200" dirty="0"/>
              <a:t>CS 4961 - Software Design Laboratory I</a:t>
            </a:r>
          </a:p>
          <a:p>
            <a:r>
              <a:rPr lang="en-US" sz="1200" dirty="0"/>
              <a:t>CS 4962 - Software Design Laboratory II</a:t>
            </a:r>
          </a:p>
          <a:p>
            <a:r>
              <a:rPr lang="en-US" sz="1200" dirty="0"/>
              <a:t>CS 4963 - Computer Science Recapitulation</a:t>
            </a:r>
          </a:p>
          <a:p>
            <a:r>
              <a:rPr lang="en-US" sz="1200" dirty="0"/>
              <a:t>EE 3445 - Computer </a:t>
            </a:r>
            <a:r>
              <a:rPr lang="en-US" sz="1200" dirty="0" smtClean="0"/>
              <a:t>Organization</a:t>
            </a:r>
          </a:p>
          <a:p>
            <a:r>
              <a:rPr lang="en-US" sz="1200" dirty="0" smtClean="0"/>
              <a:t>--------------------------------------------------------------------------</a:t>
            </a:r>
            <a:endParaRPr lang="en-US" sz="1200" dirty="0"/>
          </a:p>
          <a:p>
            <a:r>
              <a:rPr lang="en-US" sz="1200" b="1" dirty="0" smtClean="0"/>
              <a:t>CS Electives </a:t>
            </a:r>
            <a:r>
              <a:rPr lang="en-US" sz="1200" b="1" dirty="0"/>
              <a:t>(18 units</a:t>
            </a:r>
            <a:r>
              <a:rPr lang="en-US" sz="1200" b="1" dirty="0" smtClean="0"/>
              <a:t>)</a:t>
            </a:r>
          </a:p>
          <a:p>
            <a:r>
              <a:rPr lang="en-US" sz="1200" b="1" dirty="0" smtClean="0"/>
              <a:t>Math Elective (3 units)</a:t>
            </a:r>
            <a:endParaRPr lang="en-US" sz="1200" b="1" dirty="0"/>
          </a:p>
          <a:p>
            <a:endParaRPr lang="en-US" sz="1200" dirty="0"/>
          </a:p>
        </p:txBody>
      </p:sp>
      <p:sp>
        <p:nvSpPr>
          <p:cNvPr id="2" name="Title 1"/>
          <p:cNvSpPr>
            <a:spLocks noGrp="1"/>
          </p:cNvSpPr>
          <p:nvPr>
            <p:ph type="title"/>
          </p:nvPr>
        </p:nvSpPr>
        <p:spPr/>
        <p:txBody>
          <a:bodyPr/>
          <a:lstStyle/>
          <a:p>
            <a:r>
              <a:rPr lang="en-US" altLang="zh-TW" sz="2000" kern="0" dirty="0">
                <a:solidFill>
                  <a:srgbClr val="000000"/>
                </a:solidFill>
                <a:ea typeface="PMingLiU" pitchFamily="18" charset="-120"/>
              </a:rPr>
              <a:t>BS Curriculum </a:t>
            </a:r>
            <a:r>
              <a:rPr lang="en-US" altLang="zh-TW" sz="2000" kern="0" dirty="0" smtClean="0">
                <a:solidFill>
                  <a:srgbClr val="000000"/>
                </a:solidFill>
                <a:ea typeface="PMingLiU" pitchFamily="18" charset="-120"/>
              </a:rPr>
              <a:t>(current) – Major Requirements (93 units)</a:t>
            </a:r>
            <a:endParaRPr lang="en-US" dirty="0"/>
          </a:p>
        </p:txBody>
      </p:sp>
    </p:spTree>
    <p:extLst>
      <p:ext uri="{BB962C8B-B14F-4D97-AF65-F5344CB8AC3E}">
        <p14:creationId xmlns:p14="http://schemas.microsoft.com/office/powerpoint/2010/main" val="27646510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solidFill>
            <a:srgbClr val="FFFFCC"/>
          </a:solidFill>
        </p:spPr>
        <p:txBody>
          <a:bodyPr/>
          <a:lstStyle/>
          <a:p>
            <a:r>
              <a:rPr lang="en-US" sz="1200" b="1" dirty="0"/>
              <a:t>Lower Division Required </a:t>
            </a:r>
            <a:r>
              <a:rPr lang="en-US" sz="1200" b="1" dirty="0" smtClean="0"/>
              <a:t>Courses (</a:t>
            </a:r>
            <a:r>
              <a:rPr lang="en-US" sz="1200" b="1" dirty="0" smtClean="0">
                <a:solidFill>
                  <a:srgbClr val="FF0000"/>
                </a:solidFill>
              </a:rPr>
              <a:t>44 </a:t>
            </a:r>
            <a:r>
              <a:rPr lang="en-US" sz="1200" b="1" dirty="0" smtClean="0"/>
              <a:t>units)</a:t>
            </a:r>
            <a:endParaRPr lang="en-US" sz="1200" b="1" dirty="0"/>
          </a:p>
          <a:p>
            <a:r>
              <a:rPr lang="en-US" sz="1200" dirty="0"/>
              <a:t>CS 1222 - Introduction to Relational Databases</a:t>
            </a:r>
          </a:p>
          <a:p>
            <a:r>
              <a:rPr lang="en-US" sz="1200" dirty="0"/>
              <a:t>CS 2011 - Introduction to Programming </a:t>
            </a:r>
            <a:r>
              <a:rPr lang="en-US" sz="1200" dirty="0" smtClean="0"/>
              <a:t>I (</a:t>
            </a:r>
            <a:r>
              <a:rPr lang="en-US" sz="1200" b="1" dirty="0" smtClean="0">
                <a:solidFill>
                  <a:srgbClr val="FF0000"/>
                </a:solidFill>
              </a:rPr>
              <a:t>4</a:t>
            </a:r>
            <a:r>
              <a:rPr lang="en-US" sz="1200" dirty="0" smtClean="0"/>
              <a:t>)</a:t>
            </a:r>
            <a:endParaRPr lang="en-US" sz="1200" dirty="0"/>
          </a:p>
          <a:p>
            <a:r>
              <a:rPr lang="en-US" sz="1200" dirty="0"/>
              <a:t>CS 2012 - Introduction to Programming </a:t>
            </a:r>
            <a:r>
              <a:rPr lang="en-US" sz="1200" dirty="0" smtClean="0"/>
              <a:t>II (</a:t>
            </a:r>
            <a:r>
              <a:rPr lang="en-US" sz="1200" dirty="0" smtClean="0">
                <a:solidFill>
                  <a:srgbClr val="FF0000"/>
                </a:solidFill>
              </a:rPr>
              <a:t>4</a:t>
            </a:r>
            <a:r>
              <a:rPr lang="en-US" sz="1200" dirty="0" smtClean="0"/>
              <a:t>)</a:t>
            </a:r>
            <a:endParaRPr lang="en-US" sz="1200" dirty="0"/>
          </a:p>
          <a:p>
            <a:r>
              <a:rPr lang="en-US" sz="1200" dirty="0"/>
              <a:t>CS 2013 - Programming with Data </a:t>
            </a:r>
            <a:r>
              <a:rPr lang="en-US" sz="1200" dirty="0" smtClean="0"/>
              <a:t>Structures (</a:t>
            </a:r>
            <a:r>
              <a:rPr lang="en-US" sz="1200" dirty="0" smtClean="0">
                <a:solidFill>
                  <a:srgbClr val="FF0000"/>
                </a:solidFill>
              </a:rPr>
              <a:t>4</a:t>
            </a:r>
            <a:r>
              <a:rPr lang="en-US" sz="1200" dirty="0" smtClean="0"/>
              <a:t>)</a:t>
            </a:r>
            <a:endParaRPr lang="en-US" sz="1200" dirty="0"/>
          </a:p>
          <a:p>
            <a:r>
              <a:rPr lang="en-US" sz="1200" dirty="0"/>
              <a:t>CS 2148 - Discrete </a:t>
            </a:r>
            <a:r>
              <a:rPr lang="en-US" sz="1200" dirty="0" smtClean="0"/>
              <a:t>Structures (</a:t>
            </a:r>
            <a:r>
              <a:rPr lang="en-US" sz="1200" dirty="0" smtClean="0">
                <a:solidFill>
                  <a:srgbClr val="FF0000"/>
                </a:solidFill>
              </a:rPr>
              <a:t>4</a:t>
            </a:r>
            <a:r>
              <a:rPr lang="en-US" sz="1200" dirty="0" smtClean="0"/>
              <a:t>)</a:t>
            </a:r>
          </a:p>
          <a:p>
            <a:r>
              <a:rPr lang="en-US" sz="1200" dirty="0" smtClean="0">
                <a:solidFill>
                  <a:srgbClr val="FF0000"/>
                </a:solidFill>
              </a:rPr>
              <a:t>CS 2445 – Intro to Computer Systems</a:t>
            </a:r>
          </a:p>
          <a:p>
            <a:r>
              <a:rPr lang="en-US" sz="1200" dirty="0" smtClean="0">
                <a:solidFill>
                  <a:srgbClr val="FF0000"/>
                </a:solidFill>
              </a:rPr>
              <a:t>CS 2470 – Network </a:t>
            </a:r>
            <a:r>
              <a:rPr lang="en-US" sz="1200" dirty="0">
                <a:solidFill>
                  <a:srgbClr val="FF0000"/>
                </a:solidFill>
              </a:rPr>
              <a:t>S</a:t>
            </a:r>
            <a:r>
              <a:rPr lang="en-US" sz="1200" dirty="0" smtClean="0">
                <a:solidFill>
                  <a:srgbClr val="FF0000"/>
                </a:solidFill>
              </a:rPr>
              <a:t>ystems and Cybersecurity </a:t>
            </a:r>
            <a:endParaRPr lang="en-US" sz="1200" dirty="0">
              <a:solidFill>
                <a:srgbClr val="FF0000"/>
              </a:solidFill>
            </a:endParaRPr>
          </a:p>
          <a:p>
            <a:r>
              <a:rPr lang="en-US" sz="1200" dirty="0"/>
              <a:t>ENGL 2030 - Introduction to Technical Writing</a:t>
            </a:r>
          </a:p>
          <a:p>
            <a:r>
              <a:rPr lang="en-US" sz="1200" dirty="0"/>
              <a:t>MATH 2110 - Calculus I</a:t>
            </a:r>
          </a:p>
          <a:p>
            <a:r>
              <a:rPr lang="en-US" sz="1200" dirty="0"/>
              <a:t>MATH 2120 - Calculus II</a:t>
            </a:r>
          </a:p>
          <a:p>
            <a:r>
              <a:rPr lang="en-US" sz="1200" dirty="0"/>
              <a:t>MATH 2550 - Introduction to Linear Algebra</a:t>
            </a:r>
          </a:p>
          <a:p>
            <a:r>
              <a:rPr lang="en-US" sz="1200" dirty="0"/>
              <a:t>PHYS 2100 - General Physics I: Mechanics</a:t>
            </a:r>
          </a:p>
          <a:p>
            <a:r>
              <a:rPr lang="en-US" sz="1200" strike="sngStrike" dirty="0">
                <a:solidFill>
                  <a:srgbClr val="FF0000"/>
                </a:solidFill>
              </a:rPr>
              <a:t>PHYS 2200 - General Physics II: Electromagnetism and Circuits</a:t>
            </a:r>
          </a:p>
        </p:txBody>
      </p:sp>
      <p:sp>
        <p:nvSpPr>
          <p:cNvPr id="5" name="Content Placeholder 4"/>
          <p:cNvSpPr>
            <a:spLocks noGrp="1"/>
          </p:cNvSpPr>
          <p:nvPr>
            <p:ph sz="half" idx="2"/>
          </p:nvPr>
        </p:nvSpPr>
        <p:spPr>
          <a:solidFill>
            <a:schemeClr val="bg1">
              <a:lumMod val="95000"/>
            </a:schemeClr>
          </a:solidFill>
        </p:spPr>
        <p:txBody>
          <a:bodyPr/>
          <a:lstStyle/>
          <a:p>
            <a:r>
              <a:rPr lang="en-US" sz="1200" b="1" dirty="0"/>
              <a:t>Upper Division Required </a:t>
            </a:r>
            <a:r>
              <a:rPr lang="en-US" sz="1200" b="1" dirty="0" smtClean="0"/>
              <a:t>Courses (</a:t>
            </a:r>
            <a:r>
              <a:rPr lang="en-US" sz="1200" b="1" dirty="0" smtClean="0">
                <a:solidFill>
                  <a:srgbClr val="FF0000"/>
                </a:solidFill>
              </a:rPr>
              <a:t>31</a:t>
            </a:r>
            <a:r>
              <a:rPr lang="en-US" sz="1200" b="1" dirty="0" smtClean="0"/>
              <a:t> units)</a:t>
            </a:r>
            <a:endParaRPr lang="en-US" sz="1200" b="1" dirty="0"/>
          </a:p>
          <a:p>
            <a:r>
              <a:rPr lang="en-US" sz="1200" dirty="0"/>
              <a:t>CS 3035 - Programming Language Paradigms</a:t>
            </a:r>
          </a:p>
          <a:p>
            <a:r>
              <a:rPr lang="en-US" sz="1200" dirty="0"/>
              <a:t>CS 3112 - Analysis of Algorithms</a:t>
            </a:r>
          </a:p>
          <a:p>
            <a:r>
              <a:rPr lang="en-US" sz="1200" dirty="0"/>
              <a:t>CS 3186 - Introduction to Automata Theory</a:t>
            </a:r>
          </a:p>
          <a:p>
            <a:r>
              <a:rPr lang="en-US" sz="1200" dirty="0"/>
              <a:t>CS 3220 - Web and Internet </a:t>
            </a:r>
            <a:r>
              <a:rPr lang="en-US" sz="1200" dirty="0" smtClean="0"/>
              <a:t>Programming (</a:t>
            </a:r>
            <a:r>
              <a:rPr lang="en-US" sz="1200" b="1" dirty="0" smtClean="0">
                <a:solidFill>
                  <a:srgbClr val="FF0000"/>
                </a:solidFill>
              </a:rPr>
              <a:t>4</a:t>
            </a:r>
            <a:r>
              <a:rPr lang="en-US" sz="1200" dirty="0" smtClean="0"/>
              <a:t>)</a:t>
            </a:r>
            <a:endParaRPr lang="en-US" sz="1200" dirty="0"/>
          </a:p>
          <a:p>
            <a:r>
              <a:rPr lang="en-US" sz="1200" dirty="0"/>
              <a:t>CS 3337 - Software Engineering</a:t>
            </a:r>
          </a:p>
          <a:p>
            <a:r>
              <a:rPr lang="en-US" sz="1200" dirty="0"/>
              <a:t>CS 3801 - Societal and Ethical Issues in Computing</a:t>
            </a:r>
          </a:p>
          <a:p>
            <a:r>
              <a:rPr lang="en-US" sz="1200" dirty="0"/>
              <a:t>CS 4440 - Introduction to Operating Systems</a:t>
            </a:r>
          </a:p>
          <a:p>
            <a:r>
              <a:rPr lang="en-US" sz="1200" dirty="0"/>
              <a:t>CS 4961 - Software Design Laboratory I</a:t>
            </a:r>
          </a:p>
          <a:p>
            <a:r>
              <a:rPr lang="en-US" sz="1200" dirty="0"/>
              <a:t>CS 4962 - Software Design Laboratory II</a:t>
            </a:r>
          </a:p>
          <a:p>
            <a:r>
              <a:rPr lang="en-US" sz="1200" dirty="0"/>
              <a:t>CS 4963 - Computer Science Recapitulation</a:t>
            </a:r>
          </a:p>
          <a:p>
            <a:r>
              <a:rPr lang="en-US" sz="1200" strike="sngStrike" dirty="0">
                <a:solidFill>
                  <a:srgbClr val="FF0000"/>
                </a:solidFill>
              </a:rPr>
              <a:t>EE 3445 - Computer </a:t>
            </a:r>
            <a:r>
              <a:rPr lang="en-US" sz="1200" strike="sngStrike" dirty="0" smtClean="0">
                <a:solidFill>
                  <a:srgbClr val="FF0000"/>
                </a:solidFill>
              </a:rPr>
              <a:t>Organization</a:t>
            </a:r>
          </a:p>
          <a:p>
            <a:r>
              <a:rPr lang="en-US" sz="1200" dirty="0" smtClean="0"/>
              <a:t>--------------------------------------------------------------------------</a:t>
            </a:r>
            <a:endParaRPr lang="en-US" sz="1200" dirty="0"/>
          </a:p>
          <a:p>
            <a:r>
              <a:rPr lang="en-US" sz="1200" b="1" dirty="0" smtClean="0"/>
              <a:t>CS Electives </a:t>
            </a:r>
            <a:r>
              <a:rPr lang="en-US" sz="1200" b="1" dirty="0"/>
              <a:t>(18 units</a:t>
            </a:r>
            <a:r>
              <a:rPr lang="en-US" sz="1200" b="1" dirty="0" smtClean="0"/>
              <a:t>)</a:t>
            </a:r>
          </a:p>
          <a:p>
            <a:r>
              <a:rPr lang="en-US" sz="1200" b="1" strike="sngStrike" dirty="0" smtClean="0">
                <a:solidFill>
                  <a:srgbClr val="FF0000"/>
                </a:solidFill>
              </a:rPr>
              <a:t>Math Elective (3 units)</a:t>
            </a:r>
            <a:endParaRPr lang="en-US" sz="1200" b="1" strike="sngStrike" dirty="0">
              <a:solidFill>
                <a:srgbClr val="FF0000"/>
              </a:solidFill>
            </a:endParaRPr>
          </a:p>
          <a:p>
            <a:endParaRPr lang="en-US" sz="1200" dirty="0"/>
          </a:p>
        </p:txBody>
      </p:sp>
      <p:sp>
        <p:nvSpPr>
          <p:cNvPr id="2" name="Title 1"/>
          <p:cNvSpPr>
            <a:spLocks noGrp="1"/>
          </p:cNvSpPr>
          <p:nvPr>
            <p:ph type="title"/>
          </p:nvPr>
        </p:nvSpPr>
        <p:spPr/>
        <p:txBody>
          <a:bodyPr>
            <a:normAutofit/>
          </a:bodyPr>
          <a:lstStyle/>
          <a:p>
            <a:r>
              <a:rPr lang="en-US" altLang="zh-TW" sz="1800" kern="0" dirty="0" smtClean="0">
                <a:solidFill>
                  <a:srgbClr val="FF0000"/>
                </a:solidFill>
                <a:ea typeface="PMingLiU" pitchFamily="18" charset="-120"/>
              </a:rPr>
              <a:t>New</a:t>
            </a:r>
            <a:r>
              <a:rPr lang="en-US" altLang="zh-TW" sz="1800" kern="0" dirty="0" smtClean="0">
                <a:solidFill>
                  <a:srgbClr val="000000"/>
                </a:solidFill>
                <a:ea typeface="PMingLiU" pitchFamily="18" charset="-120"/>
              </a:rPr>
              <a:t> BS </a:t>
            </a:r>
            <a:r>
              <a:rPr lang="en-US" altLang="zh-TW" sz="1800" kern="0" dirty="0">
                <a:solidFill>
                  <a:srgbClr val="000000"/>
                </a:solidFill>
                <a:ea typeface="PMingLiU" pitchFamily="18" charset="-120"/>
              </a:rPr>
              <a:t>Curriculum </a:t>
            </a:r>
            <a:r>
              <a:rPr lang="en-US" altLang="zh-TW" sz="1800" kern="0" dirty="0" smtClean="0">
                <a:solidFill>
                  <a:srgbClr val="000000"/>
                </a:solidFill>
                <a:ea typeface="PMingLiU" pitchFamily="18" charset="-120"/>
              </a:rPr>
              <a:t>(</a:t>
            </a:r>
            <a:r>
              <a:rPr lang="en-US" altLang="zh-TW" sz="1800" kern="0" dirty="0" smtClean="0">
                <a:solidFill>
                  <a:srgbClr val="FF0000"/>
                </a:solidFill>
                <a:ea typeface="PMingLiU" pitchFamily="18" charset="-120"/>
              </a:rPr>
              <a:t>effective Fall 2021</a:t>
            </a:r>
            <a:r>
              <a:rPr lang="en-US" altLang="zh-TW" sz="1800" kern="0" dirty="0" smtClean="0">
                <a:solidFill>
                  <a:srgbClr val="000000"/>
                </a:solidFill>
                <a:ea typeface="PMingLiU" pitchFamily="18" charset="-120"/>
              </a:rPr>
              <a:t>) – Major Requirements (93 units)</a:t>
            </a:r>
            <a:endParaRPr lang="en-US" sz="2000" dirty="0"/>
          </a:p>
        </p:txBody>
      </p:sp>
    </p:spTree>
    <p:extLst>
      <p:ext uri="{BB962C8B-B14F-4D97-AF65-F5344CB8AC3E}">
        <p14:creationId xmlns:p14="http://schemas.microsoft.com/office/powerpoint/2010/main" val="27356601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Summary of Changes</a:t>
            </a:r>
            <a:endParaRPr lang="en-US"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3011169997"/>
              </p:ext>
            </p:extLst>
          </p:nvPr>
        </p:nvGraphicFramePr>
        <p:xfrm>
          <a:off x="1148820" y="1554161"/>
          <a:ext cx="6479647" cy="1934105"/>
        </p:xfrm>
        <a:graphic>
          <a:graphicData uri="http://schemas.openxmlformats.org/drawingml/2006/table">
            <a:tbl>
              <a:tblPr/>
              <a:tblGrid>
                <a:gridCol w="6479647">
                  <a:extLst>
                    <a:ext uri="{9D8B030D-6E8A-4147-A177-3AD203B41FA5}">
                      <a16:colId xmlns:a16="http://schemas.microsoft.com/office/drawing/2014/main" val="772524022"/>
                    </a:ext>
                  </a:extLst>
                </a:gridCol>
              </a:tblGrid>
              <a:tr h="386821">
                <a:tc>
                  <a:txBody>
                    <a:bodyPr/>
                    <a:lstStyle/>
                    <a:p>
                      <a:r>
                        <a:rPr lang="en-US" sz="1800" b="1" dirty="0">
                          <a:solidFill>
                            <a:srgbClr val="000000"/>
                          </a:solidFill>
                          <a:effectLst/>
                          <a:latin typeface="Times New Roman" panose="02020603050405020304" pitchFamily="18" charset="0"/>
                        </a:rPr>
                        <a:t>Changes </a:t>
                      </a:r>
                      <a:endParaRPr lang="en-US" sz="1800" dirty="0">
                        <a:effectLst/>
                        <a:latin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3419929"/>
                  </a:ext>
                </a:extLst>
              </a:tr>
              <a:tr h="386821">
                <a:tc>
                  <a:txBody>
                    <a:bodyPr/>
                    <a:lstStyle/>
                    <a:p>
                      <a:r>
                        <a:rPr lang="en-US" sz="1800">
                          <a:solidFill>
                            <a:srgbClr val="000000"/>
                          </a:solidFill>
                          <a:effectLst/>
                          <a:latin typeface="Times New Roman" panose="02020603050405020304" pitchFamily="18" charset="0"/>
                        </a:rPr>
                        <a:t>Phys2200, Math Elective, EE 3445 are </a:t>
                      </a:r>
                      <a:r>
                        <a:rPr lang="en-US" sz="1800" i="1">
                          <a:solidFill>
                            <a:srgbClr val="000000"/>
                          </a:solidFill>
                          <a:effectLst/>
                          <a:latin typeface="Times New Roman" panose="02020603050405020304" pitchFamily="18" charset="0"/>
                        </a:rPr>
                        <a:t>no longer requirements</a:t>
                      </a:r>
                      <a:r>
                        <a:rPr lang="en-US" sz="1800">
                          <a:solidFill>
                            <a:srgbClr val="000000"/>
                          </a:solidFill>
                          <a:effectLst/>
                          <a:latin typeface="Times New Roman" panose="02020603050405020304" pitchFamily="18" charset="0"/>
                        </a:rPr>
                        <a:t>. </a:t>
                      </a:r>
                      <a:endParaRPr lang="en-US" sz="1800">
                        <a:effectLst/>
                        <a:latin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87975153"/>
                  </a:ext>
                </a:extLst>
              </a:tr>
              <a:tr h="386821">
                <a:tc>
                  <a:txBody>
                    <a:bodyPr/>
                    <a:lstStyle/>
                    <a:p>
                      <a:r>
                        <a:rPr lang="en-US" sz="1800" dirty="0">
                          <a:solidFill>
                            <a:srgbClr val="000000"/>
                          </a:solidFill>
                          <a:effectLst/>
                          <a:latin typeface="Times New Roman" panose="02020603050405020304" pitchFamily="18" charset="0"/>
                        </a:rPr>
                        <a:t>CS 2470, CS 2445 are </a:t>
                      </a:r>
                      <a:r>
                        <a:rPr lang="en-US" sz="1800" i="1" dirty="0">
                          <a:solidFill>
                            <a:srgbClr val="000000"/>
                          </a:solidFill>
                          <a:effectLst/>
                          <a:latin typeface="Times New Roman" panose="02020603050405020304" pitchFamily="18" charset="0"/>
                        </a:rPr>
                        <a:t>new required courses</a:t>
                      </a:r>
                      <a:r>
                        <a:rPr lang="en-US" sz="1800" dirty="0">
                          <a:solidFill>
                            <a:srgbClr val="000000"/>
                          </a:solidFill>
                          <a:effectLst/>
                          <a:latin typeface="Times New Roman" panose="02020603050405020304" pitchFamily="18" charset="0"/>
                        </a:rPr>
                        <a:t>. </a:t>
                      </a:r>
                      <a:endParaRPr lang="en-US" sz="1800" dirty="0">
                        <a:effectLst/>
                        <a:latin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24093028"/>
                  </a:ext>
                </a:extLst>
              </a:tr>
              <a:tr h="773642">
                <a:tc>
                  <a:txBody>
                    <a:bodyPr/>
                    <a:lstStyle/>
                    <a:p>
                      <a:r>
                        <a:rPr lang="en-US" sz="1800" i="1" dirty="0">
                          <a:solidFill>
                            <a:srgbClr val="000000"/>
                          </a:solidFill>
                          <a:effectLst/>
                          <a:latin typeface="Times New Roman" panose="02020603050405020304" pitchFamily="18" charset="0"/>
                        </a:rPr>
                        <a:t>1 unit increase</a:t>
                      </a:r>
                      <a:r>
                        <a:rPr lang="en-US" sz="1800" dirty="0">
                          <a:solidFill>
                            <a:srgbClr val="000000"/>
                          </a:solidFill>
                          <a:effectLst/>
                          <a:latin typeface="Times New Roman" panose="02020603050405020304" pitchFamily="18" charset="0"/>
                        </a:rPr>
                        <a:t> for each of these classes: CS 2011, CS 2012, CS 2013, CS 2148, CS 3220 </a:t>
                      </a:r>
                      <a:endParaRPr lang="en-US" sz="1800" dirty="0">
                        <a:effectLst/>
                        <a:latin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79141038"/>
                  </a:ext>
                </a:extLst>
              </a:tr>
            </a:tbl>
          </a:graphicData>
        </a:graphic>
      </p:graphicFrame>
      <p:sp>
        <p:nvSpPr>
          <p:cNvPr id="4" name="Slide Number Placeholder 3"/>
          <p:cNvSpPr>
            <a:spLocks noGrp="1"/>
          </p:cNvSpPr>
          <p:nvPr>
            <p:ph type="sldNum" sz="quarter" idx="4294967295"/>
          </p:nvPr>
        </p:nvSpPr>
        <p:spPr>
          <a:xfrm>
            <a:off x="7010400" y="4826000"/>
            <a:ext cx="2133600" cy="274638"/>
          </a:xfrm>
        </p:spPr>
        <p:txBody>
          <a:bodyPr/>
          <a:lstStyle/>
          <a:p>
            <a:fld id="{BB220BBC-8879-E844-B35B-0F806738ECBE}" type="slidenum">
              <a:rPr lang="en-US" smtClean="0"/>
              <a:t>7</a:t>
            </a:fld>
            <a:endParaRPr lang="en-US"/>
          </a:p>
        </p:txBody>
      </p:sp>
    </p:spTree>
    <p:extLst>
      <p:ext uri="{BB962C8B-B14F-4D97-AF65-F5344CB8AC3E}">
        <p14:creationId xmlns:p14="http://schemas.microsoft.com/office/powerpoint/2010/main" val="23541618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5208" y="76200"/>
            <a:ext cx="7371457" cy="618067"/>
          </a:xfrm>
        </p:spPr>
        <p:txBody>
          <a:bodyPr>
            <a:noAutofit/>
          </a:bodyPr>
          <a:lstStyle/>
          <a:p>
            <a:r>
              <a:rPr lang="en-US" sz="1800" dirty="0" smtClean="0"/>
              <a:t>Should I change to the new BS CS requirement?</a:t>
            </a:r>
            <a:endParaRPr lang="en-US" sz="1800" dirty="0"/>
          </a:p>
        </p:txBody>
      </p:sp>
      <p:graphicFrame>
        <p:nvGraphicFramePr>
          <p:cNvPr id="5" name="Diagram 4"/>
          <p:cNvGraphicFramePr/>
          <p:nvPr>
            <p:extLst>
              <p:ext uri="{D42A27DB-BD31-4B8C-83A1-F6EECF244321}">
                <p14:modId xmlns:p14="http://schemas.microsoft.com/office/powerpoint/2010/main" val="4101061459"/>
              </p:ext>
            </p:extLst>
          </p:nvPr>
        </p:nvGraphicFramePr>
        <p:xfrm>
          <a:off x="374035" y="668868"/>
          <a:ext cx="8499032"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Box 8"/>
          <p:cNvSpPr txBox="1"/>
          <p:nvPr/>
        </p:nvSpPr>
        <p:spPr>
          <a:xfrm>
            <a:off x="6197599" y="838200"/>
            <a:ext cx="2451056" cy="369332"/>
          </a:xfrm>
          <a:prstGeom prst="rect">
            <a:avLst/>
          </a:prstGeom>
          <a:solidFill>
            <a:srgbClr val="FFC000"/>
          </a:solidFill>
        </p:spPr>
        <p:txBody>
          <a:bodyPr wrap="none" rtlCol="0">
            <a:spAutoFit/>
          </a:bodyPr>
          <a:lstStyle/>
          <a:p>
            <a:r>
              <a:rPr lang="en-US" dirty="0" smtClean="0"/>
              <a:t>This a general guideline.</a:t>
            </a:r>
            <a:endParaRPr lang="en-US" dirty="0"/>
          </a:p>
        </p:txBody>
      </p:sp>
    </p:spTree>
    <p:extLst>
      <p:ext uri="{BB962C8B-B14F-4D97-AF65-F5344CB8AC3E}">
        <p14:creationId xmlns:p14="http://schemas.microsoft.com/office/powerpoint/2010/main" val="40564185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E9C0C-4150-2048-905B-7AD3FB198986}"/>
              </a:ext>
            </a:extLst>
          </p:cNvPr>
          <p:cNvSpPr>
            <a:spLocks noGrp="1"/>
          </p:cNvSpPr>
          <p:nvPr>
            <p:ph type="title"/>
          </p:nvPr>
        </p:nvSpPr>
        <p:spPr/>
        <p:txBody>
          <a:bodyPr/>
          <a:lstStyle/>
          <a:p>
            <a:r>
              <a:rPr lang="en-US" dirty="0" smtClean="0"/>
              <a:t>Q&amp;A</a:t>
            </a:r>
            <a:endParaRPr lang="en-US" dirty="0"/>
          </a:p>
        </p:txBody>
      </p:sp>
      <p:sp>
        <p:nvSpPr>
          <p:cNvPr id="6" name="Text Placeholder 5"/>
          <p:cNvSpPr>
            <a:spLocks noGrp="1"/>
          </p:cNvSpPr>
          <p:nvPr>
            <p:ph type="body" idx="1"/>
          </p:nvPr>
        </p:nvSpPr>
        <p:spPr>
          <a:xfrm>
            <a:off x="4520564" y="3371414"/>
            <a:ext cx="3592512" cy="606246"/>
          </a:xfrm>
        </p:spPr>
        <p:txBody>
          <a:bodyPr/>
          <a:lstStyle/>
          <a:p>
            <a:r>
              <a:rPr lang="en-US" sz="2400" dirty="0" smtClean="0"/>
              <a:t>www.calstatela.edu/cs</a:t>
            </a:r>
            <a:endParaRPr lang="en-US" dirty="0"/>
          </a:p>
        </p:txBody>
      </p:sp>
      <p:sp>
        <p:nvSpPr>
          <p:cNvPr id="4" name="Slide Number Placeholder 3">
            <a:extLst>
              <a:ext uri="{FF2B5EF4-FFF2-40B4-BE49-F238E27FC236}">
                <a16:creationId xmlns:a16="http://schemas.microsoft.com/office/drawing/2014/main" id="{A6F8D0ED-9D7E-8C4B-8971-01B199012E6C}"/>
              </a:ext>
            </a:extLst>
          </p:cNvPr>
          <p:cNvSpPr>
            <a:spLocks noGrp="1"/>
          </p:cNvSpPr>
          <p:nvPr>
            <p:ph type="sldNum" sz="quarter" idx="12"/>
          </p:nvPr>
        </p:nvSpPr>
        <p:spPr/>
        <p:txBody>
          <a:bodyPr/>
          <a:lstStyle/>
          <a:p>
            <a:fld id="{BB220BBC-8879-E844-B35B-0F806738ECBE}" type="slidenum">
              <a:rPr lang="en-US" smtClean="0"/>
              <a:t>9</a:t>
            </a:fld>
            <a:endParaRPr lang="en-US"/>
          </a:p>
        </p:txBody>
      </p:sp>
    </p:spTree>
    <p:extLst>
      <p:ext uri="{BB962C8B-B14F-4D97-AF65-F5344CB8AC3E}">
        <p14:creationId xmlns:p14="http://schemas.microsoft.com/office/powerpoint/2010/main" val="95655104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2722</TotalTime>
  <Words>709</Words>
  <Application>Microsoft Office PowerPoint</Application>
  <PresentationFormat>On-screen Show (16:9)</PresentationFormat>
  <Paragraphs>112</Paragraphs>
  <Slides>9</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PMingLiU</vt:lpstr>
      <vt:lpstr>Arial</vt:lpstr>
      <vt:lpstr>Calibri</vt:lpstr>
      <vt:lpstr>Courier New</vt:lpstr>
      <vt:lpstr>Open Sans</vt:lpstr>
      <vt:lpstr>Times New Roman</vt:lpstr>
      <vt:lpstr>Office Theme</vt:lpstr>
      <vt:lpstr>Computer Science BS CS Curriculum Requirement (Fall 2021)</vt:lpstr>
      <vt:lpstr>Meet CS Undergraduate Advisors</vt:lpstr>
      <vt:lpstr>Computer Science Department</vt:lpstr>
      <vt:lpstr>Computer Science Department Advisement</vt:lpstr>
      <vt:lpstr>BS Curriculum (current) – Major Requirements (93 units)</vt:lpstr>
      <vt:lpstr>New BS Curriculum (effective Fall 2021) – Major Requirements (93 units)</vt:lpstr>
      <vt:lpstr>Summary of Changes</vt:lpstr>
      <vt:lpstr>Should I change to the new BS CS requirement?</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Lim, Jung S</dc:creator>
  <cp:lastModifiedBy>Cal State L.A.</cp:lastModifiedBy>
  <cp:revision>108</cp:revision>
  <dcterms:created xsi:type="dcterms:W3CDTF">2020-04-22T18:12:43Z</dcterms:created>
  <dcterms:modified xsi:type="dcterms:W3CDTF">2020-12-21T18:49:59Z</dcterms:modified>
</cp:coreProperties>
</file>