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95" r:id="rId2"/>
    <p:sldId id="462" r:id="rId3"/>
    <p:sldId id="488" r:id="rId4"/>
    <p:sldId id="493" r:id="rId5"/>
    <p:sldId id="494" r:id="rId6"/>
    <p:sldId id="498" r:id="rId7"/>
    <p:sldId id="501" r:id="rId8"/>
    <p:sldId id="489" r:id="rId9"/>
    <p:sldId id="490" r:id="rId10"/>
    <p:sldId id="467" r:id="rId11"/>
    <p:sldId id="468" r:id="rId12"/>
    <p:sldId id="500" r:id="rId13"/>
    <p:sldId id="507" r:id="rId14"/>
    <p:sldId id="505" r:id="rId15"/>
    <p:sldId id="506" r:id="rId16"/>
    <p:sldId id="508" r:id="rId17"/>
    <p:sldId id="509" r:id="rId18"/>
    <p:sldId id="499" r:id="rId19"/>
    <p:sldId id="502" r:id="rId20"/>
    <p:sldId id="503" r:id="rId21"/>
    <p:sldId id="504" r:id="rId22"/>
    <p:sldId id="479" r:id="rId23"/>
    <p:sldId id="480" r:id="rId24"/>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h Cherniss" initials="MC" lastIdx="9" clrIdx="0"/>
  <p:cmAuthor id="2" name="Mara Mintz" initials="MM" lastIdx="6" clrIdx="1">
    <p:extLst>
      <p:ext uri="{19B8F6BF-5375-455C-9EA6-DF929625EA0E}">
        <p15:presenceInfo xmlns:p15="http://schemas.microsoft.com/office/powerpoint/2012/main" userId="25ea2eff5ac3ceb0" providerId="Windows Live"/>
      </p:ext>
    </p:extLst>
  </p:cmAuthor>
  <p:cmAuthor id="3" name="Jonathan Rutchik" initials="JR"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90A"/>
    <a:srgbClr val="4A4F55"/>
    <a:srgbClr val="272324"/>
    <a:srgbClr val="A58628"/>
    <a:srgbClr val="898989"/>
    <a:srgbClr val="3E5C94"/>
    <a:srgbClr val="3F5B9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FE8AF2-A2F2-EE46-BBC3-1D63BF3B6364}" v="38" dt="2021-03-26T01:57:47.733"/>
    <p1510:client id="{9A358372-73F5-4E70-83AA-F7ACA7170D96}" v="52" dt="2021-03-25T18:10:08.2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78"/>
    <p:restoredTop sz="68707"/>
  </p:normalViewPr>
  <p:slideViewPr>
    <p:cSldViewPr snapToGrid="0">
      <p:cViewPr varScale="1">
        <p:scale>
          <a:sx n="108" d="100"/>
          <a:sy n="108" d="100"/>
        </p:scale>
        <p:origin x="2376" y="192"/>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ili\Service\Associate%20Dean\Industry%20Advisory%20Board%20meeting\Alumni%20Surve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4.7134733158355542E-4"/>
          <c:y val="0.11342592592592593"/>
          <c:w val="0.6843770778652668"/>
          <c:h val="0.875"/>
        </c:manualLayout>
      </c:layout>
      <c:pie3DChart>
        <c:varyColors val="1"/>
        <c:ser>
          <c:idx val="0"/>
          <c:order val="0"/>
          <c:explosion val="7"/>
          <c:dPt>
            <c:idx val="0"/>
            <c:bubble3D val="0"/>
            <c:spPr>
              <a:solidFill>
                <a:schemeClr val="tx2"/>
              </a:solidFill>
            </c:spPr>
            <c:extLst>
              <c:ext xmlns:c16="http://schemas.microsoft.com/office/drawing/2014/chart" uri="{C3380CC4-5D6E-409C-BE32-E72D297353CC}">
                <c16:uniqueId val="{00000001-6106-BB4B-BAAC-617B96E84368}"/>
              </c:ext>
            </c:extLst>
          </c:dPt>
          <c:dPt>
            <c:idx val="4"/>
            <c:bubble3D val="0"/>
            <c:spPr>
              <a:ln>
                <a:solidFill>
                  <a:srgbClr val="00B0F0"/>
                </a:solidFill>
              </a:ln>
            </c:spPr>
            <c:extLst>
              <c:ext xmlns:c16="http://schemas.microsoft.com/office/drawing/2014/chart" uri="{C3380CC4-5D6E-409C-BE32-E72D297353CC}">
                <c16:uniqueId val="{00000003-6106-BB4B-BAAC-617B96E84368}"/>
              </c:ext>
            </c:extLst>
          </c:dPt>
          <c:dLbls>
            <c:spPr>
              <a:noFill/>
              <a:ln>
                <a:noFill/>
              </a:ln>
              <a:effectLst/>
            </c:spPr>
            <c:txPr>
              <a:bodyPr/>
              <a:lstStyle/>
              <a:p>
                <a:pPr>
                  <a:defRPr sz="1400" b="1"/>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Sheet2!$A$3:$A$7</c:f>
              <c:strCache>
                <c:ptCount val="5"/>
                <c:pt idx="0">
                  <c:v>Very dissatified</c:v>
                </c:pt>
                <c:pt idx="1">
                  <c:v>Dissatisfied</c:v>
                </c:pt>
                <c:pt idx="2">
                  <c:v>Neutral</c:v>
                </c:pt>
                <c:pt idx="3">
                  <c:v>Satisfied</c:v>
                </c:pt>
                <c:pt idx="4">
                  <c:v>Very satisfied</c:v>
                </c:pt>
              </c:strCache>
            </c:strRef>
          </c:cat>
          <c:val>
            <c:numRef>
              <c:f>Sheet2!$B$3:$B$7</c:f>
              <c:numCache>
                <c:formatCode>General</c:formatCode>
                <c:ptCount val="5"/>
                <c:pt idx="0">
                  <c:v>1.3</c:v>
                </c:pt>
                <c:pt idx="1">
                  <c:v>5.0999999999999996</c:v>
                </c:pt>
                <c:pt idx="2">
                  <c:v>11.4</c:v>
                </c:pt>
                <c:pt idx="3">
                  <c:v>36.700000000000003</c:v>
                </c:pt>
                <c:pt idx="4">
                  <c:v>45.6</c:v>
                </c:pt>
              </c:numCache>
            </c:numRef>
          </c:val>
          <c:extLst>
            <c:ext xmlns:c16="http://schemas.microsoft.com/office/drawing/2014/chart" uri="{C3380CC4-5D6E-409C-BE32-E72D297353CC}">
              <c16:uniqueId val="{00000004-6106-BB4B-BAAC-617B96E84368}"/>
            </c:ext>
          </c:extLst>
        </c:ser>
        <c:dLbls>
          <c:showLegendKey val="0"/>
          <c:showVal val="0"/>
          <c:showCatName val="0"/>
          <c:showSerName val="0"/>
          <c:showPercent val="0"/>
          <c:showBubbleSize val="0"/>
          <c:showLeaderLines val="1"/>
        </c:dLbls>
      </c:pie3DChart>
    </c:plotArea>
    <c:legend>
      <c:legendPos val="r"/>
      <c:layout>
        <c:manualLayout>
          <c:xMode val="edge"/>
          <c:yMode val="edge"/>
          <c:x val="0.75488258781482098"/>
          <c:y val="0.20839988324950301"/>
          <c:w val="0.23270606466744848"/>
          <c:h val="0.52381572322060088"/>
        </c:manualLayout>
      </c:layout>
      <c:overlay val="0"/>
      <c:txPr>
        <a:bodyPr/>
        <a:lstStyle/>
        <a:p>
          <a:pPr rtl="0">
            <a:defRPr sz="1600" b="1"/>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ECECE4-DAC3-184B-ACA5-FE13628ADDEA}"/>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E505-AACC-A441-A0A2-862C839087B8}"/>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EC07F553-0B52-9542-A9FE-C4F2764AF8D6}" type="datetimeFigureOut">
              <a:rPr lang="en-US" smtClean="0"/>
              <a:t>4/4/2022</a:t>
            </a:fld>
            <a:endParaRPr lang="en-US"/>
          </a:p>
        </p:txBody>
      </p:sp>
      <p:sp>
        <p:nvSpPr>
          <p:cNvPr id="4" name="Footer Placeholder 3">
            <a:extLst>
              <a:ext uri="{FF2B5EF4-FFF2-40B4-BE49-F238E27FC236}">
                <a16:creationId xmlns:a16="http://schemas.microsoft.com/office/drawing/2014/main" id="{AE4C9671-94C8-3642-890C-0ACE75469B99}"/>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B7DE89-E275-1E4D-940A-CDC79AFEA879}"/>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A2F86C5-3458-7741-98E4-0944E36345AA}" type="slidenum">
              <a:rPr lang="en-US" smtClean="0"/>
              <a:t>‹#›</a:t>
            </a:fld>
            <a:endParaRPr lang="en-US"/>
          </a:p>
        </p:txBody>
      </p:sp>
    </p:spTree>
    <p:extLst>
      <p:ext uri="{BB962C8B-B14F-4D97-AF65-F5344CB8AC3E}">
        <p14:creationId xmlns:p14="http://schemas.microsoft.com/office/powerpoint/2010/main" val="3621818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7C307840-2B3D-544B-89F3-FB0965DC6458}" type="datetimeFigureOut">
              <a:rPr lang="en-US" smtClean="0"/>
              <a:t>4/4/2022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FFFD51F-2C2B-9E40-86B6-19E5372E5CE4}" type="slidenum">
              <a:rPr lang="en-US" smtClean="0"/>
              <a:t>‹#›</a:t>
            </a:fld>
            <a:endParaRPr lang="en-US"/>
          </a:p>
        </p:txBody>
      </p:sp>
    </p:spTree>
    <p:extLst>
      <p:ext uri="{BB962C8B-B14F-4D97-AF65-F5344CB8AC3E}">
        <p14:creationId xmlns:p14="http://schemas.microsoft.com/office/powerpoint/2010/main" val="4053621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QhN4wBfQ9yI"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7FFFD51F-2C2B-9E40-86B6-19E5372E5CE4}" type="slidenum">
              <a:rPr lang="en-US" smtClean="0"/>
              <a:t>1</a:t>
            </a:fld>
            <a:endParaRPr lang="en-US"/>
          </a:p>
        </p:txBody>
      </p:sp>
    </p:spTree>
    <p:extLst>
      <p:ext uri="{BB962C8B-B14F-4D97-AF65-F5344CB8AC3E}">
        <p14:creationId xmlns:p14="http://schemas.microsoft.com/office/powerpoint/2010/main" val="3458636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Capstone projects are sponsored by a variety of organizations.</a:t>
            </a:r>
          </a:p>
          <a:p>
            <a:endParaRPr lang="en-US" dirty="0"/>
          </a:p>
          <a:p>
            <a:r>
              <a:rPr lang="en-US" dirty="0"/>
              <a:t>https://</a:t>
            </a:r>
            <a:r>
              <a:rPr lang="en-US" dirty="0" err="1"/>
              <a:t>csns.cysun.org</a:t>
            </a:r>
            <a:r>
              <a:rPr lang="en-US" dirty="0"/>
              <a:t>/department/cs/projects</a:t>
            </a:r>
          </a:p>
          <a:p>
            <a:endParaRPr lang="en-US" dirty="0"/>
          </a:p>
        </p:txBody>
      </p:sp>
      <p:sp>
        <p:nvSpPr>
          <p:cNvPr id="4" name="Slide Number Placeholder 3"/>
          <p:cNvSpPr>
            <a:spLocks noGrp="1"/>
          </p:cNvSpPr>
          <p:nvPr>
            <p:ph type="sldNum" sz="quarter" idx="10"/>
          </p:nvPr>
        </p:nvSpPr>
        <p:spPr/>
        <p:txBody>
          <a:bodyPr/>
          <a:lstStyle/>
          <a:p>
            <a:fld id="{7FFFD51F-2C2B-9E40-86B6-19E5372E5CE4}" type="slidenum">
              <a:rPr lang="en-US" smtClean="0"/>
              <a:t>10</a:t>
            </a:fld>
            <a:endParaRPr lang="en-US"/>
          </a:p>
        </p:txBody>
      </p:sp>
    </p:spTree>
    <p:extLst>
      <p:ext uri="{BB962C8B-B14F-4D97-AF65-F5344CB8AC3E}">
        <p14:creationId xmlns:p14="http://schemas.microsoft.com/office/powerpoint/2010/main" val="3113190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FD51F-2C2B-9E40-86B6-19E5372E5CE4}" type="slidenum">
              <a:rPr lang="en-US" smtClean="0"/>
              <a:t>11</a:t>
            </a:fld>
            <a:endParaRPr lang="en-US"/>
          </a:p>
        </p:txBody>
      </p:sp>
    </p:spTree>
    <p:extLst>
      <p:ext uri="{BB962C8B-B14F-4D97-AF65-F5344CB8AC3E}">
        <p14:creationId xmlns:p14="http://schemas.microsoft.com/office/powerpoint/2010/main" val="1994426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trek.nasa.gov</a:t>
            </a:r>
            <a:endParaRPr lang="en-US" dirty="0"/>
          </a:p>
        </p:txBody>
      </p:sp>
      <p:sp>
        <p:nvSpPr>
          <p:cNvPr id="4" name="Slide Number Placeholder 3"/>
          <p:cNvSpPr>
            <a:spLocks noGrp="1"/>
          </p:cNvSpPr>
          <p:nvPr>
            <p:ph type="sldNum" sz="quarter" idx="5"/>
          </p:nvPr>
        </p:nvSpPr>
        <p:spPr/>
        <p:txBody>
          <a:bodyPr/>
          <a:lstStyle/>
          <a:p>
            <a:fld id="{7FFFD51F-2C2B-9E40-86B6-19E5372E5CE4}" type="slidenum">
              <a:rPr lang="en-US" smtClean="0"/>
              <a:t>12</a:t>
            </a:fld>
            <a:endParaRPr lang="en-US"/>
          </a:p>
        </p:txBody>
      </p:sp>
    </p:spTree>
    <p:extLst>
      <p:ext uri="{BB962C8B-B14F-4D97-AF65-F5344CB8AC3E}">
        <p14:creationId xmlns:p14="http://schemas.microsoft.com/office/powerpoint/2010/main" val="3864705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FFD51F-2C2B-9E40-86B6-19E5372E5CE4}" type="slidenum">
              <a:rPr lang="en-US" smtClean="0"/>
              <a:t>16</a:t>
            </a:fld>
            <a:endParaRPr lang="en-US"/>
          </a:p>
        </p:txBody>
      </p:sp>
    </p:spTree>
    <p:extLst>
      <p:ext uri="{BB962C8B-B14F-4D97-AF65-F5344CB8AC3E}">
        <p14:creationId xmlns:p14="http://schemas.microsoft.com/office/powerpoint/2010/main" val="2788142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FFD51F-2C2B-9E40-86B6-19E5372E5CE4}" type="slidenum">
              <a:rPr lang="en-US" smtClean="0"/>
              <a:t>20</a:t>
            </a:fld>
            <a:endParaRPr lang="en-US"/>
          </a:p>
        </p:txBody>
      </p:sp>
    </p:spTree>
    <p:extLst>
      <p:ext uri="{BB962C8B-B14F-4D97-AF65-F5344CB8AC3E}">
        <p14:creationId xmlns:p14="http://schemas.microsoft.com/office/powerpoint/2010/main" val="2124171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FD51F-2C2B-9E40-86B6-19E5372E5CE4}" type="slidenum">
              <a:rPr lang="en-US" smtClean="0"/>
              <a:t>22</a:t>
            </a:fld>
            <a:endParaRPr lang="en-US"/>
          </a:p>
        </p:txBody>
      </p:sp>
    </p:spTree>
    <p:extLst>
      <p:ext uri="{BB962C8B-B14F-4D97-AF65-F5344CB8AC3E}">
        <p14:creationId xmlns:p14="http://schemas.microsoft.com/office/powerpoint/2010/main" val="1481632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7FFFD51F-2C2B-9E40-86B6-19E5372E5CE4}" type="slidenum">
              <a:rPr lang="en-US" smtClean="0"/>
              <a:t>2</a:t>
            </a:fld>
            <a:endParaRPr lang="en-US"/>
          </a:p>
        </p:txBody>
      </p:sp>
    </p:spTree>
    <p:extLst>
      <p:ext uri="{BB962C8B-B14F-4D97-AF65-F5344CB8AC3E}">
        <p14:creationId xmlns:p14="http://schemas.microsoft.com/office/powerpoint/2010/main" val="4292017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on your acceptance to Cal State LA!</a:t>
            </a:r>
          </a:p>
          <a:p>
            <a:r>
              <a:rPr lang="en-US" dirty="0"/>
              <a:t>The New York Times called Cal State LA one of “America’s great working-class colleges”.</a:t>
            </a:r>
          </a:p>
          <a:p>
            <a:r>
              <a:rPr lang="en-US" dirty="0"/>
              <a:t>We’re not as famous as some other schools. But we work hard to provide a great experience for students.</a:t>
            </a:r>
          </a:p>
          <a:p>
            <a:endParaRPr lang="en-US" dirty="0"/>
          </a:p>
          <a:p>
            <a:r>
              <a:rPr lang="en-US" dirty="0"/>
              <a:t>Our focus is on educating students. We help you build skills, find opportunities, and embark on great careers. </a:t>
            </a:r>
          </a:p>
          <a:p>
            <a:r>
              <a:rPr lang="en-US" dirty="0"/>
              <a:t>Cal State LA is the best place to go if you want upward mobility. We help students move up the economic ladder better than any other American college.</a:t>
            </a:r>
          </a:p>
          <a:p>
            <a:endParaRPr lang="en-US" dirty="0"/>
          </a:p>
          <a:p>
            <a:r>
              <a:rPr lang="en-US" dirty="0"/>
              <a:t>Here is a </a:t>
            </a:r>
            <a:r>
              <a:rPr lang="en-US" dirty="0" err="1"/>
              <a:t>youtube</a:t>
            </a:r>
            <a:r>
              <a:rPr lang="en-US" dirty="0"/>
              <a:t> link to a video created by Vox. Vox is a news website, and this video highlights Cal State LA as one of the colleges where the American dream is still alive. I encourage you to take the time to view it. I’ll paste it into the chat. Bookmark it for later.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https://www.youtube.com/watch?v=QhN4wBfQ9yI</a:t>
            </a:r>
            <a:endParaRPr lang="en-US" dirty="0"/>
          </a:p>
          <a:p>
            <a:endParaRPr lang="en-US" dirty="0"/>
          </a:p>
        </p:txBody>
      </p:sp>
      <p:sp>
        <p:nvSpPr>
          <p:cNvPr id="4" name="Slide Number Placeholder 3"/>
          <p:cNvSpPr>
            <a:spLocks noGrp="1"/>
          </p:cNvSpPr>
          <p:nvPr>
            <p:ph type="sldNum" sz="quarter" idx="10"/>
          </p:nvPr>
        </p:nvSpPr>
        <p:spPr/>
        <p:txBody>
          <a:bodyPr/>
          <a:lstStyle/>
          <a:p>
            <a:fld id="{7FFFD51F-2C2B-9E40-86B6-19E5372E5CE4}" type="slidenum">
              <a:rPr lang="en-US" smtClean="0"/>
              <a:t>3</a:t>
            </a:fld>
            <a:endParaRPr lang="en-US"/>
          </a:p>
        </p:txBody>
      </p:sp>
    </p:spTree>
    <p:extLst>
      <p:ext uri="{BB962C8B-B14F-4D97-AF65-F5344CB8AC3E}">
        <p14:creationId xmlns:p14="http://schemas.microsoft.com/office/powerpoint/2010/main" val="110326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career in computer science is one of the best careers out there, according to US News and World Report.</a:t>
            </a:r>
          </a:p>
          <a:p>
            <a:endParaRPr lang="en-US" baseline="0" dirty="0"/>
          </a:p>
          <a:p>
            <a:r>
              <a:rPr lang="en-US" baseline="0" dirty="0"/>
              <a:t>These rankings are based on job prospects and job satisfaction. On the job satisfaction scale, being a software developer usually provides above average flexibility. </a:t>
            </a:r>
            <a:r>
              <a:rPr lang="en-US" dirty="0"/>
              <a:t>Overall, there are many job opportunities in the computing</a:t>
            </a:r>
            <a:r>
              <a:rPr lang="en-US" baseline="0" dirty="0"/>
              <a:t> profession, the jobs earn good wages, and people enjoy their jobs. </a:t>
            </a:r>
          </a:p>
        </p:txBody>
      </p:sp>
      <p:sp>
        <p:nvSpPr>
          <p:cNvPr id="4" name="Slide Number Placeholder 3"/>
          <p:cNvSpPr>
            <a:spLocks noGrp="1"/>
          </p:cNvSpPr>
          <p:nvPr>
            <p:ph type="sldNum" sz="quarter" idx="10"/>
          </p:nvPr>
        </p:nvSpPr>
        <p:spPr/>
        <p:txBody>
          <a:bodyPr/>
          <a:lstStyle/>
          <a:p>
            <a:fld id="{7FFFD51F-2C2B-9E40-86B6-19E5372E5CE4}" type="slidenum">
              <a:rPr lang="en-US" smtClean="0"/>
              <a:t>4</a:t>
            </a:fld>
            <a:endParaRPr lang="en-US"/>
          </a:p>
        </p:txBody>
      </p:sp>
    </p:spTree>
    <p:extLst>
      <p:ext uri="{BB962C8B-B14F-4D97-AF65-F5344CB8AC3E}">
        <p14:creationId xmlns:p14="http://schemas.microsoft.com/office/powerpoint/2010/main" val="3810771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Glassdoor also rates computer science jobs at the top of the best jobs list.</a:t>
            </a:r>
          </a:p>
          <a:p>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front-end developer</a:t>
            </a:r>
            <a:r>
              <a:rPr lang="en-US" sz="1200" b="0" i="0" kern="1200" dirty="0">
                <a:solidFill>
                  <a:schemeClr val="tx1"/>
                </a:solidFill>
                <a:effectLst/>
                <a:latin typeface="+mn-lt"/>
                <a:ea typeface="+mn-ea"/>
                <a:cs typeface="+mn-cs"/>
              </a:rPr>
              <a:t> focuses on the look and feel of the site, along with its functionality.</a:t>
            </a:r>
          </a:p>
          <a:p>
            <a:endParaRPr lang="en-US" sz="1200" b="0"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Java developer</a:t>
            </a:r>
            <a:r>
              <a:rPr lang="en-US" sz="1200" b="0" i="0" kern="1200" baseline="0" dirty="0">
                <a:solidFill>
                  <a:schemeClr val="tx1"/>
                </a:solidFill>
                <a:effectLst/>
                <a:latin typeface="+mn-lt"/>
                <a:ea typeface="+mn-ea"/>
                <a:cs typeface="+mn-cs"/>
              </a:rPr>
              <a:t> is a software developer who uses the Java programming language.</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A </a:t>
            </a:r>
            <a:r>
              <a:rPr lang="en-US" sz="1200" b="1" i="0" kern="1200" baseline="0" dirty="0">
                <a:solidFill>
                  <a:schemeClr val="tx1"/>
                </a:solidFill>
                <a:effectLst/>
                <a:latin typeface="+mn-lt"/>
                <a:ea typeface="+mn-ea"/>
                <a:cs typeface="+mn-cs"/>
              </a:rPr>
              <a:t>data scientist </a:t>
            </a:r>
            <a:r>
              <a:rPr lang="en-US" sz="1200" b="0" i="0" kern="1200" baseline="0" dirty="0">
                <a:solidFill>
                  <a:schemeClr val="tx1"/>
                </a:solidFill>
                <a:effectLst/>
                <a:latin typeface="+mn-lt"/>
                <a:ea typeface="+mn-ea"/>
                <a:cs typeface="+mn-cs"/>
              </a:rPr>
              <a:t>analyzes data and helps companies make decisions. They are part mathematician and part computer scientist.</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A </a:t>
            </a:r>
            <a:r>
              <a:rPr lang="en-US" sz="1200" b="1" i="0" kern="1200" baseline="0" dirty="0">
                <a:solidFill>
                  <a:schemeClr val="tx1"/>
                </a:solidFill>
                <a:effectLst/>
                <a:latin typeface="+mn-lt"/>
                <a:ea typeface="+mn-ea"/>
                <a:cs typeface="+mn-cs"/>
              </a:rPr>
              <a:t>product manager</a:t>
            </a:r>
            <a:r>
              <a:rPr lang="en-US" sz="1200" b="0" i="0" kern="1200" baseline="0" dirty="0">
                <a:solidFill>
                  <a:schemeClr val="tx1"/>
                </a:solidFill>
                <a:effectLst/>
                <a:latin typeface="+mn-lt"/>
                <a:ea typeface="+mn-ea"/>
                <a:cs typeface="+mn-cs"/>
              </a:rPr>
              <a:t> could be in any field, but there are many in computer and technology companies. They have manage the development of new product features and often need a strong background in computer science.</a:t>
            </a:r>
          </a:p>
          <a:p>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DevOps</a:t>
            </a:r>
            <a:r>
              <a:rPr lang="en-US" sz="1200" b="0" i="0" kern="1200" dirty="0">
                <a:solidFill>
                  <a:schemeClr val="tx1"/>
                </a:solidFill>
                <a:effectLst/>
                <a:latin typeface="+mn-lt"/>
                <a:ea typeface="+mn-ea"/>
                <a:cs typeface="+mn-cs"/>
              </a:rPr>
              <a:t> (development and operations) </a:t>
            </a:r>
            <a:r>
              <a:rPr lang="en-US" sz="1200" b="1" i="0" kern="1200" dirty="0">
                <a:solidFill>
                  <a:schemeClr val="tx1"/>
                </a:solidFill>
                <a:effectLst/>
                <a:latin typeface="+mn-lt"/>
                <a:ea typeface="+mn-ea"/>
                <a:cs typeface="+mn-cs"/>
              </a:rPr>
              <a:t>is</a:t>
            </a:r>
            <a:r>
              <a:rPr lang="en-US" sz="1200" b="0" i="0" kern="1200" dirty="0">
                <a:solidFill>
                  <a:schemeClr val="tx1"/>
                </a:solidFill>
                <a:effectLst/>
                <a:latin typeface="+mn-lt"/>
                <a:ea typeface="+mn-ea"/>
                <a:cs typeface="+mn-cs"/>
              </a:rPr>
              <a:t> an enterprise software development phrase used to </a:t>
            </a:r>
            <a:r>
              <a:rPr lang="en-US" sz="1200" b="1" i="0" kern="1200" dirty="0">
                <a:solidFill>
                  <a:schemeClr val="tx1"/>
                </a:solidFill>
                <a:effectLst/>
                <a:latin typeface="+mn-lt"/>
                <a:ea typeface="+mn-ea"/>
                <a:cs typeface="+mn-cs"/>
              </a:rPr>
              <a:t>mean</a:t>
            </a:r>
            <a:r>
              <a:rPr lang="en-US" sz="1200" b="0" i="0" kern="1200" dirty="0">
                <a:solidFill>
                  <a:schemeClr val="tx1"/>
                </a:solidFill>
                <a:effectLst/>
                <a:latin typeface="+mn-lt"/>
                <a:ea typeface="+mn-ea"/>
                <a:cs typeface="+mn-cs"/>
              </a:rPr>
              <a:t> a type of agile relationship between development and IT operations. The goal of </a:t>
            </a:r>
            <a:r>
              <a:rPr lang="en-US" sz="1200" b="1" i="0" kern="1200" dirty="0">
                <a:solidFill>
                  <a:schemeClr val="tx1"/>
                </a:solidFill>
                <a:effectLst/>
                <a:latin typeface="+mn-lt"/>
                <a:ea typeface="+mn-ea"/>
                <a:cs typeface="+mn-cs"/>
              </a:rPr>
              <a:t>DevOps is</a:t>
            </a:r>
            <a:r>
              <a:rPr lang="en-US" sz="1200" b="0" i="0" kern="1200" dirty="0">
                <a:solidFill>
                  <a:schemeClr val="tx1"/>
                </a:solidFill>
                <a:effectLst/>
                <a:latin typeface="+mn-lt"/>
                <a:ea typeface="+mn-ea"/>
                <a:cs typeface="+mn-cs"/>
              </a:rPr>
              <a:t> to change and improve the relationship by advocating better communication and collaboration between these two business units.</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Number 6 is Data Engineer. (Work with data scientists)</a:t>
            </a:r>
          </a:p>
          <a:p>
            <a:r>
              <a:rPr lang="en-US" sz="1200" b="0" i="0" kern="1200" baseline="0" dirty="0">
                <a:solidFill>
                  <a:schemeClr val="tx1"/>
                </a:solidFill>
                <a:effectLst/>
                <a:latin typeface="+mn-lt"/>
                <a:ea typeface="+mn-ea"/>
                <a:cs typeface="+mn-cs"/>
              </a:rPr>
              <a:t>Number 7 is Software Engineer. (general title for someone who develops software.)</a:t>
            </a:r>
          </a:p>
          <a:p>
            <a:r>
              <a:rPr lang="en-US" sz="1200" b="0" i="0" kern="1200" baseline="0" dirty="0">
                <a:solidFill>
                  <a:schemeClr val="tx1"/>
                </a:solidFill>
                <a:effectLst/>
                <a:latin typeface="+mn-lt"/>
                <a:ea typeface="+mn-ea"/>
                <a:cs typeface="+mn-cs"/>
              </a:rPr>
              <a:t>Number 8 is speech pathologist.</a:t>
            </a:r>
            <a:endParaRPr lang="en-US" baseline="0" dirty="0"/>
          </a:p>
        </p:txBody>
      </p:sp>
      <p:sp>
        <p:nvSpPr>
          <p:cNvPr id="4" name="Slide Number Placeholder 3"/>
          <p:cNvSpPr>
            <a:spLocks noGrp="1"/>
          </p:cNvSpPr>
          <p:nvPr>
            <p:ph type="sldNum" sz="quarter" idx="10"/>
          </p:nvPr>
        </p:nvSpPr>
        <p:spPr/>
        <p:txBody>
          <a:bodyPr/>
          <a:lstStyle/>
          <a:p>
            <a:fld id="{7FFFD51F-2C2B-9E40-86B6-19E5372E5CE4}" type="slidenum">
              <a:rPr lang="en-US" smtClean="0"/>
              <a:t>5</a:t>
            </a:fld>
            <a:endParaRPr lang="en-US"/>
          </a:p>
        </p:txBody>
      </p:sp>
    </p:spTree>
    <p:extLst>
      <p:ext uri="{BB962C8B-B14F-4D97-AF65-F5344CB8AC3E}">
        <p14:creationId xmlns:p14="http://schemas.microsoft.com/office/powerpoint/2010/main" val="2936724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Computing is such a fundamental part of our society. It is the engine on which the world runs.</a:t>
            </a:r>
          </a:p>
          <a:p>
            <a:endParaRPr lang="en-US" dirty="0"/>
          </a:p>
          <a:p>
            <a:r>
              <a:rPr lang="en-US" dirty="0"/>
              <a:t>Computer science is deeply embedded in healthcare, entertainment, automotive design, appliances and homes, and even worn on our wrists and in our pockets.</a:t>
            </a:r>
          </a:p>
        </p:txBody>
      </p:sp>
      <p:sp>
        <p:nvSpPr>
          <p:cNvPr id="4" name="Slide Number Placeholder 3"/>
          <p:cNvSpPr>
            <a:spLocks noGrp="1"/>
          </p:cNvSpPr>
          <p:nvPr>
            <p:ph type="sldNum" sz="quarter" idx="10"/>
          </p:nvPr>
        </p:nvSpPr>
        <p:spPr/>
        <p:txBody>
          <a:bodyPr/>
          <a:lstStyle/>
          <a:p>
            <a:fld id="{7FFFD51F-2C2B-9E40-86B6-19E5372E5CE4}" type="slidenum">
              <a:rPr lang="en-US" smtClean="0"/>
              <a:t>6</a:t>
            </a:fld>
            <a:endParaRPr lang="en-US"/>
          </a:p>
        </p:txBody>
      </p:sp>
    </p:spTree>
    <p:extLst>
      <p:ext uri="{BB962C8B-B14F-4D97-AF65-F5344CB8AC3E}">
        <p14:creationId xmlns:p14="http://schemas.microsoft.com/office/powerpoint/2010/main" val="1442131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Computer scientists build the tools that make the future possible.</a:t>
            </a:r>
          </a:p>
          <a:p>
            <a:endParaRPr lang="en-US" dirty="0"/>
          </a:p>
          <a:p>
            <a:r>
              <a:rPr lang="en-US" dirty="0"/>
              <a:t>Without computation, we would not be able to develop new drugs as quickly.</a:t>
            </a:r>
          </a:p>
          <a:p>
            <a:endParaRPr lang="en-US" dirty="0"/>
          </a:p>
          <a:p>
            <a:r>
              <a:rPr lang="en-US" dirty="0"/>
              <a:t>In fact, we would all </a:t>
            </a:r>
            <a:r>
              <a:rPr lang="en-US" dirty="0" err="1"/>
              <a:t>problably</a:t>
            </a:r>
            <a:r>
              <a:rPr lang="en-US" dirty="0"/>
              <a:t> starve. The world’s food distribution, the logistics and the supply chain are optimized by computers.</a:t>
            </a:r>
          </a:p>
          <a:p>
            <a:endParaRPr lang="en-US" dirty="0"/>
          </a:p>
          <a:p>
            <a:r>
              <a:rPr lang="en-US" dirty="0"/>
              <a:t>We all use the web and search engines to learn. </a:t>
            </a:r>
          </a:p>
          <a:p>
            <a:endParaRPr lang="en-US" dirty="0"/>
          </a:p>
          <a:p>
            <a:r>
              <a:rPr lang="en-US" dirty="0"/>
              <a:t>We also rely on computing to communicate at work and at home.</a:t>
            </a:r>
          </a:p>
          <a:p>
            <a:endParaRPr lang="en-US" dirty="0"/>
          </a:p>
          <a:p>
            <a:r>
              <a:rPr lang="en-US" dirty="0"/>
              <a:t>Many of our graduates have gone to work for NASA’s Jet Propulsion Laboratory. Computing helps us explore the universe.</a:t>
            </a:r>
          </a:p>
        </p:txBody>
      </p:sp>
      <p:sp>
        <p:nvSpPr>
          <p:cNvPr id="4" name="Slide Number Placeholder 3"/>
          <p:cNvSpPr>
            <a:spLocks noGrp="1"/>
          </p:cNvSpPr>
          <p:nvPr>
            <p:ph type="sldNum" sz="quarter" idx="5"/>
          </p:nvPr>
        </p:nvSpPr>
        <p:spPr/>
        <p:txBody>
          <a:bodyPr/>
          <a:lstStyle/>
          <a:p>
            <a:fld id="{7FFFD51F-2C2B-9E40-86B6-19E5372E5CE4}" type="slidenum">
              <a:rPr lang="en-US" smtClean="0"/>
              <a:t>7</a:t>
            </a:fld>
            <a:endParaRPr lang="en-US"/>
          </a:p>
        </p:txBody>
      </p:sp>
    </p:spTree>
    <p:extLst>
      <p:ext uri="{BB962C8B-B14F-4D97-AF65-F5344CB8AC3E}">
        <p14:creationId xmlns:p14="http://schemas.microsoft.com/office/powerpoint/2010/main" val="605749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alumni are very satisfied with their careers. You can see that over 80% are satisfied or very satisfied.</a:t>
            </a:r>
          </a:p>
          <a:p>
            <a:endParaRPr lang="en-US" dirty="0"/>
          </a:p>
          <a:p>
            <a:r>
              <a:rPr lang="en-US" dirty="0"/>
              <a:t>I think that a computer science education at Cal State LA and the opportunities in the computer science field can put you in a very good place. </a:t>
            </a:r>
          </a:p>
        </p:txBody>
      </p:sp>
      <p:sp>
        <p:nvSpPr>
          <p:cNvPr id="4" name="Slide Number Placeholder 3"/>
          <p:cNvSpPr>
            <a:spLocks noGrp="1"/>
          </p:cNvSpPr>
          <p:nvPr>
            <p:ph type="sldNum" sz="quarter" idx="10"/>
          </p:nvPr>
        </p:nvSpPr>
        <p:spPr/>
        <p:txBody>
          <a:bodyPr/>
          <a:lstStyle/>
          <a:p>
            <a:fld id="{7FFFD51F-2C2B-9E40-86B6-19E5372E5CE4}" type="slidenum">
              <a:rPr lang="en-US" smtClean="0"/>
              <a:t>8</a:t>
            </a:fld>
            <a:endParaRPr lang="en-US"/>
          </a:p>
        </p:txBody>
      </p:sp>
    </p:spTree>
    <p:extLst>
      <p:ext uri="{BB962C8B-B14F-4D97-AF65-F5344CB8AC3E}">
        <p14:creationId xmlns:p14="http://schemas.microsoft.com/office/powerpoint/2010/main" val="1590349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our alumni and some of the different organizations they have joined. Some are tech companies that you have hear of, like Google and Comcast. Honeywell is a large industrial </a:t>
            </a:r>
            <a:r>
              <a:rPr lang="en-US" dirty="0" err="1"/>
              <a:t>comglomerate</a:t>
            </a:r>
            <a:r>
              <a:rPr lang="en-US" dirty="0"/>
              <a:t>. But you can see that we also have an alum working as a CIO in the LA County Public Defender’s office and another working for on mobile app development for a startup that is a few years old.</a:t>
            </a:r>
          </a:p>
          <a:p>
            <a:endParaRPr lang="en-US" dirty="0"/>
          </a:p>
          <a:p>
            <a:r>
              <a:rPr lang="en-US" dirty="0"/>
              <a:t>Job satisfaction. Giving back to the department and college. </a:t>
            </a:r>
          </a:p>
          <a:p>
            <a:endParaRPr lang="en-US" dirty="0"/>
          </a:p>
          <a:p>
            <a:r>
              <a:rPr lang="en-US" dirty="0"/>
              <a:t>Many of our alumni give back to the department and college by providing gifts or financial support, recruiting our students as interns or new employees, and also by sponsoring senior projects.</a:t>
            </a:r>
          </a:p>
        </p:txBody>
      </p:sp>
      <p:sp>
        <p:nvSpPr>
          <p:cNvPr id="4" name="Slide Number Placeholder 3"/>
          <p:cNvSpPr>
            <a:spLocks noGrp="1"/>
          </p:cNvSpPr>
          <p:nvPr>
            <p:ph type="sldNum" sz="quarter" idx="10"/>
          </p:nvPr>
        </p:nvSpPr>
        <p:spPr/>
        <p:txBody>
          <a:bodyPr/>
          <a:lstStyle/>
          <a:p>
            <a:fld id="{7FFFD51F-2C2B-9E40-86B6-19E5372E5CE4}" type="slidenum">
              <a:rPr lang="en-US" smtClean="0"/>
              <a:t>9</a:t>
            </a:fld>
            <a:endParaRPr lang="en-US"/>
          </a:p>
        </p:txBody>
      </p:sp>
    </p:spTree>
    <p:extLst>
      <p:ext uri="{BB962C8B-B14F-4D97-AF65-F5344CB8AC3E}">
        <p14:creationId xmlns:p14="http://schemas.microsoft.com/office/powerpoint/2010/main" val="39943356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6195" y="2318983"/>
            <a:ext cx="5654749" cy="552380"/>
          </a:xfrm>
        </p:spPr>
        <p:txBody>
          <a:bodyPr>
            <a:noAutofit/>
          </a:bodyPr>
          <a:lstStyle>
            <a:lvl1pPr>
              <a:defRPr sz="2400"/>
            </a:lvl1pPr>
          </a:lstStyle>
          <a:p>
            <a:r>
              <a:rPr lang="en-US"/>
              <a:t>Click to edit Master title style</a:t>
            </a:r>
          </a:p>
        </p:txBody>
      </p:sp>
      <p:sp>
        <p:nvSpPr>
          <p:cNvPr id="3" name="Subtitle 2"/>
          <p:cNvSpPr>
            <a:spLocks noGrp="1"/>
          </p:cNvSpPr>
          <p:nvPr>
            <p:ph type="subTitle" idx="1"/>
          </p:nvPr>
        </p:nvSpPr>
        <p:spPr>
          <a:xfrm>
            <a:off x="1136195" y="2894946"/>
            <a:ext cx="5654749" cy="1314450"/>
          </a:xfrm>
        </p:spPr>
        <p:txBody>
          <a:bodyPr/>
          <a:lstStyle>
            <a:lvl1pPr marL="0" indent="0" algn="l">
              <a:buNone/>
              <a:defRPr>
                <a:solidFill>
                  <a:srgbClr val="4A4F5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7010400" y="486965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220BBC-8879-E844-B35B-0F806738ECBE}" type="slidenum">
              <a:rPr lang="en-US" smtClean="0"/>
              <a:t>‹#›</a:t>
            </a:fld>
            <a:endParaRPr lang="en-US"/>
          </a:p>
        </p:txBody>
      </p:sp>
      <p:pic>
        <p:nvPicPr>
          <p:cNvPr id="18" name="Picture 17" descr="A close up of a logo&#10;&#10;Description automatically generated">
            <a:extLst>
              <a:ext uri="{FF2B5EF4-FFF2-40B4-BE49-F238E27FC236}">
                <a16:creationId xmlns:a16="http://schemas.microsoft.com/office/drawing/2014/main" id="{D24B268C-D757-234C-A337-CFEB3D4199CC}"/>
              </a:ext>
            </a:extLst>
          </p:cNvPr>
          <p:cNvPicPr>
            <a:picLocks noChangeAspect="1"/>
          </p:cNvPicPr>
          <p:nvPr userDrawn="1"/>
        </p:nvPicPr>
        <p:blipFill>
          <a:blip r:embed="rId2"/>
          <a:stretch>
            <a:fillRect/>
          </a:stretch>
        </p:blipFill>
        <p:spPr>
          <a:xfrm>
            <a:off x="0" y="0"/>
            <a:ext cx="9144000" cy="1262063"/>
          </a:xfrm>
          <a:prstGeom prst="rect">
            <a:avLst/>
          </a:prstGeom>
        </p:spPr>
      </p:pic>
      <p:pic>
        <p:nvPicPr>
          <p:cNvPr id="6" name="Picture 5">
            <a:extLst>
              <a:ext uri="{FF2B5EF4-FFF2-40B4-BE49-F238E27FC236}">
                <a16:creationId xmlns:a16="http://schemas.microsoft.com/office/drawing/2014/main" id="{83A395EF-4307-9C45-A995-09970D74C4D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b="6847"/>
          <a:stretch/>
        </p:blipFill>
        <p:spPr>
          <a:xfrm>
            <a:off x="299504" y="184149"/>
            <a:ext cx="1819687" cy="1937259"/>
          </a:xfrm>
          <a:prstGeom prst="rect">
            <a:avLst/>
          </a:prstGeom>
        </p:spPr>
      </p:pic>
      <p:pic>
        <p:nvPicPr>
          <p:cNvPr id="20" name="Picture 19" descr="A close up of a logo&#10;&#10;Description automatically generated">
            <a:extLst>
              <a:ext uri="{FF2B5EF4-FFF2-40B4-BE49-F238E27FC236}">
                <a16:creationId xmlns:a16="http://schemas.microsoft.com/office/drawing/2014/main" id="{998402E4-6B09-6C46-9E46-BA6D15131A3C}"/>
              </a:ext>
            </a:extLst>
          </p:cNvPr>
          <p:cNvPicPr>
            <a:picLocks noChangeAspect="1"/>
          </p:cNvPicPr>
          <p:nvPr userDrawn="1"/>
        </p:nvPicPr>
        <p:blipFill>
          <a:blip r:embed="rId4"/>
          <a:stretch>
            <a:fillRect/>
          </a:stretch>
        </p:blipFill>
        <p:spPr>
          <a:xfrm>
            <a:off x="2096677" y="934104"/>
            <a:ext cx="6928451" cy="538523"/>
          </a:xfrm>
          <a:prstGeom prst="rect">
            <a:avLst/>
          </a:prstGeom>
        </p:spPr>
      </p:pic>
      <p:pic>
        <p:nvPicPr>
          <p:cNvPr id="22" name="Picture 21">
            <a:extLst>
              <a:ext uri="{FF2B5EF4-FFF2-40B4-BE49-F238E27FC236}">
                <a16:creationId xmlns:a16="http://schemas.microsoft.com/office/drawing/2014/main" id="{9E9183DE-11EC-A147-BC99-6165131F50F9}"/>
              </a:ext>
            </a:extLst>
          </p:cNvPr>
          <p:cNvPicPr>
            <a:picLocks noChangeAspect="1"/>
          </p:cNvPicPr>
          <p:nvPr userDrawn="1"/>
        </p:nvPicPr>
        <p:blipFill rotWithShape="1">
          <a:blip r:embed="rId5" cstate="print">
            <a:alphaModFix amt="12000"/>
            <a:extLst>
              <a:ext uri="{28A0092B-C50C-407E-A947-70E740481C1C}">
                <a14:useLocalDpi xmlns:a14="http://schemas.microsoft.com/office/drawing/2010/main"/>
              </a:ext>
            </a:extLst>
          </a:blip>
          <a:srcRect l="4752" t="1941" r="-4752" b="51083"/>
          <a:stretch/>
        </p:blipFill>
        <p:spPr>
          <a:xfrm>
            <a:off x="6864096" y="1829521"/>
            <a:ext cx="1924301" cy="3313979"/>
          </a:xfrm>
          <a:prstGeom prst="rect">
            <a:avLst/>
          </a:prstGeom>
          <a:effectLst/>
        </p:spPr>
      </p:pic>
    </p:spTree>
    <p:extLst>
      <p:ext uri="{BB962C8B-B14F-4D97-AF65-F5344CB8AC3E}">
        <p14:creationId xmlns:p14="http://schemas.microsoft.com/office/powerpoint/2010/main" val="1540873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19" name="Picture 18" descr="A group of people posing for the camera&#10;&#10;Description automatically generated">
            <a:extLst>
              <a:ext uri="{FF2B5EF4-FFF2-40B4-BE49-F238E27FC236}">
                <a16:creationId xmlns:a16="http://schemas.microsoft.com/office/drawing/2014/main" id="{64EBAC9A-3243-7948-A0A3-A3D1B553016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9563"/>
            <a:ext cx="5387332" cy="5161997"/>
          </a:xfrm>
          <a:prstGeom prst="rect">
            <a:avLst/>
          </a:prstGeom>
        </p:spPr>
      </p:pic>
      <p:grpSp>
        <p:nvGrpSpPr>
          <p:cNvPr id="16" name="Group 15">
            <a:extLst>
              <a:ext uri="{FF2B5EF4-FFF2-40B4-BE49-F238E27FC236}">
                <a16:creationId xmlns:a16="http://schemas.microsoft.com/office/drawing/2014/main" id="{0DF169B2-7B51-4144-8AF2-5DE0B850423C}"/>
              </a:ext>
            </a:extLst>
          </p:cNvPr>
          <p:cNvGrpSpPr/>
          <p:nvPr userDrawn="1"/>
        </p:nvGrpSpPr>
        <p:grpSpPr>
          <a:xfrm rot="10800000">
            <a:off x="2071688" y="-10886"/>
            <a:ext cx="6399490" cy="5143501"/>
            <a:chOff x="0" y="0"/>
            <a:chExt cx="6377353" cy="5150732"/>
          </a:xfrm>
          <a:solidFill>
            <a:schemeClr val="tx1"/>
          </a:solidFill>
        </p:grpSpPr>
        <p:sp>
          <p:nvSpPr>
            <p:cNvPr id="17" name="Rectangle 16">
              <a:extLst>
                <a:ext uri="{FF2B5EF4-FFF2-40B4-BE49-F238E27FC236}">
                  <a16:creationId xmlns:a16="http://schemas.microsoft.com/office/drawing/2014/main" id="{9BC1B275-68D3-B440-9C4E-E49028EA5B47}"/>
                </a:ext>
              </a:extLst>
            </p:cNvPr>
            <p:cNvSpPr/>
            <p:nvPr userDrawn="1"/>
          </p:nvSpPr>
          <p:spPr>
            <a:xfrm>
              <a:off x="0" y="0"/>
              <a:ext cx="3059877" cy="51435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A0D5574A-6B61-024C-83F6-5D3E04686218}"/>
                </a:ext>
              </a:extLst>
            </p:cNvPr>
            <p:cNvSpPr/>
            <p:nvPr userDrawn="1"/>
          </p:nvSpPr>
          <p:spPr>
            <a:xfrm rot="5400000">
              <a:off x="2143249" y="916627"/>
              <a:ext cx="5150732" cy="3317477"/>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B325E83-2393-6746-A8B1-C032CE56DB65}"/>
              </a:ext>
            </a:extLst>
          </p:cNvPr>
          <p:cNvGrpSpPr/>
          <p:nvPr userDrawn="1"/>
        </p:nvGrpSpPr>
        <p:grpSpPr>
          <a:xfrm rot="10800000">
            <a:off x="2589184" y="-16820"/>
            <a:ext cx="6548803" cy="5169255"/>
            <a:chOff x="-34290" y="0"/>
            <a:chExt cx="6548803" cy="5150732"/>
          </a:xfrm>
        </p:grpSpPr>
        <p:sp>
          <p:nvSpPr>
            <p:cNvPr id="12" name="Rectangle 11">
              <a:extLst>
                <a:ext uri="{FF2B5EF4-FFF2-40B4-BE49-F238E27FC236}">
                  <a16:creationId xmlns:a16="http://schemas.microsoft.com/office/drawing/2014/main" id="{E245CAB9-C4E1-E242-9AC2-52D1BBFC520A}"/>
                </a:ext>
              </a:extLst>
            </p:cNvPr>
            <p:cNvSpPr/>
            <p:nvPr userDrawn="1"/>
          </p:nvSpPr>
          <p:spPr>
            <a:xfrm>
              <a:off x="-34290" y="1"/>
              <a:ext cx="3231326"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6151C75D-E4E3-D84F-85A7-6B902D607B44}"/>
                </a:ext>
              </a:extLst>
            </p:cNvPr>
            <p:cNvSpPr/>
            <p:nvPr userDrawn="1"/>
          </p:nvSpPr>
          <p:spPr>
            <a:xfrm rot="5400000">
              <a:off x="2280409" y="916627"/>
              <a:ext cx="5150732" cy="3317477"/>
            </a:xfrm>
            <a:prstGeom prst="triangle">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Freeform 9">
            <a:extLst>
              <a:ext uri="{FF2B5EF4-FFF2-40B4-BE49-F238E27FC236}">
                <a16:creationId xmlns:a16="http://schemas.microsoft.com/office/drawing/2014/main" id="{5D333F7C-268E-1F49-A2B8-CE0E6D7CB8C3}"/>
              </a:ext>
            </a:extLst>
          </p:cNvPr>
          <p:cNvSpPr/>
          <p:nvPr userDrawn="1"/>
        </p:nvSpPr>
        <p:spPr>
          <a:xfrm rot="12780000">
            <a:off x="4208375" y="-421296"/>
            <a:ext cx="153842" cy="4527614"/>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 name="connsiteX0" fmla="*/ 9454 w 79792"/>
              <a:gd name="connsiteY0" fmla="*/ 131585 h 4416186"/>
              <a:gd name="connsiteX1" fmla="*/ 74693 w 79792"/>
              <a:gd name="connsiteY1" fmla="*/ 0 h 4416186"/>
              <a:gd name="connsiteX2" fmla="*/ 79792 w 79792"/>
              <a:gd name="connsiteY2" fmla="*/ 4416186 h 4416186"/>
              <a:gd name="connsiteX3" fmla="*/ 0 w 79792"/>
              <a:gd name="connsiteY3" fmla="*/ 4416186 h 4416186"/>
              <a:gd name="connsiteX4" fmla="*/ 9454 w 79792"/>
              <a:gd name="connsiteY4" fmla="*/ 131585 h 4416186"/>
              <a:gd name="connsiteX0" fmla="*/ 941 w 71279"/>
              <a:gd name="connsiteY0" fmla="*/ 131585 h 4515754"/>
              <a:gd name="connsiteX1" fmla="*/ 66180 w 71279"/>
              <a:gd name="connsiteY1" fmla="*/ 0 h 4515754"/>
              <a:gd name="connsiteX2" fmla="*/ 71279 w 71279"/>
              <a:gd name="connsiteY2" fmla="*/ 4416186 h 4515754"/>
              <a:gd name="connsiteX3" fmla="*/ 679 w 71279"/>
              <a:gd name="connsiteY3" fmla="*/ 4515754 h 4515754"/>
              <a:gd name="connsiteX4" fmla="*/ 941 w 71279"/>
              <a:gd name="connsiteY4" fmla="*/ 131585 h 4515754"/>
              <a:gd name="connsiteX0" fmla="*/ 4066 w 74404"/>
              <a:gd name="connsiteY0" fmla="*/ 131585 h 4514253"/>
              <a:gd name="connsiteX1" fmla="*/ 69305 w 74404"/>
              <a:gd name="connsiteY1" fmla="*/ 0 h 4514253"/>
              <a:gd name="connsiteX2" fmla="*/ 74404 w 74404"/>
              <a:gd name="connsiteY2" fmla="*/ 4416186 h 4514253"/>
              <a:gd name="connsiteX3" fmla="*/ 0 w 74404"/>
              <a:gd name="connsiteY3" fmla="*/ 4514253 h 4514253"/>
              <a:gd name="connsiteX4" fmla="*/ 4066 w 74404"/>
              <a:gd name="connsiteY4" fmla="*/ 131585 h 4514253"/>
              <a:gd name="connsiteX0" fmla="*/ 10903 w 81241"/>
              <a:gd name="connsiteY0" fmla="*/ 131585 h 4522221"/>
              <a:gd name="connsiteX1" fmla="*/ 76142 w 81241"/>
              <a:gd name="connsiteY1" fmla="*/ 0 h 4522221"/>
              <a:gd name="connsiteX2" fmla="*/ 81241 w 81241"/>
              <a:gd name="connsiteY2" fmla="*/ 4416186 h 4522221"/>
              <a:gd name="connsiteX3" fmla="*/ 0 w 81241"/>
              <a:gd name="connsiteY3" fmla="*/ 4522221 h 4522221"/>
              <a:gd name="connsiteX4" fmla="*/ 10903 w 81241"/>
              <a:gd name="connsiteY4" fmla="*/ 131585 h 4522221"/>
              <a:gd name="connsiteX0" fmla="*/ 10903 w 81241"/>
              <a:gd name="connsiteY0" fmla="*/ 131585 h 4522221"/>
              <a:gd name="connsiteX1" fmla="*/ 76142 w 81241"/>
              <a:gd name="connsiteY1" fmla="*/ 0 h 4522221"/>
              <a:gd name="connsiteX2" fmla="*/ 81241 w 81241"/>
              <a:gd name="connsiteY2" fmla="*/ 4416186 h 4522221"/>
              <a:gd name="connsiteX3" fmla="*/ 0 w 81241"/>
              <a:gd name="connsiteY3" fmla="*/ 4522221 h 4522221"/>
              <a:gd name="connsiteX4" fmla="*/ 10903 w 81241"/>
              <a:gd name="connsiteY4" fmla="*/ 131585 h 452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41" h="4522221">
                <a:moveTo>
                  <a:pt x="10903" y="131585"/>
                </a:moveTo>
                <a:lnTo>
                  <a:pt x="76142" y="0"/>
                </a:lnTo>
                <a:cubicBezTo>
                  <a:pt x="77842" y="1472062"/>
                  <a:pt x="79541" y="2944124"/>
                  <a:pt x="81241" y="4416186"/>
                </a:cubicBezTo>
                <a:cubicBezTo>
                  <a:pt x="14484" y="4497775"/>
                  <a:pt x="27080" y="4486876"/>
                  <a:pt x="0" y="4522221"/>
                </a:cubicBezTo>
                <a:cubicBezTo>
                  <a:pt x="3151" y="3094021"/>
                  <a:pt x="7752" y="1559785"/>
                  <a:pt x="10903" y="13158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20564" y="2612014"/>
            <a:ext cx="3592512" cy="1021556"/>
          </a:xfrm>
        </p:spPr>
        <p:txBody>
          <a:bodyPr anchor="t">
            <a:normAutofit/>
          </a:bodyPr>
          <a:lstStyle>
            <a:lvl1pPr algn="l">
              <a:defRPr sz="2400" b="1" cap="all"/>
            </a:lvl1pPr>
          </a:lstStyle>
          <a:p>
            <a:r>
              <a:rPr lang="en-US"/>
              <a:t>Click to edit Master title style</a:t>
            </a:r>
          </a:p>
        </p:txBody>
      </p:sp>
      <p:sp>
        <p:nvSpPr>
          <p:cNvPr id="3" name="Text Placeholder 2"/>
          <p:cNvSpPr>
            <a:spLocks noGrp="1"/>
          </p:cNvSpPr>
          <p:nvPr>
            <p:ph type="body" idx="1"/>
          </p:nvPr>
        </p:nvSpPr>
        <p:spPr>
          <a:xfrm>
            <a:off x="4520564" y="3633570"/>
            <a:ext cx="3592512" cy="344090"/>
          </a:xfrm>
        </p:spPr>
        <p:txBody>
          <a:bodyPr anchor="b"/>
          <a:lstStyle>
            <a:lvl1pPr marL="0" indent="0">
              <a:buNone/>
              <a:defRPr sz="1500">
                <a:solidFill>
                  <a:srgbClr val="4A4F55"/>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B220BBC-8879-E844-B35B-0F806738ECBE}" type="slidenum">
              <a:rPr lang="en-US" smtClean="0"/>
              <a:t>‹#›</a:t>
            </a:fld>
            <a:endParaRPr lang="en-US"/>
          </a:p>
        </p:txBody>
      </p:sp>
    </p:spTree>
    <p:extLst>
      <p:ext uri="{BB962C8B-B14F-4D97-AF65-F5344CB8AC3E}">
        <p14:creationId xmlns:p14="http://schemas.microsoft.com/office/powerpoint/2010/main" val="3183953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5" name="Picture 4" descr="A group of people walking down a street&#10;&#10;Description automatically generated">
            <a:extLst>
              <a:ext uri="{FF2B5EF4-FFF2-40B4-BE49-F238E27FC236}">
                <a16:creationId xmlns:a16="http://schemas.microsoft.com/office/drawing/2014/main" id="{4C3BCBD3-1B37-C444-A54B-35A2627DAFC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62" b="-176"/>
          <a:stretch/>
        </p:blipFill>
        <p:spPr>
          <a:xfrm>
            <a:off x="3369971" y="-17293"/>
            <a:ext cx="5774029" cy="5160793"/>
          </a:xfrm>
          <a:prstGeom prst="rect">
            <a:avLst/>
          </a:prstGeom>
        </p:spPr>
      </p:pic>
      <p:grpSp>
        <p:nvGrpSpPr>
          <p:cNvPr id="16" name="Group 15">
            <a:extLst>
              <a:ext uri="{FF2B5EF4-FFF2-40B4-BE49-F238E27FC236}">
                <a16:creationId xmlns:a16="http://schemas.microsoft.com/office/drawing/2014/main" id="{0DF169B2-7B51-4144-8AF2-5DE0B850423C}"/>
              </a:ext>
            </a:extLst>
          </p:cNvPr>
          <p:cNvGrpSpPr/>
          <p:nvPr userDrawn="1"/>
        </p:nvGrpSpPr>
        <p:grpSpPr>
          <a:xfrm>
            <a:off x="439200" y="0"/>
            <a:ext cx="6377353" cy="5154356"/>
            <a:chOff x="0" y="0"/>
            <a:chExt cx="6377353" cy="5150732"/>
          </a:xfrm>
          <a:solidFill>
            <a:schemeClr val="tx1"/>
          </a:solidFill>
        </p:grpSpPr>
        <p:sp>
          <p:nvSpPr>
            <p:cNvPr id="17" name="Rectangle 16">
              <a:extLst>
                <a:ext uri="{FF2B5EF4-FFF2-40B4-BE49-F238E27FC236}">
                  <a16:creationId xmlns:a16="http://schemas.microsoft.com/office/drawing/2014/main" id="{9BC1B275-68D3-B440-9C4E-E49028EA5B47}"/>
                </a:ext>
              </a:extLst>
            </p:cNvPr>
            <p:cNvSpPr/>
            <p:nvPr userDrawn="1"/>
          </p:nvSpPr>
          <p:spPr>
            <a:xfrm>
              <a:off x="0" y="0"/>
              <a:ext cx="3059877" cy="51435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A0D5574A-6B61-024C-83F6-5D3E04686218}"/>
                </a:ext>
              </a:extLst>
            </p:cNvPr>
            <p:cNvSpPr/>
            <p:nvPr userDrawn="1"/>
          </p:nvSpPr>
          <p:spPr>
            <a:xfrm rot="5400000">
              <a:off x="2143249" y="916627"/>
              <a:ext cx="5150732" cy="3317477"/>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B325E83-2393-6746-A8B1-C032CE56DB65}"/>
              </a:ext>
            </a:extLst>
          </p:cNvPr>
          <p:cNvGrpSpPr/>
          <p:nvPr userDrawn="1"/>
        </p:nvGrpSpPr>
        <p:grpSpPr>
          <a:xfrm>
            <a:off x="-80647" y="-2"/>
            <a:ext cx="6377353" cy="5156081"/>
            <a:chOff x="0" y="0"/>
            <a:chExt cx="6377353" cy="5150732"/>
          </a:xfrm>
        </p:grpSpPr>
        <p:sp>
          <p:nvSpPr>
            <p:cNvPr id="12" name="Rectangle 11">
              <a:extLst>
                <a:ext uri="{FF2B5EF4-FFF2-40B4-BE49-F238E27FC236}">
                  <a16:creationId xmlns:a16="http://schemas.microsoft.com/office/drawing/2014/main" id="{E245CAB9-C4E1-E242-9AC2-52D1BBFC520A}"/>
                </a:ext>
              </a:extLst>
            </p:cNvPr>
            <p:cNvSpPr/>
            <p:nvPr userDrawn="1"/>
          </p:nvSpPr>
          <p:spPr>
            <a:xfrm>
              <a:off x="0" y="0"/>
              <a:ext cx="305987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6151C75D-E4E3-D84F-85A7-6B902D607B44}"/>
                </a:ext>
              </a:extLst>
            </p:cNvPr>
            <p:cNvSpPr/>
            <p:nvPr userDrawn="1"/>
          </p:nvSpPr>
          <p:spPr>
            <a:xfrm rot="5400000">
              <a:off x="2143249" y="916627"/>
              <a:ext cx="5150732" cy="3317477"/>
            </a:xfrm>
            <a:prstGeom prst="triangle">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Freeform 9">
            <a:extLst>
              <a:ext uri="{FF2B5EF4-FFF2-40B4-BE49-F238E27FC236}">
                <a16:creationId xmlns:a16="http://schemas.microsoft.com/office/drawing/2014/main" id="{5D333F7C-268E-1F49-A2B8-CE0E6D7CB8C3}"/>
              </a:ext>
            </a:extLst>
          </p:cNvPr>
          <p:cNvSpPr/>
          <p:nvPr userDrawn="1"/>
        </p:nvSpPr>
        <p:spPr>
          <a:xfrm rot="1956373">
            <a:off x="4575729" y="1038850"/>
            <a:ext cx="133535" cy="4514253"/>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 name="connsiteX0" fmla="*/ 9454 w 79792"/>
              <a:gd name="connsiteY0" fmla="*/ 131585 h 4416186"/>
              <a:gd name="connsiteX1" fmla="*/ 74693 w 79792"/>
              <a:gd name="connsiteY1" fmla="*/ 0 h 4416186"/>
              <a:gd name="connsiteX2" fmla="*/ 79792 w 79792"/>
              <a:gd name="connsiteY2" fmla="*/ 4416186 h 4416186"/>
              <a:gd name="connsiteX3" fmla="*/ 0 w 79792"/>
              <a:gd name="connsiteY3" fmla="*/ 4416186 h 4416186"/>
              <a:gd name="connsiteX4" fmla="*/ 9454 w 79792"/>
              <a:gd name="connsiteY4" fmla="*/ 131585 h 4416186"/>
              <a:gd name="connsiteX0" fmla="*/ 941 w 71279"/>
              <a:gd name="connsiteY0" fmla="*/ 131585 h 4515754"/>
              <a:gd name="connsiteX1" fmla="*/ 66180 w 71279"/>
              <a:gd name="connsiteY1" fmla="*/ 0 h 4515754"/>
              <a:gd name="connsiteX2" fmla="*/ 71279 w 71279"/>
              <a:gd name="connsiteY2" fmla="*/ 4416186 h 4515754"/>
              <a:gd name="connsiteX3" fmla="*/ 679 w 71279"/>
              <a:gd name="connsiteY3" fmla="*/ 4515754 h 4515754"/>
              <a:gd name="connsiteX4" fmla="*/ 941 w 71279"/>
              <a:gd name="connsiteY4" fmla="*/ 131585 h 4515754"/>
              <a:gd name="connsiteX0" fmla="*/ 4066 w 74404"/>
              <a:gd name="connsiteY0" fmla="*/ 131585 h 4514253"/>
              <a:gd name="connsiteX1" fmla="*/ 69305 w 74404"/>
              <a:gd name="connsiteY1" fmla="*/ 0 h 4514253"/>
              <a:gd name="connsiteX2" fmla="*/ 74404 w 74404"/>
              <a:gd name="connsiteY2" fmla="*/ 4416186 h 4514253"/>
              <a:gd name="connsiteX3" fmla="*/ 0 w 74404"/>
              <a:gd name="connsiteY3" fmla="*/ 4514253 h 4514253"/>
              <a:gd name="connsiteX4" fmla="*/ 4066 w 74404"/>
              <a:gd name="connsiteY4" fmla="*/ 131585 h 451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04" h="4514253">
                <a:moveTo>
                  <a:pt x="4066" y="131585"/>
                </a:moveTo>
                <a:lnTo>
                  <a:pt x="69305" y="0"/>
                </a:lnTo>
                <a:cubicBezTo>
                  <a:pt x="71005" y="1472062"/>
                  <a:pt x="72704" y="2944124"/>
                  <a:pt x="74404" y="4416186"/>
                </a:cubicBezTo>
                <a:lnTo>
                  <a:pt x="0" y="4514253"/>
                </a:lnTo>
                <a:cubicBezTo>
                  <a:pt x="3151" y="3086053"/>
                  <a:pt x="915" y="1559785"/>
                  <a:pt x="4066" y="13158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1358" y="470882"/>
            <a:ext cx="3592512" cy="1021556"/>
          </a:xfrm>
        </p:spPr>
        <p:txBody>
          <a:bodyPr anchor="t">
            <a:normAutofit/>
          </a:bodyPr>
          <a:lstStyle>
            <a:lvl1pPr algn="l">
              <a:defRPr sz="2400" b="1" cap="all"/>
            </a:lvl1pPr>
          </a:lstStyle>
          <a:p>
            <a:r>
              <a:rPr lang="en-US"/>
              <a:t>Click to edit Master title style</a:t>
            </a:r>
          </a:p>
        </p:txBody>
      </p:sp>
      <p:sp>
        <p:nvSpPr>
          <p:cNvPr id="3" name="Text Placeholder 2"/>
          <p:cNvSpPr>
            <a:spLocks noGrp="1"/>
          </p:cNvSpPr>
          <p:nvPr>
            <p:ph type="body" idx="1"/>
          </p:nvPr>
        </p:nvSpPr>
        <p:spPr>
          <a:xfrm>
            <a:off x="601358" y="1492438"/>
            <a:ext cx="3592512" cy="344090"/>
          </a:xfrm>
        </p:spPr>
        <p:txBody>
          <a:bodyPr anchor="b"/>
          <a:lstStyle>
            <a:lvl1pPr marL="0" indent="0">
              <a:buNone/>
              <a:defRPr sz="1500">
                <a:solidFill>
                  <a:srgbClr val="4A4F55"/>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B220BBC-8879-E844-B35B-0F806738ECBE}" type="slidenum">
              <a:rPr lang="en-US" smtClean="0"/>
              <a:t>‹#›</a:t>
            </a:fld>
            <a:endParaRPr lang="en-US"/>
          </a:p>
        </p:txBody>
      </p:sp>
    </p:spTree>
    <p:extLst>
      <p:ext uri="{BB962C8B-B14F-4D97-AF65-F5344CB8AC3E}">
        <p14:creationId xmlns:p14="http://schemas.microsoft.com/office/powerpoint/2010/main" val="74047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pic>
        <p:nvPicPr>
          <p:cNvPr id="8" name="Picture 7" descr="A group of people walking down a street next to a building&#10;&#10;Description automatically generated">
            <a:extLst>
              <a:ext uri="{FF2B5EF4-FFF2-40B4-BE49-F238E27FC236}">
                <a16:creationId xmlns:a16="http://schemas.microsoft.com/office/drawing/2014/main" id="{4EF181C8-10ED-D64D-8EDB-E3681453399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07449" y="0"/>
            <a:ext cx="4536551" cy="5125355"/>
          </a:xfrm>
          <a:prstGeom prst="rect">
            <a:avLst/>
          </a:prstGeom>
        </p:spPr>
      </p:pic>
      <p:sp>
        <p:nvSpPr>
          <p:cNvPr id="2" name="Title 1"/>
          <p:cNvSpPr>
            <a:spLocks noGrp="1"/>
          </p:cNvSpPr>
          <p:nvPr>
            <p:ph type="title"/>
          </p:nvPr>
        </p:nvSpPr>
        <p:spPr>
          <a:xfrm>
            <a:off x="512001" y="644503"/>
            <a:ext cx="3592512" cy="1021556"/>
          </a:xfrm>
        </p:spPr>
        <p:txBody>
          <a:bodyPr anchor="t">
            <a:normAutofit/>
          </a:bodyPr>
          <a:lstStyle>
            <a:lvl1pPr algn="l">
              <a:defRPr sz="2400" b="1" cap="all"/>
            </a:lvl1pPr>
          </a:lstStyle>
          <a:p>
            <a:r>
              <a:rPr lang="en-US"/>
              <a:t>Click to edit Master title style</a:t>
            </a:r>
          </a:p>
        </p:txBody>
      </p:sp>
      <p:sp>
        <p:nvSpPr>
          <p:cNvPr id="3" name="Text Placeholder 2"/>
          <p:cNvSpPr>
            <a:spLocks noGrp="1"/>
          </p:cNvSpPr>
          <p:nvPr>
            <p:ph type="body" idx="1"/>
          </p:nvPr>
        </p:nvSpPr>
        <p:spPr>
          <a:xfrm>
            <a:off x="512001" y="1666059"/>
            <a:ext cx="3592512" cy="344090"/>
          </a:xfrm>
        </p:spPr>
        <p:txBody>
          <a:bodyPr anchor="b"/>
          <a:lstStyle>
            <a:lvl1pPr marL="0" indent="0">
              <a:buNone/>
              <a:defRPr sz="1500">
                <a:solidFill>
                  <a:srgbClr val="4A4F55"/>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B220BBC-8879-E844-B35B-0F806738ECBE}" type="slidenum">
              <a:rPr lang="en-US" smtClean="0"/>
              <a:t>‹#›</a:t>
            </a:fld>
            <a:endParaRPr lang="en-US"/>
          </a:p>
        </p:txBody>
      </p:sp>
      <p:sp>
        <p:nvSpPr>
          <p:cNvPr id="10" name="Freeform 9">
            <a:extLst>
              <a:ext uri="{FF2B5EF4-FFF2-40B4-BE49-F238E27FC236}">
                <a16:creationId xmlns:a16="http://schemas.microsoft.com/office/drawing/2014/main" id="{5D333F7C-268E-1F49-A2B8-CE0E6D7CB8C3}"/>
              </a:ext>
            </a:extLst>
          </p:cNvPr>
          <p:cNvSpPr/>
          <p:nvPr userDrawn="1"/>
        </p:nvSpPr>
        <p:spPr>
          <a:xfrm flipH="1">
            <a:off x="4607449" y="729324"/>
            <a:ext cx="147431" cy="4414176"/>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2" h="4414176">
                <a:moveTo>
                  <a:pt x="9454" y="129575"/>
                </a:moveTo>
                <a:lnTo>
                  <a:pt x="79792" y="0"/>
                </a:lnTo>
                <a:lnTo>
                  <a:pt x="79792" y="4414176"/>
                </a:lnTo>
                <a:lnTo>
                  <a:pt x="0" y="4414176"/>
                </a:lnTo>
                <a:cubicBezTo>
                  <a:pt x="3151" y="2985976"/>
                  <a:pt x="6303" y="1557775"/>
                  <a:pt x="9454" y="12957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587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B220BBC-8879-E844-B35B-0F806738ECBE}" type="slidenum">
              <a:rPr lang="en-US" smtClean="0"/>
              <a:t>‹#›</a:t>
            </a:fld>
            <a:endParaRPr lang="en-US"/>
          </a:p>
        </p:txBody>
      </p:sp>
      <p:sp>
        <p:nvSpPr>
          <p:cNvPr id="10" name="Title 1">
            <a:extLst>
              <a:ext uri="{FF2B5EF4-FFF2-40B4-BE49-F238E27FC236}">
                <a16:creationId xmlns:a16="http://schemas.microsoft.com/office/drawing/2014/main" id="{D2C5591F-849C-3B41-A257-FEA33CB57F03}"/>
              </a:ext>
            </a:extLst>
          </p:cNvPr>
          <p:cNvSpPr>
            <a:spLocks noGrp="1"/>
          </p:cNvSpPr>
          <p:nvPr>
            <p:ph type="title" hasCustomPrompt="1"/>
          </p:nvPr>
        </p:nvSpPr>
        <p:spPr>
          <a:xfrm>
            <a:off x="536408" y="237636"/>
            <a:ext cx="8140628" cy="857250"/>
          </a:xfrm>
        </p:spPr>
        <p:txBody>
          <a:bodyPr/>
          <a:lstStyle/>
          <a:p>
            <a:r>
              <a:rPr lang="en-US"/>
              <a:t>CLICK TO EDIT MASTER TITLE STYLE</a:t>
            </a:r>
          </a:p>
        </p:txBody>
      </p:sp>
      <p:pic>
        <p:nvPicPr>
          <p:cNvPr id="12" name="Picture 11" descr="A close up of a logo&#10;&#10;Description automatically generated">
            <a:extLst>
              <a:ext uri="{FF2B5EF4-FFF2-40B4-BE49-F238E27FC236}">
                <a16:creationId xmlns:a16="http://schemas.microsoft.com/office/drawing/2014/main" id="{E5C5502B-A01D-CB4E-9D8E-B5505FD4FE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4198"/>
          <a:stretch/>
        </p:blipFill>
        <p:spPr>
          <a:xfrm>
            <a:off x="0" y="0"/>
            <a:ext cx="876601" cy="796293"/>
          </a:xfrm>
          <a:prstGeom prst="rect">
            <a:avLst/>
          </a:prstGeom>
        </p:spPr>
      </p:pic>
      <p:grpSp>
        <p:nvGrpSpPr>
          <p:cNvPr id="2" name="Group 1">
            <a:extLst>
              <a:ext uri="{FF2B5EF4-FFF2-40B4-BE49-F238E27FC236}">
                <a16:creationId xmlns:a16="http://schemas.microsoft.com/office/drawing/2014/main" id="{4116547D-614F-E549-97A4-850E8651FC57}"/>
              </a:ext>
            </a:extLst>
          </p:cNvPr>
          <p:cNvGrpSpPr/>
          <p:nvPr userDrawn="1"/>
        </p:nvGrpSpPr>
        <p:grpSpPr>
          <a:xfrm>
            <a:off x="182346" y="104249"/>
            <a:ext cx="570006" cy="4473696"/>
            <a:chOff x="182346" y="104249"/>
            <a:chExt cx="570006" cy="4473696"/>
          </a:xfrm>
        </p:grpSpPr>
        <p:pic>
          <p:nvPicPr>
            <p:cNvPr id="13" name="Picture 12" descr="A close up of a logo&#10;&#10;Description automatically generated">
              <a:extLst>
                <a:ext uri="{FF2B5EF4-FFF2-40B4-BE49-F238E27FC236}">
                  <a16:creationId xmlns:a16="http://schemas.microsoft.com/office/drawing/2014/main" id="{EB6B52A0-3685-A54B-B54D-60133004576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82346" y="104249"/>
              <a:ext cx="570006" cy="538523"/>
            </a:xfrm>
            <a:prstGeom prst="rect">
              <a:avLst/>
            </a:prstGeom>
          </p:spPr>
        </p:pic>
        <p:sp>
          <p:nvSpPr>
            <p:cNvPr id="14" name="Rectangle 13">
              <a:extLst>
                <a:ext uri="{FF2B5EF4-FFF2-40B4-BE49-F238E27FC236}">
                  <a16:creationId xmlns:a16="http://schemas.microsoft.com/office/drawing/2014/main" id="{E7433753-A008-7742-B793-CE86E61CD2B1}"/>
                </a:ext>
              </a:extLst>
            </p:cNvPr>
            <p:cNvSpPr/>
            <p:nvPr userDrawn="1"/>
          </p:nvSpPr>
          <p:spPr>
            <a:xfrm rot="5400000">
              <a:off x="-1801902" y="2538833"/>
              <a:ext cx="4023360" cy="54864"/>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0515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eader &amp;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B220BBC-8879-E844-B35B-0F806738ECBE}" type="slidenum">
              <a:rPr lang="en-US" smtClean="0"/>
              <a:t>‹#›</a:t>
            </a:fld>
            <a:endParaRPr lang="en-US"/>
          </a:p>
        </p:txBody>
      </p:sp>
      <p:sp>
        <p:nvSpPr>
          <p:cNvPr id="10" name="Title 1">
            <a:extLst>
              <a:ext uri="{FF2B5EF4-FFF2-40B4-BE49-F238E27FC236}">
                <a16:creationId xmlns:a16="http://schemas.microsoft.com/office/drawing/2014/main" id="{D2C5591F-849C-3B41-A257-FEA33CB57F03}"/>
              </a:ext>
            </a:extLst>
          </p:cNvPr>
          <p:cNvSpPr>
            <a:spLocks noGrp="1"/>
          </p:cNvSpPr>
          <p:nvPr>
            <p:ph type="title" hasCustomPrompt="1"/>
          </p:nvPr>
        </p:nvSpPr>
        <p:spPr>
          <a:xfrm>
            <a:off x="536408" y="237636"/>
            <a:ext cx="8140628" cy="857250"/>
          </a:xfrm>
        </p:spPr>
        <p:txBody>
          <a:bodyPr/>
          <a:lstStyle/>
          <a:p>
            <a:r>
              <a:rPr lang="en-US"/>
              <a:t>CLICK TO EDIT MASTER TITLE STYLE</a:t>
            </a:r>
          </a:p>
        </p:txBody>
      </p:sp>
      <p:pic>
        <p:nvPicPr>
          <p:cNvPr id="12" name="Picture 11" descr="A close up of a logo&#10;&#10;Description automatically generated">
            <a:extLst>
              <a:ext uri="{FF2B5EF4-FFF2-40B4-BE49-F238E27FC236}">
                <a16:creationId xmlns:a16="http://schemas.microsoft.com/office/drawing/2014/main" id="{E5C5502B-A01D-CB4E-9D8E-B5505FD4FE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4198"/>
          <a:stretch/>
        </p:blipFill>
        <p:spPr>
          <a:xfrm>
            <a:off x="0" y="0"/>
            <a:ext cx="876601" cy="796293"/>
          </a:xfrm>
          <a:prstGeom prst="rect">
            <a:avLst/>
          </a:prstGeom>
        </p:spPr>
      </p:pic>
      <p:sp>
        <p:nvSpPr>
          <p:cNvPr id="7" name="Text Placeholder 2">
            <a:extLst>
              <a:ext uri="{FF2B5EF4-FFF2-40B4-BE49-F238E27FC236}">
                <a16:creationId xmlns:a16="http://schemas.microsoft.com/office/drawing/2014/main" id="{A6A4B992-B89F-1746-AFCC-EC7631249786}"/>
              </a:ext>
            </a:extLst>
          </p:cNvPr>
          <p:cNvSpPr>
            <a:spLocks noGrp="1"/>
          </p:cNvSpPr>
          <p:nvPr>
            <p:ph type="body" idx="1"/>
          </p:nvPr>
        </p:nvSpPr>
        <p:spPr>
          <a:xfrm>
            <a:off x="536408" y="1146189"/>
            <a:ext cx="8140628" cy="344090"/>
          </a:xfrm>
        </p:spPr>
        <p:txBody>
          <a:bodyPr anchor="b"/>
          <a:lstStyle>
            <a:lvl1pPr marL="0" indent="0">
              <a:buNone/>
              <a:defRPr sz="1500">
                <a:solidFill>
                  <a:srgbClr val="4A4F55"/>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grpSp>
        <p:nvGrpSpPr>
          <p:cNvPr id="8" name="Group 7">
            <a:extLst>
              <a:ext uri="{FF2B5EF4-FFF2-40B4-BE49-F238E27FC236}">
                <a16:creationId xmlns:a16="http://schemas.microsoft.com/office/drawing/2014/main" id="{CAF38B7F-7A6E-D741-A5F1-754C88A627FC}"/>
              </a:ext>
            </a:extLst>
          </p:cNvPr>
          <p:cNvGrpSpPr/>
          <p:nvPr userDrawn="1"/>
        </p:nvGrpSpPr>
        <p:grpSpPr>
          <a:xfrm>
            <a:off x="182346" y="104249"/>
            <a:ext cx="570006" cy="4473696"/>
            <a:chOff x="182346" y="104249"/>
            <a:chExt cx="570006" cy="4473696"/>
          </a:xfrm>
        </p:grpSpPr>
        <p:pic>
          <p:nvPicPr>
            <p:cNvPr id="9" name="Picture 8" descr="A close up of a logo&#10;&#10;Description automatically generated">
              <a:extLst>
                <a:ext uri="{FF2B5EF4-FFF2-40B4-BE49-F238E27FC236}">
                  <a16:creationId xmlns:a16="http://schemas.microsoft.com/office/drawing/2014/main" id="{CA90C820-AC80-524A-B30C-0F492D7CA18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82346" y="104249"/>
              <a:ext cx="570006" cy="538523"/>
            </a:xfrm>
            <a:prstGeom prst="rect">
              <a:avLst/>
            </a:prstGeom>
          </p:spPr>
        </p:pic>
        <p:sp>
          <p:nvSpPr>
            <p:cNvPr id="11" name="Rectangle 10">
              <a:extLst>
                <a:ext uri="{FF2B5EF4-FFF2-40B4-BE49-F238E27FC236}">
                  <a16:creationId xmlns:a16="http://schemas.microsoft.com/office/drawing/2014/main" id="{6AAD71DB-6346-2144-85C6-F4CEF58B34C5}"/>
                </a:ext>
              </a:extLst>
            </p:cNvPr>
            <p:cNvSpPr/>
            <p:nvPr userDrawn="1"/>
          </p:nvSpPr>
          <p:spPr>
            <a:xfrm rot="5400000">
              <a:off x="-1801902" y="2538833"/>
              <a:ext cx="4023360" cy="54864"/>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1817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6408" y="237636"/>
            <a:ext cx="8140628" cy="857250"/>
          </a:xfrm>
        </p:spPr>
        <p:txBody>
          <a:bodyPr/>
          <a:lstStyle/>
          <a:p>
            <a:r>
              <a:rPr lang="en-US"/>
              <a:t>CLICK TO EDIT MASTER TITLE STYLE</a:t>
            </a:r>
          </a:p>
        </p:txBody>
      </p:sp>
      <p:sp>
        <p:nvSpPr>
          <p:cNvPr id="3" name="Content Placeholder 2"/>
          <p:cNvSpPr>
            <a:spLocks noGrp="1"/>
          </p:cNvSpPr>
          <p:nvPr>
            <p:ph idx="1"/>
          </p:nvPr>
        </p:nvSpPr>
        <p:spPr>
          <a:xfrm>
            <a:off x="536408" y="1177748"/>
            <a:ext cx="8140628" cy="339447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close up of a logo&#10;&#10;Description automatically generated">
            <a:extLst>
              <a:ext uri="{FF2B5EF4-FFF2-40B4-BE49-F238E27FC236}">
                <a16:creationId xmlns:a16="http://schemas.microsoft.com/office/drawing/2014/main" id="{8521E6B9-4F77-584D-BA4E-D0E7EA0B28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4198"/>
          <a:stretch/>
        </p:blipFill>
        <p:spPr>
          <a:xfrm>
            <a:off x="0" y="0"/>
            <a:ext cx="876601" cy="796293"/>
          </a:xfrm>
          <a:prstGeom prst="rect">
            <a:avLst/>
          </a:prstGeom>
        </p:spPr>
      </p:pic>
      <p:grpSp>
        <p:nvGrpSpPr>
          <p:cNvPr id="8" name="Group 7">
            <a:extLst>
              <a:ext uri="{FF2B5EF4-FFF2-40B4-BE49-F238E27FC236}">
                <a16:creationId xmlns:a16="http://schemas.microsoft.com/office/drawing/2014/main" id="{9C712D0E-A2E0-5842-B6AA-14AF1C23D9BC}"/>
              </a:ext>
            </a:extLst>
          </p:cNvPr>
          <p:cNvGrpSpPr/>
          <p:nvPr userDrawn="1"/>
        </p:nvGrpSpPr>
        <p:grpSpPr>
          <a:xfrm>
            <a:off x="182346" y="104249"/>
            <a:ext cx="570006" cy="4473696"/>
            <a:chOff x="182346" y="104249"/>
            <a:chExt cx="570006" cy="4473696"/>
          </a:xfrm>
        </p:grpSpPr>
        <p:pic>
          <p:nvPicPr>
            <p:cNvPr id="9" name="Picture 8" descr="A close up of a logo&#10;&#10;Description automatically generated">
              <a:extLst>
                <a:ext uri="{FF2B5EF4-FFF2-40B4-BE49-F238E27FC236}">
                  <a16:creationId xmlns:a16="http://schemas.microsoft.com/office/drawing/2014/main" id="{53215066-D693-314A-9B0D-E690BD56D50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82346" y="104249"/>
              <a:ext cx="570006" cy="538523"/>
            </a:xfrm>
            <a:prstGeom prst="rect">
              <a:avLst/>
            </a:prstGeom>
          </p:spPr>
        </p:pic>
        <p:sp>
          <p:nvSpPr>
            <p:cNvPr id="10" name="Rectangle 9">
              <a:extLst>
                <a:ext uri="{FF2B5EF4-FFF2-40B4-BE49-F238E27FC236}">
                  <a16:creationId xmlns:a16="http://schemas.microsoft.com/office/drawing/2014/main" id="{7D841E4F-2415-0A4F-8ECD-001D43698B78}"/>
                </a:ext>
              </a:extLst>
            </p:cNvPr>
            <p:cNvSpPr/>
            <p:nvPr userDrawn="1"/>
          </p:nvSpPr>
          <p:spPr>
            <a:xfrm rot="5400000">
              <a:off x="-1801902" y="2538833"/>
              <a:ext cx="4023360" cy="54864"/>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81697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4842687B-E34E-4B47-BB16-2DB39BC0662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4198"/>
          <a:stretch/>
        </p:blipFill>
        <p:spPr>
          <a:xfrm>
            <a:off x="2718" y="0"/>
            <a:ext cx="876601" cy="796293"/>
          </a:xfrm>
          <a:prstGeom prst="rect">
            <a:avLst/>
          </a:prstGeom>
        </p:spPr>
      </p:pic>
      <p:grpSp>
        <p:nvGrpSpPr>
          <p:cNvPr id="11" name="Group 10">
            <a:extLst>
              <a:ext uri="{FF2B5EF4-FFF2-40B4-BE49-F238E27FC236}">
                <a16:creationId xmlns:a16="http://schemas.microsoft.com/office/drawing/2014/main" id="{C07CFB3C-9636-0A4F-8178-A1ABF0298AF8}"/>
              </a:ext>
            </a:extLst>
          </p:cNvPr>
          <p:cNvGrpSpPr/>
          <p:nvPr userDrawn="1"/>
        </p:nvGrpSpPr>
        <p:grpSpPr>
          <a:xfrm>
            <a:off x="198023" y="147081"/>
            <a:ext cx="8503920" cy="543191"/>
            <a:chOff x="198023" y="147081"/>
            <a:chExt cx="8700480" cy="543191"/>
          </a:xfrm>
        </p:grpSpPr>
        <p:pic>
          <p:nvPicPr>
            <p:cNvPr id="5" name="Picture 4" descr="A close up of a logo&#10;&#10;Description automatically generated">
              <a:extLst>
                <a:ext uri="{FF2B5EF4-FFF2-40B4-BE49-F238E27FC236}">
                  <a16:creationId xmlns:a16="http://schemas.microsoft.com/office/drawing/2014/main" id="{29D15242-825A-344E-9167-CF27804226C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98023" y="151749"/>
              <a:ext cx="492246" cy="538523"/>
            </a:xfrm>
            <a:prstGeom prst="rect">
              <a:avLst/>
            </a:prstGeom>
          </p:spPr>
        </p:pic>
        <p:sp>
          <p:nvSpPr>
            <p:cNvPr id="7" name="Rectangle 6">
              <a:extLst>
                <a:ext uri="{FF2B5EF4-FFF2-40B4-BE49-F238E27FC236}">
                  <a16:creationId xmlns:a16="http://schemas.microsoft.com/office/drawing/2014/main" id="{7E1567C5-D584-7341-917B-F0C864D6E96C}"/>
                </a:ext>
              </a:extLst>
            </p:cNvPr>
            <p:cNvSpPr/>
            <p:nvPr userDrawn="1"/>
          </p:nvSpPr>
          <p:spPr>
            <a:xfrm>
              <a:off x="690269" y="147081"/>
              <a:ext cx="8208234" cy="64008"/>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itle 1">
            <a:extLst>
              <a:ext uri="{FF2B5EF4-FFF2-40B4-BE49-F238E27FC236}">
                <a16:creationId xmlns:a16="http://schemas.microsoft.com/office/drawing/2014/main" id="{57BD343E-BB60-1846-957C-EF5784C57135}"/>
              </a:ext>
            </a:extLst>
          </p:cNvPr>
          <p:cNvSpPr>
            <a:spLocks noGrp="1"/>
          </p:cNvSpPr>
          <p:nvPr>
            <p:ph type="title" hasCustomPrompt="1"/>
          </p:nvPr>
        </p:nvSpPr>
        <p:spPr>
          <a:xfrm>
            <a:off x="536408" y="229323"/>
            <a:ext cx="8140628" cy="857250"/>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E6F385B3-52AD-1F49-A990-25AE7ABF37B7}"/>
              </a:ext>
            </a:extLst>
          </p:cNvPr>
          <p:cNvSpPr>
            <a:spLocks noGrp="1"/>
          </p:cNvSpPr>
          <p:nvPr>
            <p:ph idx="1"/>
          </p:nvPr>
        </p:nvSpPr>
        <p:spPr>
          <a:xfrm>
            <a:off x="536408" y="1169435"/>
            <a:ext cx="8140628" cy="339447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2353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6408" y="1200151"/>
            <a:ext cx="3959392"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7408" y="1200151"/>
            <a:ext cx="3959392"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B220BBC-8879-E844-B35B-0F806738ECBE}" type="slidenum">
              <a:rPr lang="en-US" smtClean="0"/>
              <a:t>‹#›</a:t>
            </a:fld>
            <a:endParaRPr lang="en-US"/>
          </a:p>
        </p:txBody>
      </p:sp>
      <p:sp>
        <p:nvSpPr>
          <p:cNvPr id="6" name="Title 1">
            <a:extLst>
              <a:ext uri="{FF2B5EF4-FFF2-40B4-BE49-F238E27FC236}">
                <a16:creationId xmlns:a16="http://schemas.microsoft.com/office/drawing/2014/main" id="{4F3610E8-A726-8449-8F78-DA2F7ACC9820}"/>
              </a:ext>
            </a:extLst>
          </p:cNvPr>
          <p:cNvSpPr>
            <a:spLocks noGrp="1"/>
          </p:cNvSpPr>
          <p:nvPr>
            <p:ph type="title" hasCustomPrompt="1"/>
          </p:nvPr>
        </p:nvSpPr>
        <p:spPr>
          <a:xfrm>
            <a:off x="536408" y="237636"/>
            <a:ext cx="8140628" cy="857250"/>
          </a:xfrm>
        </p:spPr>
        <p:txBody>
          <a:bodyPr/>
          <a:lstStyle/>
          <a:p>
            <a:r>
              <a:rPr lang="en-US"/>
              <a:t>CLICK TO EDIT MASTER TITLE STYLE</a:t>
            </a:r>
          </a:p>
        </p:txBody>
      </p:sp>
      <p:pic>
        <p:nvPicPr>
          <p:cNvPr id="9" name="Picture 8" descr="A close up of a logo&#10;&#10;Description automatically generated">
            <a:extLst>
              <a:ext uri="{FF2B5EF4-FFF2-40B4-BE49-F238E27FC236}">
                <a16:creationId xmlns:a16="http://schemas.microsoft.com/office/drawing/2014/main" id="{4418BBB7-7D3A-EF42-ADCA-F5DFC970C29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4198"/>
          <a:stretch/>
        </p:blipFill>
        <p:spPr>
          <a:xfrm>
            <a:off x="0" y="0"/>
            <a:ext cx="876601" cy="796293"/>
          </a:xfrm>
          <a:prstGeom prst="rect">
            <a:avLst/>
          </a:prstGeom>
        </p:spPr>
      </p:pic>
      <p:grpSp>
        <p:nvGrpSpPr>
          <p:cNvPr id="12" name="Group 11">
            <a:extLst>
              <a:ext uri="{FF2B5EF4-FFF2-40B4-BE49-F238E27FC236}">
                <a16:creationId xmlns:a16="http://schemas.microsoft.com/office/drawing/2014/main" id="{C6BB865F-C183-4546-9810-D99750BE1204}"/>
              </a:ext>
            </a:extLst>
          </p:cNvPr>
          <p:cNvGrpSpPr/>
          <p:nvPr userDrawn="1"/>
        </p:nvGrpSpPr>
        <p:grpSpPr>
          <a:xfrm>
            <a:off x="182346" y="104249"/>
            <a:ext cx="570006" cy="4473696"/>
            <a:chOff x="182346" y="104249"/>
            <a:chExt cx="570006" cy="4473696"/>
          </a:xfrm>
        </p:grpSpPr>
        <p:pic>
          <p:nvPicPr>
            <p:cNvPr id="13" name="Picture 12" descr="A close up of a logo&#10;&#10;Description automatically generated">
              <a:extLst>
                <a:ext uri="{FF2B5EF4-FFF2-40B4-BE49-F238E27FC236}">
                  <a16:creationId xmlns:a16="http://schemas.microsoft.com/office/drawing/2014/main" id="{C1326A71-8846-1644-B377-66996DE3D09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82346" y="104249"/>
              <a:ext cx="570006" cy="538523"/>
            </a:xfrm>
            <a:prstGeom prst="rect">
              <a:avLst/>
            </a:prstGeom>
          </p:spPr>
        </p:pic>
        <p:sp>
          <p:nvSpPr>
            <p:cNvPr id="14" name="Rectangle 13">
              <a:extLst>
                <a:ext uri="{FF2B5EF4-FFF2-40B4-BE49-F238E27FC236}">
                  <a16:creationId xmlns:a16="http://schemas.microsoft.com/office/drawing/2014/main" id="{C45CE7F6-2C34-3740-9B4C-56FD5B3EA2FC}"/>
                </a:ext>
              </a:extLst>
            </p:cNvPr>
            <p:cNvSpPr/>
            <p:nvPr userDrawn="1"/>
          </p:nvSpPr>
          <p:spPr>
            <a:xfrm rot="5400000">
              <a:off x="-1801902" y="2538833"/>
              <a:ext cx="4023360" cy="54864"/>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77088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6408" y="1151335"/>
            <a:ext cx="3960980" cy="479822"/>
          </a:xfrm>
        </p:spPr>
        <p:txBody>
          <a:bodyPr anchor="b"/>
          <a:lstStyle>
            <a:lvl1pPr marL="0" indent="0">
              <a:buNone/>
              <a:defRPr sz="1800" b="1">
                <a:solidFill>
                  <a:srgbClr val="FCC90A"/>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36408" y="1631156"/>
            <a:ext cx="3960980"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24265" y="1151335"/>
            <a:ext cx="3962536" cy="479822"/>
          </a:xfrm>
        </p:spPr>
        <p:txBody>
          <a:bodyPr anchor="b"/>
          <a:lstStyle>
            <a:lvl1pPr marL="0" indent="0">
              <a:buNone/>
              <a:defRPr sz="1800" b="1">
                <a:solidFill>
                  <a:srgbClr val="FCC90A"/>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24265" y="1631156"/>
            <a:ext cx="3962536"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B220BBC-8879-E844-B35B-0F806738ECBE}" type="slidenum">
              <a:rPr lang="en-US" smtClean="0"/>
              <a:t>‹#›</a:t>
            </a:fld>
            <a:endParaRPr lang="en-US"/>
          </a:p>
        </p:txBody>
      </p:sp>
      <p:sp>
        <p:nvSpPr>
          <p:cNvPr id="10" name="Title 1">
            <a:extLst>
              <a:ext uri="{FF2B5EF4-FFF2-40B4-BE49-F238E27FC236}">
                <a16:creationId xmlns:a16="http://schemas.microsoft.com/office/drawing/2014/main" id="{84E2CA30-05C0-3D47-841D-BC4D8B15AD74}"/>
              </a:ext>
            </a:extLst>
          </p:cNvPr>
          <p:cNvSpPr>
            <a:spLocks noGrp="1"/>
          </p:cNvSpPr>
          <p:nvPr>
            <p:ph type="title" hasCustomPrompt="1"/>
          </p:nvPr>
        </p:nvSpPr>
        <p:spPr>
          <a:xfrm>
            <a:off x="536408" y="237636"/>
            <a:ext cx="8140628" cy="857250"/>
          </a:xfrm>
        </p:spPr>
        <p:txBody>
          <a:bodyPr/>
          <a:lstStyle/>
          <a:p>
            <a:r>
              <a:rPr lang="en-US"/>
              <a:t>CLICK TO EDIT MASTER TITLE STYLE</a:t>
            </a:r>
          </a:p>
        </p:txBody>
      </p:sp>
      <p:pic>
        <p:nvPicPr>
          <p:cNvPr id="11" name="Picture 10" descr="A close up of a logo&#10;&#10;Description automatically generated">
            <a:extLst>
              <a:ext uri="{FF2B5EF4-FFF2-40B4-BE49-F238E27FC236}">
                <a16:creationId xmlns:a16="http://schemas.microsoft.com/office/drawing/2014/main" id="{E0435E06-3DC2-2841-B93E-196B9DC38BF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4198"/>
          <a:stretch/>
        </p:blipFill>
        <p:spPr>
          <a:xfrm>
            <a:off x="0" y="0"/>
            <a:ext cx="876601" cy="796293"/>
          </a:xfrm>
          <a:prstGeom prst="rect">
            <a:avLst/>
          </a:prstGeom>
        </p:spPr>
      </p:pic>
      <p:grpSp>
        <p:nvGrpSpPr>
          <p:cNvPr id="14" name="Group 13">
            <a:extLst>
              <a:ext uri="{FF2B5EF4-FFF2-40B4-BE49-F238E27FC236}">
                <a16:creationId xmlns:a16="http://schemas.microsoft.com/office/drawing/2014/main" id="{1ECD72CA-61EB-4A4C-8093-436A3464D051}"/>
              </a:ext>
            </a:extLst>
          </p:cNvPr>
          <p:cNvGrpSpPr/>
          <p:nvPr userDrawn="1"/>
        </p:nvGrpSpPr>
        <p:grpSpPr>
          <a:xfrm>
            <a:off x="182346" y="104249"/>
            <a:ext cx="570006" cy="4473696"/>
            <a:chOff x="182346" y="104249"/>
            <a:chExt cx="570006" cy="4473696"/>
          </a:xfrm>
        </p:grpSpPr>
        <p:pic>
          <p:nvPicPr>
            <p:cNvPr id="15" name="Picture 14" descr="A close up of a logo&#10;&#10;Description automatically generated">
              <a:extLst>
                <a:ext uri="{FF2B5EF4-FFF2-40B4-BE49-F238E27FC236}">
                  <a16:creationId xmlns:a16="http://schemas.microsoft.com/office/drawing/2014/main" id="{F88AF9A5-C125-F347-97C5-E074CF5BD09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82346" y="104249"/>
              <a:ext cx="570006" cy="538523"/>
            </a:xfrm>
            <a:prstGeom prst="rect">
              <a:avLst/>
            </a:prstGeom>
          </p:spPr>
        </p:pic>
        <p:sp>
          <p:nvSpPr>
            <p:cNvPr id="16" name="Rectangle 15">
              <a:extLst>
                <a:ext uri="{FF2B5EF4-FFF2-40B4-BE49-F238E27FC236}">
                  <a16:creationId xmlns:a16="http://schemas.microsoft.com/office/drawing/2014/main" id="{9C3EEEA6-D6CD-7F4A-89B6-5F1C74A362F6}"/>
                </a:ext>
              </a:extLst>
            </p:cNvPr>
            <p:cNvSpPr/>
            <p:nvPr userDrawn="1"/>
          </p:nvSpPr>
          <p:spPr>
            <a:xfrm rot="5400000">
              <a:off x="-1801902" y="2538833"/>
              <a:ext cx="4023360" cy="54864"/>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89695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220BBC-8879-E844-B35B-0F806738ECBE}" type="slidenum">
              <a:rPr lang="en-US" smtClean="0"/>
              <a:t>‹#›</a:t>
            </a:fld>
            <a:endParaRPr lang="en-US"/>
          </a:p>
        </p:txBody>
      </p:sp>
    </p:spTree>
    <p:extLst>
      <p:ext uri="{BB962C8B-B14F-4D97-AF65-F5344CB8AC3E}">
        <p14:creationId xmlns:p14="http://schemas.microsoft.com/office/powerpoint/2010/main" val="3304505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C806285-BEFA-E540-AFFA-C98F20B26B71}"/>
              </a:ext>
            </a:extLst>
          </p:cNvPr>
          <p:cNvSpPr/>
          <p:nvPr userDrawn="1"/>
        </p:nvSpPr>
        <p:spPr>
          <a:xfrm>
            <a:off x="4683760" y="9004"/>
            <a:ext cx="4460240" cy="5134496"/>
          </a:xfrm>
          <a:prstGeom prst="rect">
            <a:avLst/>
          </a:prstGeom>
          <a:solidFill>
            <a:srgbClr val="27232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large white building&#10;&#10;Description automatically generated">
            <a:extLst>
              <a:ext uri="{FF2B5EF4-FFF2-40B4-BE49-F238E27FC236}">
                <a16:creationId xmlns:a16="http://schemas.microsoft.com/office/drawing/2014/main" id="{1CD372BA-776F-414E-A75F-E041CFEFFF2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8800"/>
                    </a14:imgEffect>
                    <a14:imgEffect>
                      <a14:saturation sat="75000"/>
                    </a14:imgEffect>
                  </a14:imgLayer>
                </a14:imgProps>
              </a:ext>
              <a:ext uri="{28A0092B-C50C-407E-A947-70E740481C1C}">
                <a14:useLocalDpi xmlns:a14="http://schemas.microsoft.com/office/drawing/2010/main"/>
              </a:ext>
            </a:extLst>
          </a:blip>
          <a:srcRect/>
          <a:stretch/>
        </p:blipFill>
        <p:spPr>
          <a:xfrm>
            <a:off x="4976603" y="556528"/>
            <a:ext cx="4167397" cy="4586971"/>
          </a:xfrm>
          <a:prstGeom prst="rect">
            <a:avLst/>
          </a:prstGeom>
          <a:effectLst>
            <a:outerShdw dir="5400000" algn="ctr" rotWithShape="0">
              <a:srgbClr val="000000">
                <a:alpha val="43137"/>
              </a:srgbClr>
            </a:outerShdw>
            <a:softEdge rad="12700"/>
          </a:effectLst>
        </p:spPr>
      </p:pic>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7010400" y="486965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220BBC-8879-E844-B35B-0F806738ECBE}" type="slidenum">
              <a:rPr lang="en-US" smtClean="0"/>
              <a:t>‹#›</a:t>
            </a:fld>
            <a:endParaRPr lang="en-US"/>
          </a:p>
        </p:txBody>
      </p:sp>
      <p:sp>
        <p:nvSpPr>
          <p:cNvPr id="12" name="Subtitle 2">
            <a:extLst>
              <a:ext uri="{FF2B5EF4-FFF2-40B4-BE49-F238E27FC236}">
                <a16:creationId xmlns:a16="http://schemas.microsoft.com/office/drawing/2014/main" id="{47B07CA2-EE15-8740-9ADD-4D7F85AF94CA}"/>
              </a:ext>
            </a:extLst>
          </p:cNvPr>
          <p:cNvSpPr>
            <a:spLocks noGrp="1"/>
          </p:cNvSpPr>
          <p:nvPr>
            <p:ph type="subTitle" idx="1"/>
          </p:nvPr>
        </p:nvSpPr>
        <p:spPr>
          <a:xfrm>
            <a:off x="318901" y="1224321"/>
            <a:ext cx="4009259" cy="1314450"/>
          </a:xfrm>
        </p:spPr>
        <p:txBody>
          <a:bodyPr/>
          <a:lstStyle>
            <a:lvl1pPr marL="0" indent="0" algn="l">
              <a:buNone/>
              <a:defRPr>
                <a:solidFill>
                  <a:srgbClr val="4A4F5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16" name="Picture 15">
            <a:extLst>
              <a:ext uri="{FF2B5EF4-FFF2-40B4-BE49-F238E27FC236}">
                <a16:creationId xmlns:a16="http://schemas.microsoft.com/office/drawing/2014/main" id="{FCF87C07-9D91-4E45-921A-44018CE19B3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b="6847"/>
          <a:stretch/>
        </p:blipFill>
        <p:spPr>
          <a:xfrm>
            <a:off x="7713518" y="2762"/>
            <a:ext cx="1407332" cy="1498261"/>
          </a:xfrm>
          <a:prstGeom prst="rect">
            <a:avLst/>
          </a:prstGeom>
        </p:spPr>
      </p:pic>
      <p:pic>
        <p:nvPicPr>
          <p:cNvPr id="19" name="Picture 18" descr="A close up of a logo&#10;&#10;Description automatically generated">
            <a:extLst>
              <a:ext uri="{FF2B5EF4-FFF2-40B4-BE49-F238E27FC236}">
                <a16:creationId xmlns:a16="http://schemas.microsoft.com/office/drawing/2014/main" id="{CDC26C18-1799-5F49-909E-3517C5CB1301}"/>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b="19854"/>
          <a:stretch/>
        </p:blipFill>
        <p:spPr>
          <a:xfrm>
            <a:off x="4840586" y="2791962"/>
            <a:ext cx="818534" cy="2200843"/>
          </a:xfrm>
          <a:prstGeom prst="rect">
            <a:avLst/>
          </a:prstGeom>
        </p:spPr>
      </p:pic>
      <p:pic>
        <p:nvPicPr>
          <p:cNvPr id="21" name="Picture 20" descr="A picture containing baseball&#10;&#10;Description automatically generated">
            <a:extLst>
              <a:ext uri="{FF2B5EF4-FFF2-40B4-BE49-F238E27FC236}">
                <a16:creationId xmlns:a16="http://schemas.microsoft.com/office/drawing/2014/main" id="{1BF39851-6DA6-7841-BDB1-EA22069EECE7}"/>
              </a:ext>
            </a:extLst>
          </p:cNvPr>
          <p:cNvPicPr>
            <a:picLocks noChangeAspect="1"/>
          </p:cNvPicPr>
          <p:nvPr userDrawn="1"/>
        </p:nvPicPr>
        <p:blipFill>
          <a:blip r:embed="rId6"/>
          <a:stretch>
            <a:fillRect/>
          </a:stretch>
        </p:blipFill>
        <p:spPr>
          <a:xfrm>
            <a:off x="6606209" y="1407073"/>
            <a:ext cx="1332108" cy="877805"/>
          </a:xfrm>
          <a:prstGeom prst="rect">
            <a:avLst/>
          </a:prstGeom>
        </p:spPr>
      </p:pic>
      <p:sp>
        <p:nvSpPr>
          <p:cNvPr id="2" name="Title 1">
            <a:extLst>
              <a:ext uri="{FF2B5EF4-FFF2-40B4-BE49-F238E27FC236}">
                <a16:creationId xmlns:a16="http://schemas.microsoft.com/office/drawing/2014/main" id="{D9D10C44-ACE2-7D45-9357-DE79BED98B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4816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C806285-BEFA-E540-AFFA-C98F20B26B71}"/>
              </a:ext>
            </a:extLst>
          </p:cNvPr>
          <p:cNvSpPr/>
          <p:nvPr userDrawn="1"/>
        </p:nvSpPr>
        <p:spPr>
          <a:xfrm>
            <a:off x="5332353" y="9004"/>
            <a:ext cx="3788497" cy="5134496"/>
          </a:xfrm>
          <a:prstGeom prst="rect">
            <a:avLst/>
          </a:prstGeom>
          <a:solidFill>
            <a:srgbClr val="27232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large white building&#10;&#10;Description automatically generated">
            <a:extLst>
              <a:ext uri="{FF2B5EF4-FFF2-40B4-BE49-F238E27FC236}">
                <a16:creationId xmlns:a16="http://schemas.microsoft.com/office/drawing/2014/main" id="{1CD372BA-776F-414E-A75F-E041CFEFFF2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8800"/>
                    </a14:imgEffect>
                    <a14:imgEffect>
                      <a14:saturation sat="75000"/>
                    </a14:imgEffect>
                  </a14:imgLayer>
                </a14:imgProps>
              </a:ext>
              <a:ext uri="{28A0092B-C50C-407E-A947-70E740481C1C}">
                <a14:useLocalDpi xmlns:a14="http://schemas.microsoft.com/office/drawing/2010/main"/>
              </a:ext>
            </a:extLst>
          </a:blip>
          <a:srcRect r="16119"/>
          <a:stretch/>
        </p:blipFill>
        <p:spPr>
          <a:xfrm>
            <a:off x="5625197" y="556528"/>
            <a:ext cx="3495654" cy="4586971"/>
          </a:xfrm>
          <a:prstGeom prst="rect">
            <a:avLst/>
          </a:prstGeom>
          <a:effectLst>
            <a:outerShdw dir="5400000" algn="ctr" rotWithShape="0">
              <a:srgbClr val="000000">
                <a:alpha val="43137"/>
              </a:srgbClr>
            </a:outerShdw>
            <a:softEdge rad="12700"/>
          </a:effectLst>
        </p:spPr>
      </p:pic>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7010400" y="486965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220BBC-8879-E844-B35B-0F806738ECBE}" type="slidenum">
              <a:rPr lang="en-US" smtClean="0"/>
              <a:t>‹#›</a:t>
            </a:fld>
            <a:endParaRPr lang="en-US"/>
          </a:p>
        </p:txBody>
      </p:sp>
      <p:sp>
        <p:nvSpPr>
          <p:cNvPr id="12" name="Subtitle 2">
            <a:extLst>
              <a:ext uri="{FF2B5EF4-FFF2-40B4-BE49-F238E27FC236}">
                <a16:creationId xmlns:a16="http://schemas.microsoft.com/office/drawing/2014/main" id="{47B07CA2-EE15-8740-9ADD-4D7F85AF94CA}"/>
              </a:ext>
            </a:extLst>
          </p:cNvPr>
          <p:cNvSpPr>
            <a:spLocks noGrp="1"/>
          </p:cNvSpPr>
          <p:nvPr>
            <p:ph type="subTitle" idx="1"/>
          </p:nvPr>
        </p:nvSpPr>
        <p:spPr>
          <a:xfrm>
            <a:off x="318901" y="1224321"/>
            <a:ext cx="4009259" cy="1314450"/>
          </a:xfrm>
        </p:spPr>
        <p:txBody>
          <a:bodyPr/>
          <a:lstStyle>
            <a:lvl1pPr marL="0" indent="0" algn="l">
              <a:buNone/>
              <a:defRPr>
                <a:solidFill>
                  <a:srgbClr val="4A4F5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16" name="Picture 15">
            <a:extLst>
              <a:ext uri="{FF2B5EF4-FFF2-40B4-BE49-F238E27FC236}">
                <a16:creationId xmlns:a16="http://schemas.microsoft.com/office/drawing/2014/main" id="{FCF87C07-9D91-4E45-921A-44018CE19B3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b="6847"/>
          <a:stretch/>
        </p:blipFill>
        <p:spPr>
          <a:xfrm>
            <a:off x="7713518" y="2762"/>
            <a:ext cx="1407332" cy="1498261"/>
          </a:xfrm>
          <a:prstGeom prst="rect">
            <a:avLst/>
          </a:prstGeom>
        </p:spPr>
      </p:pic>
      <p:pic>
        <p:nvPicPr>
          <p:cNvPr id="19" name="Picture 18" descr="A close up of a logo&#10;&#10;Description automatically generated">
            <a:extLst>
              <a:ext uri="{FF2B5EF4-FFF2-40B4-BE49-F238E27FC236}">
                <a16:creationId xmlns:a16="http://schemas.microsoft.com/office/drawing/2014/main" id="{CDC26C18-1799-5F49-909E-3517C5CB1301}"/>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b="19854"/>
          <a:stretch/>
        </p:blipFill>
        <p:spPr>
          <a:xfrm>
            <a:off x="5489179" y="2791962"/>
            <a:ext cx="818534" cy="2200843"/>
          </a:xfrm>
          <a:prstGeom prst="rect">
            <a:avLst/>
          </a:prstGeom>
        </p:spPr>
      </p:pic>
      <p:pic>
        <p:nvPicPr>
          <p:cNvPr id="21" name="Picture 20" descr="A picture containing baseball&#10;&#10;Description automatically generated">
            <a:extLst>
              <a:ext uri="{FF2B5EF4-FFF2-40B4-BE49-F238E27FC236}">
                <a16:creationId xmlns:a16="http://schemas.microsoft.com/office/drawing/2014/main" id="{1BF39851-6DA6-7841-BDB1-EA22069EECE7}"/>
              </a:ext>
            </a:extLst>
          </p:cNvPr>
          <p:cNvPicPr>
            <a:picLocks noChangeAspect="1"/>
          </p:cNvPicPr>
          <p:nvPr userDrawn="1"/>
        </p:nvPicPr>
        <p:blipFill>
          <a:blip r:embed="rId6"/>
          <a:stretch>
            <a:fillRect/>
          </a:stretch>
        </p:blipFill>
        <p:spPr>
          <a:xfrm>
            <a:off x="7254802" y="1407073"/>
            <a:ext cx="1332108" cy="877805"/>
          </a:xfrm>
          <a:prstGeom prst="rect">
            <a:avLst/>
          </a:prstGeom>
        </p:spPr>
      </p:pic>
      <p:sp>
        <p:nvSpPr>
          <p:cNvPr id="2" name="Title 1">
            <a:extLst>
              <a:ext uri="{FF2B5EF4-FFF2-40B4-BE49-F238E27FC236}">
                <a16:creationId xmlns:a16="http://schemas.microsoft.com/office/drawing/2014/main" id="{D9D10C44-ACE2-7D45-9357-DE79BED98B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5360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C806285-BEFA-E540-AFFA-C98F20B26B71}"/>
              </a:ext>
            </a:extLst>
          </p:cNvPr>
          <p:cNvSpPr/>
          <p:nvPr userDrawn="1"/>
        </p:nvSpPr>
        <p:spPr>
          <a:xfrm>
            <a:off x="4683760" y="9004"/>
            <a:ext cx="4460240" cy="5134496"/>
          </a:xfrm>
          <a:prstGeom prst="rect">
            <a:avLst/>
          </a:prstGeom>
          <a:solidFill>
            <a:srgbClr val="27232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7010400" y="486965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220BBC-8879-E844-B35B-0F806738ECBE}" type="slidenum">
              <a:rPr lang="en-US" smtClean="0"/>
              <a:t>‹#›</a:t>
            </a:fld>
            <a:endParaRPr lang="en-US"/>
          </a:p>
        </p:txBody>
      </p:sp>
      <p:sp>
        <p:nvSpPr>
          <p:cNvPr id="12" name="Subtitle 2">
            <a:extLst>
              <a:ext uri="{FF2B5EF4-FFF2-40B4-BE49-F238E27FC236}">
                <a16:creationId xmlns:a16="http://schemas.microsoft.com/office/drawing/2014/main" id="{47B07CA2-EE15-8740-9ADD-4D7F85AF94CA}"/>
              </a:ext>
            </a:extLst>
          </p:cNvPr>
          <p:cNvSpPr>
            <a:spLocks noGrp="1"/>
          </p:cNvSpPr>
          <p:nvPr>
            <p:ph type="subTitle" idx="1"/>
          </p:nvPr>
        </p:nvSpPr>
        <p:spPr>
          <a:xfrm>
            <a:off x="318901" y="1224321"/>
            <a:ext cx="4009259" cy="1314450"/>
          </a:xfrm>
        </p:spPr>
        <p:txBody>
          <a:bodyPr/>
          <a:lstStyle>
            <a:lvl1pPr marL="0" indent="0" algn="l">
              <a:buNone/>
              <a:defRPr>
                <a:solidFill>
                  <a:srgbClr val="4A4F5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2" name="Title 1">
            <a:extLst>
              <a:ext uri="{FF2B5EF4-FFF2-40B4-BE49-F238E27FC236}">
                <a16:creationId xmlns:a16="http://schemas.microsoft.com/office/drawing/2014/main" id="{D9D10C44-ACE2-7D45-9357-DE79BED98B33}"/>
              </a:ext>
            </a:extLst>
          </p:cNvPr>
          <p:cNvSpPr>
            <a:spLocks noGrp="1"/>
          </p:cNvSpPr>
          <p:nvPr>
            <p:ph type="title"/>
          </p:nvPr>
        </p:nvSpPr>
        <p:spPr/>
        <p:txBody>
          <a:bodyPr/>
          <a:lstStyle/>
          <a:p>
            <a:r>
              <a:rPr lang="en-US"/>
              <a:t>Click to edit Master title style</a:t>
            </a:r>
          </a:p>
        </p:txBody>
      </p:sp>
      <p:pic>
        <p:nvPicPr>
          <p:cNvPr id="10" name="Picture 9" descr="A tree lined street&#10;&#10;Description automatically generated">
            <a:extLst>
              <a:ext uri="{FF2B5EF4-FFF2-40B4-BE49-F238E27FC236}">
                <a16:creationId xmlns:a16="http://schemas.microsoft.com/office/drawing/2014/main" id="{43FCBB59-884B-D241-A30C-1EB82F8BEC6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83760" y="702216"/>
            <a:ext cx="3865880" cy="4450287"/>
          </a:xfrm>
          <a:prstGeom prst="rect">
            <a:avLst/>
          </a:prstGeom>
        </p:spPr>
      </p:pic>
      <p:sp>
        <p:nvSpPr>
          <p:cNvPr id="11" name="Freeform 10">
            <a:extLst>
              <a:ext uri="{FF2B5EF4-FFF2-40B4-BE49-F238E27FC236}">
                <a16:creationId xmlns:a16="http://schemas.microsoft.com/office/drawing/2014/main" id="{2330FA8F-24E2-1046-8F3F-5CEA52CA6025}"/>
              </a:ext>
            </a:extLst>
          </p:cNvPr>
          <p:cNvSpPr/>
          <p:nvPr userDrawn="1"/>
        </p:nvSpPr>
        <p:spPr>
          <a:xfrm flipH="1">
            <a:off x="4683073" y="720320"/>
            <a:ext cx="199495" cy="4414176"/>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2" h="4414176">
                <a:moveTo>
                  <a:pt x="9454" y="129575"/>
                </a:moveTo>
                <a:lnTo>
                  <a:pt x="79792" y="0"/>
                </a:lnTo>
                <a:lnTo>
                  <a:pt x="79792" y="4414176"/>
                </a:lnTo>
                <a:lnTo>
                  <a:pt x="0" y="4414176"/>
                </a:lnTo>
                <a:cubicBezTo>
                  <a:pt x="3151" y="2985976"/>
                  <a:pt x="6303" y="1557775"/>
                  <a:pt x="9454" y="12957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CF87C07-9D91-4E45-921A-44018CE19B3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b="6847"/>
          <a:stretch/>
        </p:blipFill>
        <p:spPr>
          <a:xfrm>
            <a:off x="7736668" y="9004"/>
            <a:ext cx="1407332" cy="1498261"/>
          </a:xfrm>
          <a:prstGeom prst="rect">
            <a:avLst/>
          </a:prstGeom>
        </p:spPr>
      </p:pic>
    </p:spTree>
    <p:extLst>
      <p:ext uri="{BB962C8B-B14F-4D97-AF65-F5344CB8AC3E}">
        <p14:creationId xmlns:p14="http://schemas.microsoft.com/office/powerpoint/2010/main" val="343098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18" name="Picture 17" descr="A tree lined street&#10;&#10;Description automatically generated">
            <a:extLst>
              <a:ext uri="{FF2B5EF4-FFF2-40B4-BE49-F238E27FC236}">
                <a16:creationId xmlns:a16="http://schemas.microsoft.com/office/drawing/2014/main" id="{A20A685D-D3DD-1E41-9703-9693AA53E89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4836" y="0"/>
            <a:ext cx="4536037" cy="5143500"/>
          </a:xfrm>
          <a:prstGeom prst="rect">
            <a:avLst/>
          </a:prstGeom>
        </p:spPr>
      </p:pic>
      <p:sp>
        <p:nvSpPr>
          <p:cNvPr id="2" name="Title 1"/>
          <p:cNvSpPr>
            <a:spLocks noGrp="1"/>
          </p:cNvSpPr>
          <p:nvPr>
            <p:ph type="title"/>
          </p:nvPr>
        </p:nvSpPr>
        <p:spPr>
          <a:xfrm>
            <a:off x="4791393" y="644503"/>
            <a:ext cx="3592512" cy="1021556"/>
          </a:xfrm>
        </p:spPr>
        <p:txBody>
          <a:bodyPr anchor="t">
            <a:normAutofit/>
          </a:bodyPr>
          <a:lstStyle>
            <a:lvl1pPr algn="l">
              <a:defRPr sz="2400" b="1" cap="all"/>
            </a:lvl1pPr>
          </a:lstStyle>
          <a:p>
            <a:r>
              <a:rPr lang="en-US"/>
              <a:t>Click to edit Master title style</a:t>
            </a:r>
          </a:p>
        </p:txBody>
      </p:sp>
      <p:sp>
        <p:nvSpPr>
          <p:cNvPr id="3" name="Text Placeholder 2"/>
          <p:cNvSpPr>
            <a:spLocks noGrp="1"/>
          </p:cNvSpPr>
          <p:nvPr>
            <p:ph type="body" idx="1"/>
          </p:nvPr>
        </p:nvSpPr>
        <p:spPr>
          <a:xfrm>
            <a:off x="4791393" y="1666059"/>
            <a:ext cx="3592512" cy="344090"/>
          </a:xfrm>
        </p:spPr>
        <p:txBody>
          <a:bodyPr anchor="b">
            <a:noAutofit/>
          </a:bodyPr>
          <a:lstStyle>
            <a:lvl1pPr marL="0" indent="0">
              <a:buNone/>
              <a:defRPr sz="1500">
                <a:solidFill>
                  <a:srgbClr val="4A4F55"/>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B220BBC-8879-E844-B35B-0F806738ECBE}" type="slidenum">
              <a:rPr lang="en-US" smtClean="0"/>
              <a:t>‹#›</a:t>
            </a:fld>
            <a:endParaRPr lang="en-US"/>
          </a:p>
        </p:txBody>
      </p:sp>
      <p:sp>
        <p:nvSpPr>
          <p:cNvPr id="10" name="Freeform 9">
            <a:extLst>
              <a:ext uri="{FF2B5EF4-FFF2-40B4-BE49-F238E27FC236}">
                <a16:creationId xmlns:a16="http://schemas.microsoft.com/office/drawing/2014/main" id="{5D333F7C-268E-1F49-A2B8-CE0E6D7CB8C3}"/>
              </a:ext>
            </a:extLst>
          </p:cNvPr>
          <p:cNvSpPr/>
          <p:nvPr userDrawn="1"/>
        </p:nvSpPr>
        <p:spPr>
          <a:xfrm>
            <a:off x="4427668" y="729324"/>
            <a:ext cx="143205" cy="4414176"/>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2" h="4414176">
                <a:moveTo>
                  <a:pt x="9454" y="129575"/>
                </a:moveTo>
                <a:lnTo>
                  <a:pt x="79792" y="0"/>
                </a:lnTo>
                <a:lnTo>
                  <a:pt x="79792" y="4414176"/>
                </a:lnTo>
                <a:lnTo>
                  <a:pt x="0" y="4414176"/>
                </a:lnTo>
                <a:cubicBezTo>
                  <a:pt x="3151" y="2985976"/>
                  <a:pt x="6303" y="1557775"/>
                  <a:pt x="9454" y="12957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4377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C806285-BEFA-E540-AFFA-C98F20B26B71}"/>
              </a:ext>
            </a:extLst>
          </p:cNvPr>
          <p:cNvSpPr/>
          <p:nvPr userDrawn="1"/>
        </p:nvSpPr>
        <p:spPr>
          <a:xfrm>
            <a:off x="4683760" y="9004"/>
            <a:ext cx="4460240" cy="5134496"/>
          </a:xfrm>
          <a:prstGeom prst="rect">
            <a:avLst/>
          </a:prstGeom>
          <a:solidFill>
            <a:srgbClr val="27232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group of palm trees on the side of a building&#10;&#10;Description automatically generated">
            <a:extLst>
              <a:ext uri="{FF2B5EF4-FFF2-40B4-BE49-F238E27FC236}">
                <a16:creationId xmlns:a16="http://schemas.microsoft.com/office/drawing/2014/main" id="{8E7532AB-4B30-E042-8D7B-78C8B9D48D8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86"/>
          <a:stretch/>
        </p:blipFill>
        <p:spPr>
          <a:xfrm>
            <a:off x="4677507" y="914401"/>
            <a:ext cx="4466494" cy="4229100"/>
          </a:xfrm>
          <a:prstGeom prst="rect">
            <a:avLst/>
          </a:prstGeom>
        </p:spPr>
      </p:pic>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7010400" y="486965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220BBC-8879-E844-B35B-0F806738ECBE}" type="slidenum">
              <a:rPr lang="en-US" smtClean="0"/>
              <a:t>‹#›</a:t>
            </a:fld>
            <a:endParaRPr lang="en-US"/>
          </a:p>
        </p:txBody>
      </p:sp>
      <p:sp>
        <p:nvSpPr>
          <p:cNvPr id="12" name="Subtitle 2">
            <a:extLst>
              <a:ext uri="{FF2B5EF4-FFF2-40B4-BE49-F238E27FC236}">
                <a16:creationId xmlns:a16="http://schemas.microsoft.com/office/drawing/2014/main" id="{47B07CA2-EE15-8740-9ADD-4D7F85AF94CA}"/>
              </a:ext>
            </a:extLst>
          </p:cNvPr>
          <p:cNvSpPr>
            <a:spLocks noGrp="1"/>
          </p:cNvSpPr>
          <p:nvPr>
            <p:ph type="subTitle" idx="1"/>
          </p:nvPr>
        </p:nvSpPr>
        <p:spPr>
          <a:xfrm>
            <a:off x="318901" y="1224321"/>
            <a:ext cx="4009259" cy="1314450"/>
          </a:xfrm>
        </p:spPr>
        <p:txBody>
          <a:bodyPr/>
          <a:lstStyle>
            <a:lvl1pPr marL="0" indent="0" algn="l">
              <a:buNone/>
              <a:defRPr>
                <a:solidFill>
                  <a:srgbClr val="4A4F5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19" name="Picture 18" descr="A close up of a logo&#10;&#10;Description automatically generated">
            <a:extLst>
              <a:ext uri="{FF2B5EF4-FFF2-40B4-BE49-F238E27FC236}">
                <a16:creationId xmlns:a16="http://schemas.microsoft.com/office/drawing/2014/main" id="{CDC26C18-1799-5F49-909E-3517C5CB130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b="19854"/>
          <a:stretch/>
        </p:blipFill>
        <p:spPr>
          <a:xfrm rot="12748497">
            <a:off x="5255191" y="465522"/>
            <a:ext cx="930293" cy="2422736"/>
          </a:xfrm>
          <a:prstGeom prst="rect">
            <a:avLst/>
          </a:prstGeom>
        </p:spPr>
      </p:pic>
      <p:sp>
        <p:nvSpPr>
          <p:cNvPr id="2" name="Title 1">
            <a:extLst>
              <a:ext uri="{FF2B5EF4-FFF2-40B4-BE49-F238E27FC236}">
                <a16:creationId xmlns:a16="http://schemas.microsoft.com/office/drawing/2014/main" id="{D9D10C44-ACE2-7D45-9357-DE79BED98B33}"/>
              </a:ext>
            </a:extLst>
          </p:cNvPr>
          <p:cNvSpPr>
            <a:spLocks noGrp="1"/>
          </p:cNvSpPr>
          <p:nvPr>
            <p:ph type="title"/>
          </p:nvPr>
        </p:nvSpPr>
        <p:spPr/>
        <p:txBody>
          <a:bodyPr/>
          <a:lstStyle/>
          <a:p>
            <a:r>
              <a:rPr lang="en-US"/>
              <a:t>Click to edit Master title style</a:t>
            </a:r>
          </a:p>
        </p:txBody>
      </p:sp>
      <p:sp>
        <p:nvSpPr>
          <p:cNvPr id="14" name="Rectangle 13">
            <a:extLst>
              <a:ext uri="{FF2B5EF4-FFF2-40B4-BE49-F238E27FC236}">
                <a16:creationId xmlns:a16="http://schemas.microsoft.com/office/drawing/2014/main" id="{63ABF1A3-412D-2E41-A382-E44849C8EAE8}"/>
              </a:ext>
            </a:extLst>
          </p:cNvPr>
          <p:cNvSpPr/>
          <p:nvPr userDrawn="1"/>
        </p:nvSpPr>
        <p:spPr>
          <a:xfrm>
            <a:off x="4677505" y="0"/>
            <a:ext cx="4466495" cy="914400"/>
          </a:xfrm>
          <a:prstGeom prst="rect">
            <a:avLst/>
          </a:prstGeom>
          <a:solidFill>
            <a:srgbClr val="27232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CF87C07-9D91-4E45-921A-44018CE19B3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b="6847"/>
          <a:stretch/>
        </p:blipFill>
        <p:spPr>
          <a:xfrm>
            <a:off x="7713518" y="2762"/>
            <a:ext cx="1407332" cy="1498261"/>
          </a:xfrm>
          <a:prstGeom prst="rect">
            <a:avLst/>
          </a:prstGeom>
        </p:spPr>
      </p:pic>
    </p:spTree>
    <p:extLst>
      <p:ext uri="{BB962C8B-B14F-4D97-AF65-F5344CB8AC3E}">
        <p14:creationId xmlns:p14="http://schemas.microsoft.com/office/powerpoint/2010/main" val="3934290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17" name="Picture 16" descr="A close up of a logo&#10;&#10;Description automatically generated">
            <a:extLst>
              <a:ext uri="{FF2B5EF4-FFF2-40B4-BE49-F238E27FC236}">
                <a16:creationId xmlns:a16="http://schemas.microsoft.com/office/drawing/2014/main" id="{AB08A533-6574-A540-92FF-907EE5DBE4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32058" y="2670664"/>
            <a:ext cx="804339" cy="810773"/>
          </a:xfrm>
          <a:prstGeom prst="rect">
            <a:avLst/>
          </a:prstGeom>
        </p:spPr>
      </p:pic>
      <p:sp>
        <p:nvSpPr>
          <p:cNvPr id="2" name="Title 1"/>
          <p:cNvSpPr>
            <a:spLocks noGrp="1"/>
          </p:cNvSpPr>
          <p:nvPr>
            <p:ph type="ctrTitle" hasCustomPrompt="1"/>
          </p:nvPr>
        </p:nvSpPr>
        <p:spPr>
          <a:xfrm>
            <a:off x="330905" y="295171"/>
            <a:ext cx="2249504" cy="551260"/>
          </a:xfrm>
        </p:spPr>
        <p:txBody>
          <a:bodyPr>
            <a:noAutofit/>
          </a:bodyPr>
          <a:lstStyle>
            <a:lvl1pPr>
              <a:defRPr sz="2400"/>
            </a:lvl1pPr>
          </a:lstStyle>
          <a:p>
            <a:r>
              <a:rPr lang="en-US"/>
              <a:t>CONTENTS</a:t>
            </a:r>
          </a:p>
        </p:txBody>
      </p:sp>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7010400" y="486965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220BBC-8879-E844-B35B-0F806738ECBE}" type="slidenum">
              <a:rPr lang="en-US" smtClean="0"/>
              <a:t>‹#›</a:t>
            </a:fld>
            <a:endParaRPr lang="en-US"/>
          </a:p>
        </p:txBody>
      </p:sp>
      <p:pic>
        <p:nvPicPr>
          <p:cNvPr id="5" name="Picture 4" descr="A close up of a logo&#10;&#10;Description automatically generated">
            <a:extLst>
              <a:ext uri="{FF2B5EF4-FFF2-40B4-BE49-F238E27FC236}">
                <a16:creationId xmlns:a16="http://schemas.microsoft.com/office/drawing/2014/main" id="{CF59A3BB-7934-8E4E-90BB-53AADD295E4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15433" y="642359"/>
            <a:ext cx="804339" cy="810773"/>
          </a:xfrm>
          <a:prstGeom prst="rect">
            <a:avLst/>
          </a:prstGeom>
        </p:spPr>
      </p:pic>
      <p:pic>
        <p:nvPicPr>
          <p:cNvPr id="10" name="Picture 9" descr="A close up of a logo&#10;&#10;Description automatically generated">
            <a:extLst>
              <a:ext uri="{FF2B5EF4-FFF2-40B4-BE49-F238E27FC236}">
                <a16:creationId xmlns:a16="http://schemas.microsoft.com/office/drawing/2014/main" id="{C534658D-14AC-8C43-A3A9-7A2B3642ADB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15433" y="1660176"/>
            <a:ext cx="804339" cy="810773"/>
          </a:xfrm>
          <a:prstGeom prst="rect">
            <a:avLst/>
          </a:prstGeom>
        </p:spPr>
      </p:pic>
      <p:sp>
        <p:nvSpPr>
          <p:cNvPr id="11" name="TextBox 10">
            <a:extLst>
              <a:ext uri="{FF2B5EF4-FFF2-40B4-BE49-F238E27FC236}">
                <a16:creationId xmlns:a16="http://schemas.microsoft.com/office/drawing/2014/main" id="{55A705A7-C575-794C-AE0C-A8B106BB2FC8}"/>
              </a:ext>
            </a:extLst>
          </p:cNvPr>
          <p:cNvSpPr txBox="1"/>
          <p:nvPr userDrawn="1"/>
        </p:nvSpPr>
        <p:spPr>
          <a:xfrm>
            <a:off x="3163311" y="665781"/>
            <a:ext cx="673331" cy="646331"/>
          </a:xfrm>
          <a:prstGeom prst="rect">
            <a:avLst/>
          </a:prstGeom>
          <a:noFill/>
        </p:spPr>
        <p:txBody>
          <a:bodyPr wrap="square" rtlCol="0">
            <a:spAutoFit/>
          </a:bodyPr>
          <a:lstStyle/>
          <a:p>
            <a:r>
              <a:rPr lang="en-US" sz="3600" b="1">
                <a:solidFill>
                  <a:srgbClr val="898989"/>
                </a:solidFill>
                <a:latin typeface="Arial" panose="020B0604020202020204" pitchFamily="34" charset="0"/>
                <a:cs typeface="Arial" panose="020B0604020202020204" pitchFamily="34" charset="0"/>
              </a:rPr>
              <a:t>1</a:t>
            </a:r>
          </a:p>
        </p:txBody>
      </p:sp>
      <p:sp>
        <p:nvSpPr>
          <p:cNvPr id="12" name="TextBox 11">
            <a:extLst>
              <a:ext uri="{FF2B5EF4-FFF2-40B4-BE49-F238E27FC236}">
                <a16:creationId xmlns:a16="http://schemas.microsoft.com/office/drawing/2014/main" id="{EBA61812-6D7B-FB4E-926E-525E53ACD10E}"/>
              </a:ext>
            </a:extLst>
          </p:cNvPr>
          <p:cNvSpPr txBox="1"/>
          <p:nvPr userDrawn="1"/>
        </p:nvSpPr>
        <p:spPr>
          <a:xfrm>
            <a:off x="3186250" y="1700688"/>
            <a:ext cx="673331" cy="646331"/>
          </a:xfrm>
          <a:prstGeom prst="rect">
            <a:avLst/>
          </a:prstGeom>
          <a:noFill/>
        </p:spPr>
        <p:txBody>
          <a:bodyPr wrap="square" rtlCol="0">
            <a:spAutoFit/>
          </a:bodyPr>
          <a:lstStyle/>
          <a:p>
            <a:r>
              <a:rPr lang="en-US" sz="3600" b="1">
                <a:solidFill>
                  <a:srgbClr val="898989"/>
                </a:solidFill>
                <a:latin typeface="Arial" panose="020B0604020202020204" pitchFamily="34" charset="0"/>
                <a:cs typeface="Arial" panose="020B0604020202020204" pitchFamily="34" charset="0"/>
              </a:rPr>
              <a:t>2</a:t>
            </a:r>
          </a:p>
        </p:txBody>
      </p:sp>
      <p:sp>
        <p:nvSpPr>
          <p:cNvPr id="15" name="TextBox 14">
            <a:extLst>
              <a:ext uri="{FF2B5EF4-FFF2-40B4-BE49-F238E27FC236}">
                <a16:creationId xmlns:a16="http://schemas.microsoft.com/office/drawing/2014/main" id="{78257B0D-51C9-A749-8EBE-5E43EA58581E}"/>
              </a:ext>
            </a:extLst>
          </p:cNvPr>
          <p:cNvSpPr txBox="1"/>
          <p:nvPr userDrawn="1"/>
        </p:nvSpPr>
        <p:spPr>
          <a:xfrm>
            <a:off x="3194563" y="2706528"/>
            <a:ext cx="673331" cy="646331"/>
          </a:xfrm>
          <a:prstGeom prst="rect">
            <a:avLst/>
          </a:prstGeom>
          <a:noFill/>
        </p:spPr>
        <p:txBody>
          <a:bodyPr wrap="square" rtlCol="0">
            <a:spAutoFit/>
          </a:bodyPr>
          <a:lstStyle/>
          <a:p>
            <a:r>
              <a:rPr lang="en-US" sz="3600" b="1">
                <a:solidFill>
                  <a:srgbClr val="898989"/>
                </a:solidFill>
                <a:latin typeface="Arial" panose="020B0604020202020204" pitchFamily="34" charset="0"/>
                <a:cs typeface="Arial" panose="020B0604020202020204" pitchFamily="34" charset="0"/>
              </a:rPr>
              <a:t>3</a:t>
            </a:r>
          </a:p>
        </p:txBody>
      </p:sp>
      <p:pic>
        <p:nvPicPr>
          <p:cNvPr id="18" name="Picture 17" descr="A close up of a logo&#10;&#10;Description automatically generated">
            <a:extLst>
              <a:ext uri="{FF2B5EF4-FFF2-40B4-BE49-F238E27FC236}">
                <a16:creationId xmlns:a16="http://schemas.microsoft.com/office/drawing/2014/main" id="{57BAB96F-2F85-204B-B203-D0A9157E7B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23746" y="3663543"/>
            <a:ext cx="804339" cy="810773"/>
          </a:xfrm>
          <a:prstGeom prst="rect">
            <a:avLst/>
          </a:prstGeom>
        </p:spPr>
      </p:pic>
      <p:sp>
        <p:nvSpPr>
          <p:cNvPr id="19" name="TextBox 18">
            <a:extLst>
              <a:ext uri="{FF2B5EF4-FFF2-40B4-BE49-F238E27FC236}">
                <a16:creationId xmlns:a16="http://schemas.microsoft.com/office/drawing/2014/main" id="{C74C7958-7000-3C4E-A7F1-AFD335A05DA4}"/>
              </a:ext>
            </a:extLst>
          </p:cNvPr>
          <p:cNvSpPr txBox="1"/>
          <p:nvPr userDrawn="1"/>
        </p:nvSpPr>
        <p:spPr>
          <a:xfrm>
            <a:off x="3186250" y="3704055"/>
            <a:ext cx="673331" cy="646331"/>
          </a:xfrm>
          <a:prstGeom prst="rect">
            <a:avLst/>
          </a:prstGeom>
          <a:noFill/>
        </p:spPr>
        <p:txBody>
          <a:bodyPr wrap="square" rtlCol="0">
            <a:spAutoFit/>
          </a:bodyPr>
          <a:lstStyle/>
          <a:p>
            <a:r>
              <a:rPr lang="en-US" sz="3600" b="1">
                <a:solidFill>
                  <a:srgbClr val="898989"/>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398437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4" name="Picture 13" descr="A group of palm trees on the side of a building&#10;&#10;Description automatically generated">
            <a:extLst>
              <a:ext uri="{FF2B5EF4-FFF2-40B4-BE49-F238E27FC236}">
                <a16:creationId xmlns:a16="http://schemas.microsoft.com/office/drawing/2014/main" id="{7127EAD5-8285-D940-8CC3-E78991F226C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86"/>
          <a:stretch/>
        </p:blipFill>
        <p:spPr>
          <a:xfrm>
            <a:off x="-26057" y="-9562"/>
            <a:ext cx="5432223" cy="5143500"/>
          </a:xfrm>
          <a:prstGeom prst="rect">
            <a:avLst/>
          </a:prstGeom>
        </p:spPr>
      </p:pic>
      <p:grpSp>
        <p:nvGrpSpPr>
          <p:cNvPr id="16" name="Group 15">
            <a:extLst>
              <a:ext uri="{FF2B5EF4-FFF2-40B4-BE49-F238E27FC236}">
                <a16:creationId xmlns:a16="http://schemas.microsoft.com/office/drawing/2014/main" id="{0DF169B2-7B51-4144-8AF2-5DE0B850423C}"/>
              </a:ext>
            </a:extLst>
          </p:cNvPr>
          <p:cNvGrpSpPr/>
          <p:nvPr userDrawn="1"/>
        </p:nvGrpSpPr>
        <p:grpSpPr>
          <a:xfrm rot="10800000">
            <a:off x="2071688" y="-10886"/>
            <a:ext cx="6399490" cy="5143501"/>
            <a:chOff x="0" y="0"/>
            <a:chExt cx="6377353" cy="5150732"/>
          </a:xfrm>
          <a:solidFill>
            <a:schemeClr val="tx1"/>
          </a:solidFill>
        </p:grpSpPr>
        <p:sp>
          <p:nvSpPr>
            <p:cNvPr id="17" name="Rectangle 16">
              <a:extLst>
                <a:ext uri="{FF2B5EF4-FFF2-40B4-BE49-F238E27FC236}">
                  <a16:creationId xmlns:a16="http://schemas.microsoft.com/office/drawing/2014/main" id="{9BC1B275-68D3-B440-9C4E-E49028EA5B47}"/>
                </a:ext>
              </a:extLst>
            </p:cNvPr>
            <p:cNvSpPr/>
            <p:nvPr userDrawn="1"/>
          </p:nvSpPr>
          <p:spPr>
            <a:xfrm>
              <a:off x="0" y="0"/>
              <a:ext cx="3059877" cy="51435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A0D5574A-6B61-024C-83F6-5D3E04686218}"/>
                </a:ext>
              </a:extLst>
            </p:cNvPr>
            <p:cNvSpPr/>
            <p:nvPr userDrawn="1"/>
          </p:nvSpPr>
          <p:spPr>
            <a:xfrm rot="5400000">
              <a:off x="2143249" y="916627"/>
              <a:ext cx="5150732" cy="3317477"/>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B325E83-2393-6746-A8B1-C032CE56DB65}"/>
              </a:ext>
            </a:extLst>
          </p:cNvPr>
          <p:cNvGrpSpPr/>
          <p:nvPr userDrawn="1"/>
        </p:nvGrpSpPr>
        <p:grpSpPr>
          <a:xfrm rot="10800000">
            <a:off x="2589184" y="-16820"/>
            <a:ext cx="6548803" cy="5169255"/>
            <a:chOff x="-34290" y="0"/>
            <a:chExt cx="6548803" cy="5150732"/>
          </a:xfrm>
        </p:grpSpPr>
        <p:sp>
          <p:nvSpPr>
            <p:cNvPr id="12" name="Rectangle 11">
              <a:extLst>
                <a:ext uri="{FF2B5EF4-FFF2-40B4-BE49-F238E27FC236}">
                  <a16:creationId xmlns:a16="http://schemas.microsoft.com/office/drawing/2014/main" id="{E245CAB9-C4E1-E242-9AC2-52D1BBFC520A}"/>
                </a:ext>
              </a:extLst>
            </p:cNvPr>
            <p:cNvSpPr/>
            <p:nvPr userDrawn="1"/>
          </p:nvSpPr>
          <p:spPr>
            <a:xfrm>
              <a:off x="-34290" y="1"/>
              <a:ext cx="3231326"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6151C75D-E4E3-D84F-85A7-6B902D607B44}"/>
                </a:ext>
              </a:extLst>
            </p:cNvPr>
            <p:cNvSpPr/>
            <p:nvPr userDrawn="1"/>
          </p:nvSpPr>
          <p:spPr>
            <a:xfrm rot="5400000">
              <a:off x="2280409" y="916627"/>
              <a:ext cx="5150732" cy="3317477"/>
            </a:xfrm>
            <a:prstGeom prst="triangle">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Freeform 9">
            <a:extLst>
              <a:ext uri="{FF2B5EF4-FFF2-40B4-BE49-F238E27FC236}">
                <a16:creationId xmlns:a16="http://schemas.microsoft.com/office/drawing/2014/main" id="{5D333F7C-268E-1F49-A2B8-CE0E6D7CB8C3}"/>
              </a:ext>
            </a:extLst>
          </p:cNvPr>
          <p:cNvSpPr/>
          <p:nvPr userDrawn="1"/>
        </p:nvSpPr>
        <p:spPr>
          <a:xfrm rot="12780000">
            <a:off x="4208375" y="-421296"/>
            <a:ext cx="153842" cy="4527614"/>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 name="connsiteX0" fmla="*/ 9454 w 79792"/>
              <a:gd name="connsiteY0" fmla="*/ 131585 h 4416186"/>
              <a:gd name="connsiteX1" fmla="*/ 74693 w 79792"/>
              <a:gd name="connsiteY1" fmla="*/ 0 h 4416186"/>
              <a:gd name="connsiteX2" fmla="*/ 79792 w 79792"/>
              <a:gd name="connsiteY2" fmla="*/ 4416186 h 4416186"/>
              <a:gd name="connsiteX3" fmla="*/ 0 w 79792"/>
              <a:gd name="connsiteY3" fmla="*/ 4416186 h 4416186"/>
              <a:gd name="connsiteX4" fmla="*/ 9454 w 79792"/>
              <a:gd name="connsiteY4" fmla="*/ 131585 h 4416186"/>
              <a:gd name="connsiteX0" fmla="*/ 941 w 71279"/>
              <a:gd name="connsiteY0" fmla="*/ 131585 h 4515754"/>
              <a:gd name="connsiteX1" fmla="*/ 66180 w 71279"/>
              <a:gd name="connsiteY1" fmla="*/ 0 h 4515754"/>
              <a:gd name="connsiteX2" fmla="*/ 71279 w 71279"/>
              <a:gd name="connsiteY2" fmla="*/ 4416186 h 4515754"/>
              <a:gd name="connsiteX3" fmla="*/ 679 w 71279"/>
              <a:gd name="connsiteY3" fmla="*/ 4515754 h 4515754"/>
              <a:gd name="connsiteX4" fmla="*/ 941 w 71279"/>
              <a:gd name="connsiteY4" fmla="*/ 131585 h 4515754"/>
              <a:gd name="connsiteX0" fmla="*/ 4066 w 74404"/>
              <a:gd name="connsiteY0" fmla="*/ 131585 h 4514253"/>
              <a:gd name="connsiteX1" fmla="*/ 69305 w 74404"/>
              <a:gd name="connsiteY1" fmla="*/ 0 h 4514253"/>
              <a:gd name="connsiteX2" fmla="*/ 74404 w 74404"/>
              <a:gd name="connsiteY2" fmla="*/ 4416186 h 4514253"/>
              <a:gd name="connsiteX3" fmla="*/ 0 w 74404"/>
              <a:gd name="connsiteY3" fmla="*/ 4514253 h 4514253"/>
              <a:gd name="connsiteX4" fmla="*/ 4066 w 74404"/>
              <a:gd name="connsiteY4" fmla="*/ 131585 h 4514253"/>
              <a:gd name="connsiteX0" fmla="*/ 10903 w 81241"/>
              <a:gd name="connsiteY0" fmla="*/ 131585 h 4522221"/>
              <a:gd name="connsiteX1" fmla="*/ 76142 w 81241"/>
              <a:gd name="connsiteY1" fmla="*/ 0 h 4522221"/>
              <a:gd name="connsiteX2" fmla="*/ 81241 w 81241"/>
              <a:gd name="connsiteY2" fmla="*/ 4416186 h 4522221"/>
              <a:gd name="connsiteX3" fmla="*/ 0 w 81241"/>
              <a:gd name="connsiteY3" fmla="*/ 4522221 h 4522221"/>
              <a:gd name="connsiteX4" fmla="*/ 10903 w 81241"/>
              <a:gd name="connsiteY4" fmla="*/ 131585 h 4522221"/>
              <a:gd name="connsiteX0" fmla="*/ 10903 w 81241"/>
              <a:gd name="connsiteY0" fmla="*/ 131585 h 4522221"/>
              <a:gd name="connsiteX1" fmla="*/ 76142 w 81241"/>
              <a:gd name="connsiteY1" fmla="*/ 0 h 4522221"/>
              <a:gd name="connsiteX2" fmla="*/ 81241 w 81241"/>
              <a:gd name="connsiteY2" fmla="*/ 4416186 h 4522221"/>
              <a:gd name="connsiteX3" fmla="*/ 0 w 81241"/>
              <a:gd name="connsiteY3" fmla="*/ 4522221 h 4522221"/>
              <a:gd name="connsiteX4" fmla="*/ 10903 w 81241"/>
              <a:gd name="connsiteY4" fmla="*/ 131585 h 452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41" h="4522221">
                <a:moveTo>
                  <a:pt x="10903" y="131585"/>
                </a:moveTo>
                <a:lnTo>
                  <a:pt x="76142" y="0"/>
                </a:lnTo>
                <a:cubicBezTo>
                  <a:pt x="77842" y="1472062"/>
                  <a:pt x="79541" y="2944124"/>
                  <a:pt x="81241" y="4416186"/>
                </a:cubicBezTo>
                <a:cubicBezTo>
                  <a:pt x="14484" y="4497775"/>
                  <a:pt x="27080" y="4486876"/>
                  <a:pt x="0" y="4522221"/>
                </a:cubicBezTo>
                <a:cubicBezTo>
                  <a:pt x="3151" y="3094021"/>
                  <a:pt x="7752" y="1559785"/>
                  <a:pt x="10903" y="13158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20564" y="2612014"/>
            <a:ext cx="3592512" cy="1021556"/>
          </a:xfrm>
        </p:spPr>
        <p:txBody>
          <a:bodyPr anchor="t">
            <a:normAutofit/>
          </a:bodyPr>
          <a:lstStyle>
            <a:lvl1pPr algn="l">
              <a:defRPr sz="2400" b="1" cap="all"/>
            </a:lvl1pPr>
          </a:lstStyle>
          <a:p>
            <a:r>
              <a:rPr lang="en-US"/>
              <a:t>Click to edit Master title style</a:t>
            </a:r>
          </a:p>
        </p:txBody>
      </p:sp>
      <p:sp>
        <p:nvSpPr>
          <p:cNvPr id="3" name="Text Placeholder 2"/>
          <p:cNvSpPr>
            <a:spLocks noGrp="1"/>
          </p:cNvSpPr>
          <p:nvPr>
            <p:ph type="body" idx="1"/>
          </p:nvPr>
        </p:nvSpPr>
        <p:spPr>
          <a:xfrm>
            <a:off x="4520564" y="3633570"/>
            <a:ext cx="3592512" cy="344090"/>
          </a:xfrm>
        </p:spPr>
        <p:txBody>
          <a:bodyPr anchor="b"/>
          <a:lstStyle>
            <a:lvl1pPr marL="0" indent="0">
              <a:buNone/>
              <a:defRPr sz="1500">
                <a:solidFill>
                  <a:srgbClr val="4A4F55"/>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B220BBC-8879-E844-B35B-0F806738ECBE}" type="slidenum">
              <a:rPr lang="en-US" smtClean="0"/>
              <a:t>‹#›</a:t>
            </a:fld>
            <a:endParaRPr lang="en-US"/>
          </a:p>
        </p:txBody>
      </p:sp>
    </p:spTree>
    <p:extLst>
      <p:ext uri="{BB962C8B-B14F-4D97-AF65-F5344CB8AC3E}">
        <p14:creationId xmlns:p14="http://schemas.microsoft.com/office/powerpoint/2010/main" val="2724732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descr="A large white building&#10;&#10;Description automatically generated">
            <a:extLst>
              <a:ext uri="{FF2B5EF4-FFF2-40B4-BE49-F238E27FC236}">
                <a16:creationId xmlns:a16="http://schemas.microsoft.com/office/drawing/2014/main" id="{DF064E63-0BE7-CC46-8B5A-DB42D6CACFE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193" t="295" r="2532" b="-295"/>
          <a:stretch/>
        </p:blipFill>
        <p:spPr>
          <a:xfrm>
            <a:off x="1793311" y="0"/>
            <a:ext cx="7350689" cy="5143500"/>
          </a:xfrm>
          <a:prstGeom prst="rect">
            <a:avLst/>
          </a:prstGeom>
        </p:spPr>
      </p:pic>
      <p:grpSp>
        <p:nvGrpSpPr>
          <p:cNvPr id="16" name="Group 15">
            <a:extLst>
              <a:ext uri="{FF2B5EF4-FFF2-40B4-BE49-F238E27FC236}">
                <a16:creationId xmlns:a16="http://schemas.microsoft.com/office/drawing/2014/main" id="{0DF169B2-7B51-4144-8AF2-5DE0B850423C}"/>
              </a:ext>
            </a:extLst>
          </p:cNvPr>
          <p:cNvGrpSpPr/>
          <p:nvPr userDrawn="1"/>
        </p:nvGrpSpPr>
        <p:grpSpPr>
          <a:xfrm>
            <a:off x="439200" y="0"/>
            <a:ext cx="6377353" cy="5154356"/>
            <a:chOff x="0" y="0"/>
            <a:chExt cx="6377353" cy="5150732"/>
          </a:xfrm>
          <a:solidFill>
            <a:schemeClr val="tx1"/>
          </a:solidFill>
        </p:grpSpPr>
        <p:sp>
          <p:nvSpPr>
            <p:cNvPr id="17" name="Rectangle 16">
              <a:extLst>
                <a:ext uri="{FF2B5EF4-FFF2-40B4-BE49-F238E27FC236}">
                  <a16:creationId xmlns:a16="http://schemas.microsoft.com/office/drawing/2014/main" id="{9BC1B275-68D3-B440-9C4E-E49028EA5B47}"/>
                </a:ext>
              </a:extLst>
            </p:cNvPr>
            <p:cNvSpPr/>
            <p:nvPr userDrawn="1"/>
          </p:nvSpPr>
          <p:spPr>
            <a:xfrm>
              <a:off x="0" y="0"/>
              <a:ext cx="3059877" cy="51435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A0D5574A-6B61-024C-83F6-5D3E04686218}"/>
                </a:ext>
              </a:extLst>
            </p:cNvPr>
            <p:cNvSpPr/>
            <p:nvPr userDrawn="1"/>
          </p:nvSpPr>
          <p:spPr>
            <a:xfrm rot="5400000">
              <a:off x="2143249" y="916627"/>
              <a:ext cx="5150732" cy="3317477"/>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B325E83-2393-6746-A8B1-C032CE56DB65}"/>
              </a:ext>
            </a:extLst>
          </p:cNvPr>
          <p:cNvGrpSpPr/>
          <p:nvPr userDrawn="1"/>
        </p:nvGrpSpPr>
        <p:grpSpPr>
          <a:xfrm>
            <a:off x="-80647" y="-2"/>
            <a:ext cx="6377353" cy="5156081"/>
            <a:chOff x="0" y="0"/>
            <a:chExt cx="6377353" cy="5150732"/>
          </a:xfrm>
        </p:grpSpPr>
        <p:sp>
          <p:nvSpPr>
            <p:cNvPr id="12" name="Rectangle 11">
              <a:extLst>
                <a:ext uri="{FF2B5EF4-FFF2-40B4-BE49-F238E27FC236}">
                  <a16:creationId xmlns:a16="http://schemas.microsoft.com/office/drawing/2014/main" id="{E245CAB9-C4E1-E242-9AC2-52D1BBFC520A}"/>
                </a:ext>
              </a:extLst>
            </p:cNvPr>
            <p:cNvSpPr/>
            <p:nvPr userDrawn="1"/>
          </p:nvSpPr>
          <p:spPr>
            <a:xfrm>
              <a:off x="0" y="0"/>
              <a:ext cx="305987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6151C75D-E4E3-D84F-85A7-6B902D607B44}"/>
                </a:ext>
              </a:extLst>
            </p:cNvPr>
            <p:cNvSpPr/>
            <p:nvPr userDrawn="1"/>
          </p:nvSpPr>
          <p:spPr>
            <a:xfrm rot="5400000">
              <a:off x="2143249" y="916627"/>
              <a:ext cx="5150732" cy="3317477"/>
            </a:xfrm>
            <a:prstGeom prst="triangle">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Freeform 9">
            <a:extLst>
              <a:ext uri="{FF2B5EF4-FFF2-40B4-BE49-F238E27FC236}">
                <a16:creationId xmlns:a16="http://schemas.microsoft.com/office/drawing/2014/main" id="{5D333F7C-268E-1F49-A2B8-CE0E6D7CB8C3}"/>
              </a:ext>
            </a:extLst>
          </p:cNvPr>
          <p:cNvSpPr/>
          <p:nvPr userDrawn="1"/>
        </p:nvSpPr>
        <p:spPr>
          <a:xfrm rot="1956373">
            <a:off x="4575729" y="1038850"/>
            <a:ext cx="133535" cy="4514253"/>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 name="connsiteX0" fmla="*/ 9454 w 79792"/>
              <a:gd name="connsiteY0" fmla="*/ 131585 h 4416186"/>
              <a:gd name="connsiteX1" fmla="*/ 74693 w 79792"/>
              <a:gd name="connsiteY1" fmla="*/ 0 h 4416186"/>
              <a:gd name="connsiteX2" fmla="*/ 79792 w 79792"/>
              <a:gd name="connsiteY2" fmla="*/ 4416186 h 4416186"/>
              <a:gd name="connsiteX3" fmla="*/ 0 w 79792"/>
              <a:gd name="connsiteY3" fmla="*/ 4416186 h 4416186"/>
              <a:gd name="connsiteX4" fmla="*/ 9454 w 79792"/>
              <a:gd name="connsiteY4" fmla="*/ 131585 h 4416186"/>
              <a:gd name="connsiteX0" fmla="*/ 941 w 71279"/>
              <a:gd name="connsiteY0" fmla="*/ 131585 h 4515754"/>
              <a:gd name="connsiteX1" fmla="*/ 66180 w 71279"/>
              <a:gd name="connsiteY1" fmla="*/ 0 h 4515754"/>
              <a:gd name="connsiteX2" fmla="*/ 71279 w 71279"/>
              <a:gd name="connsiteY2" fmla="*/ 4416186 h 4515754"/>
              <a:gd name="connsiteX3" fmla="*/ 679 w 71279"/>
              <a:gd name="connsiteY3" fmla="*/ 4515754 h 4515754"/>
              <a:gd name="connsiteX4" fmla="*/ 941 w 71279"/>
              <a:gd name="connsiteY4" fmla="*/ 131585 h 4515754"/>
              <a:gd name="connsiteX0" fmla="*/ 4066 w 74404"/>
              <a:gd name="connsiteY0" fmla="*/ 131585 h 4514253"/>
              <a:gd name="connsiteX1" fmla="*/ 69305 w 74404"/>
              <a:gd name="connsiteY1" fmla="*/ 0 h 4514253"/>
              <a:gd name="connsiteX2" fmla="*/ 74404 w 74404"/>
              <a:gd name="connsiteY2" fmla="*/ 4416186 h 4514253"/>
              <a:gd name="connsiteX3" fmla="*/ 0 w 74404"/>
              <a:gd name="connsiteY3" fmla="*/ 4514253 h 4514253"/>
              <a:gd name="connsiteX4" fmla="*/ 4066 w 74404"/>
              <a:gd name="connsiteY4" fmla="*/ 131585 h 451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04" h="4514253">
                <a:moveTo>
                  <a:pt x="4066" y="131585"/>
                </a:moveTo>
                <a:lnTo>
                  <a:pt x="69305" y="0"/>
                </a:lnTo>
                <a:cubicBezTo>
                  <a:pt x="71005" y="1472062"/>
                  <a:pt x="72704" y="2944124"/>
                  <a:pt x="74404" y="4416186"/>
                </a:cubicBezTo>
                <a:lnTo>
                  <a:pt x="0" y="4514253"/>
                </a:lnTo>
                <a:cubicBezTo>
                  <a:pt x="3151" y="3086053"/>
                  <a:pt x="915" y="1559785"/>
                  <a:pt x="4066" y="13158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1358" y="470882"/>
            <a:ext cx="3592512" cy="1021556"/>
          </a:xfrm>
        </p:spPr>
        <p:txBody>
          <a:bodyPr anchor="t">
            <a:normAutofit/>
          </a:bodyPr>
          <a:lstStyle>
            <a:lvl1pPr algn="l">
              <a:defRPr sz="2400" b="1" cap="all"/>
            </a:lvl1pPr>
          </a:lstStyle>
          <a:p>
            <a:r>
              <a:rPr lang="en-US"/>
              <a:t>Click to edit Master title style</a:t>
            </a:r>
          </a:p>
        </p:txBody>
      </p:sp>
      <p:sp>
        <p:nvSpPr>
          <p:cNvPr id="3" name="Text Placeholder 2"/>
          <p:cNvSpPr>
            <a:spLocks noGrp="1"/>
          </p:cNvSpPr>
          <p:nvPr>
            <p:ph type="body" idx="1"/>
          </p:nvPr>
        </p:nvSpPr>
        <p:spPr>
          <a:xfrm>
            <a:off x="601358" y="1492438"/>
            <a:ext cx="3592512" cy="344090"/>
          </a:xfrm>
        </p:spPr>
        <p:txBody>
          <a:bodyPr anchor="b"/>
          <a:lstStyle>
            <a:lvl1pPr marL="0" indent="0">
              <a:buNone/>
              <a:defRPr sz="1500">
                <a:solidFill>
                  <a:srgbClr val="4A4F55"/>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B220BBC-8879-E844-B35B-0F806738ECBE}" type="slidenum">
              <a:rPr lang="en-US" smtClean="0"/>
              <a:t>‹#›</a:t>
            </a:fld>
            <a:endParaRPr lang="en-US"/>
          </a:p>
        </p:txBody>
      </p:sp>
    </p:spTree>
    <p:extLst>
      <p:ext uri="{BB962C8B-B14F-4D97-AF65-F5344CB8AC3E}">
        <p14:creationId xmlns:p14="http://schemas.microsoft.com/office/powerpoint/2010/main" val="2191574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70261"/>
            <a:ext cx="8769096"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126999"/>
            <a:ext cx="8769096" cy="339447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975564" y="4826111"/>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FC1F7AE-D849-6747-AC2F-07C188C11FA6}" type="slidenum">
              <a:rPr lang="en-US" smtClean="0"/>
              <a:pPr/>
              <a:t>‹#›</a:t>
            </a:fld>
            <a:endParaRPr lang="en-US"/>
          </a:p>
        </p:txBody>
      </p:sp>
      <p:pic>
        <p:nvPicPr>
          <p:cNvPr id="8" name="Picture 7">
            <a:extLst>
              <a:ext uri="{FF2B5EF4-FFF2-40B4-BE49-F238E27FC236}">
                <a16:creationId xmlns:a16="http://schemas.microsoft.com/office/drawing/2014/main" id="{FBEC4FA4-4568-9343-B71F-2B1283623F2C}"/>
              </a:ext>
            </a:extLst>
          </p:cNvPr>
          <p:cNvPicPr>
            <a:picLocks noChangeAspect="1"/>
          </p:cNvPicPr>
          <p:nvPr userDrawn="1"/>
        </p:nvPicPr>
        <p:blipFill rotWithShape="1">
          <a:blip r:embed="rId21" cstate="print">
            <a:extLst>
              <a:ext uri="{28A0092B-C50C-407E-A947-70E740481C1C}">
                <a14:useLocalDpi xmlns:a14="http://schemas.microsoft.com/office/drawing/2010/main"/>
              </a:ext>
            </a:extLst>
          </a:blip>
          <a:srcRect/>
          <a:stretch/>
        </p:blipFill>
        <p:spPr>
          <a:xfrm>
            <a:off x="80509" y="4720046"/>
            <a:ext cx="320286" cy="340980"/>
          </a:xfrm>
          <a:prstGeom prst="rect">
            <a:avLst/>
          </a:prstGeom>
        </p:spPr>
      </p:pic>
      <p:sp>
        <p:nvSpPr>
          <p:cNvPr id="9" name="TextBox 8">
            <a:extLst>
              <a:ext uri="{FF2B5EF4-FFF2-40B4-BE49-F238E27FC236}">
                <a16:creationId xmlns:a16="http://schemas.microsoft.com/office/drawing/2014/main" id="{770223E0-54EE-634F-BECA-9B4238B46D6E}"/>
              </a:ext>
            </a:extLst>
          </p:cNvPr>
          <p:cNvSpPr txBox="1"/>
          <p:nvPr userDrawn="1"/>
        </p:nvSpPr>
        <p:spPr>
          <a:xfrm>
            <a:off x="357250" y="4806164"/>
            <a:ext cx="2673331" cy="184666"/>
          </a:xfrm>
          <a:prstGeom prst="rect">
            <a:avLst/>
          </a:prstGeom>
          <a:noFill/>
        </p:spPr>
        <p:txBody>
          <a:bodyPr wrap="square" rtlCol="0">
            <a:spAutoFit/>
          </a:bodyPr>
          <a:lstStyle/>
          <a:p>
            <a:r>
              <a:rPr lang="en-US" sz="600" spc="100" baseline="0">
                <a:latin typeface="Arial" panose="020B0604020202020204" pitchFamily="34" charset="0"/>
                <a:cs typeface="Arial" panose="020B0604020202020204" pitchFamily="34" charset="0"/>
              </a:rPr>
              <a:t>CAL STATE LA </a:t>
            </a:r>
            <a:r>
              <a:rPr lang="en-US" sz="600" spc="100" baseline="0">
                <a:solidFill>
                  <a:srgbClr val="FCC90A"/>
                </a:solidFill>
                <a:latin typeface="Arial" panose="020B0604020202020204" pitchFamily="34" charset="0"/>
                <a:cs typeface="Arial" panose="020B0604020202020204" pitchFamily="34" charset="0"/>
              </a:rPr>
              <a:t> |   </a:t>
            </a:r>
            <a:r>
              <a:rPr lang="en-US" sz="600" spc="100" baseline="0">
                <a:latin typeface="Arial" panose="020B0604020202020204" pitchFamily="34" charset="0"/>
                <a:cs typeface="Arial" panose="020B0604020202020204" pitchFamily="34" charset="0"/>
              </a:rPr>
              <a:t>Department of Computer Science</a:t>
            </a:r>
          </a:p>
        </p:txBody>
      </p:sp>
    </p:spTree>
    <p:extLst>
      <p:ext uri="{BB962C8B-B14F-4D97-AF65-F5344CB8AC3E}">
        <p14:creationId xmlns:p14="http://schemas.microsoft.com/office/powerpoint/2010/main" val="3677370207"/>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9" r:id="rId3"/>
    <p:sldLayoutId id="2147483668" r:id="rId4"/>
    <p:sldLayoutId id="2147483651" r:id="rId5"/>
    <p:sldLayoutId id="2147483667" r:id="rId6"/>
    <p:sldLayoutId id="2147483658" r:id="rId7"/>
    <p:sldLayoutId id="2147483660" r:id="rId8"/>
    <p:sldLayoutId id="2147483659" r:id="rId9"/>
    <p:sldLayoutId id="2147483665" r:id="rId10"/>
    <p:sldLayoutId id="2147483664" r:id="rId11"/>
    <p:sldLayoutId id="2147483663" r:id="rId12"/>
    <p:sldLayoutId id="2147483654" r:id="rId13"/>
    <p:sldLayoutId id="2147483662" r:id="rId14"/>
    <p:sldLayoutId id="2147483661" r:id="rId15"/>
    <p:sldLayoutId id="2147483650" r:id="rId16"/>
    <p:sldLayoutId id="2147483652" r:id="rId17"/>
    <p:sldLayoutId id="2147483653" r:id="rId18"/>
    <p:sldLayoutId id="2147483655" r:id="rId19"/>
  </p:sldLayoutIdLst>
  <p:hf hdr="0" ftr="0" dt="0"/>
  <p:txStyles>
    <p:titleStyle>
      <a:lvl1pPr algn="l" defTabSz="342900" rtl="0" eaLnBrk="1" latinLnBrk="0" hangingPunct="1">
        <a:spcBef>
          <a:spcPct val="0"/>
        </a:spcBef>
        <a:buNone/>
        <a:defRPr sz="2200" b="1" i="0" kern="1200">
          <a:solidFill>
            <a:schemeClr val="tx1"/>
          </a:solidFill>
          <a:latin typeface="Arial"/>
          <a:ea typeface="+mj-ea"/>
          <a:cs typeface="Arial"/>
        </a:defRPr>
      </a:lvl1pPr>
    </p:titleStyle>
    <p:bodyStyle>
      <a:lvl1pPr marL="0" indent="0" algn="l" defTabSz="342900" rtl="0" eaLnBrk="1" latinLnBrk="0" hangingPunct="1">
        <a:spcBef>
          <a:spcPct val="20000"/>
        </a:spcBef>
        <a:buFont typeface="Arial"/>
        <a:buNone/>
        <a:defRPr sz="1700" kern="1200">
          <a:solidFill>
            <a:schemeClr val="tx1"/>
          </a:solidFill>
          <a:latin typeface="Arial"/>
          <a:ea typeface="+mn-ea"/>
          <a:cs typeface="Arial"/>
        </a:defRPr>
      </a:lvl1pPr>
      <a:lvl2pPr marL="685800" indent="-342900" algn="l" defTabSz="342900" rtl="0" eaLnBrk="1" latinLnBrk="0" hangingPunct="1">
        <a:spcBef>
          <a:spcPct val="20000"/>
        </a:spcBef>
        <a:buFont typeface="Arial" panose="020B0604020202020204" pitchFamily="34" charset="0"/>
        <a:buChar char="•"/>
        <a:defRPr sz="1500" kern="1200">
          <a:solidFill>
            <a:schemeClr val="tx1"/>
          </a:solidFill>
          <a:latin typeface="Arial"/>
          <a:ea typeface="+mn-ea"/>
          <a:cs typeface="Arial"/>
        </a:defRPr>
      </a:lvl2pPr>
      <a:lvl3pPr marL="971550" indent="-285750" algn="l" defTabSz="342900" rtl="0" eaLnBrk="1" latinLnBrk="0" hangingPunct="1">
        <a:spcBef>
          <a:spcPct val="20000"/>
        </a:spcBef>
        <a:buFont typeface="Courier New" panose="02070309020205020404" pitchFamily="49" charset="0"/>
        <a:buChar char="o"/>
        <a:defRPr sz="140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200" kern="1200">
          <a:solidFill>
            <a:schemeClr val="tx1">
              <a:lumMod val="50000"/>
              <a:lumOff val="50000"/>
            </a:schemeClr>
          </a:solidFill>
          <a:latin typeface="Arial"/>
          <a:ea typeface="+mn-ea"/>
          <a:cs typeface="Arial"/>
        </a:defRPr>
      </a:lvl4pPr>
      <a:lvl5pPr marL="1543050" indent="-171450" algn="l" defTabSz="342900" rtl="0" eaLnBrk="1" latinLnBrk="0" hangingPunct="1">
        <a:spcBef>
          <a:spcPct val="20000"/>
        </a:spcBef>
        <a:buFont typeface="Arial"/>
        <a:buChar char="»"/>
        <a:defRPr sz="1000" kern="1200">
          <a:solidFill>
            <a:schemeClr val="tx1">
              <a:lumMod val="50000"/>
              <a:lumOff val="50000"/>
            </a:schemeClr>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alstatela.edu/c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sns.cysun.org/department/cs/projects"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https://en.wikipedia.org/wiki/File:Jet_Propulsion_Laboratory_logo.svg"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hyperlink" Target="https://trek.nasa.gov" TargetMode="Externa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0.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hyperlink" Target="https://www.youtube.com/watch?v=QhN4wBfQ9y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tiff"/><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2.tiff"/><Relationship Id="rId13" Type="http://schemas.openxmlformats.org/officeDocument/2006/relationships/image" Target="../media/image37.tiff"/><Relationship Id="rId3" Type="http://schemas.openxmlformats.org/officeDocument/2006/relationships/image" Target="../media/image27.png"/><Relationship Id="rId7" Type="http://schemas.openxmlformats.org/officeDocument/2006/relationships/image" Target="../media/image31.tiff"/><Relationship Id="rId12" Type="http://schemas.openxmlformats.org/officeDocument/2006/relationships/image" Target="../media/image36.tif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0.tiff"/><Relationship Id="rId11" Type="http://schemas.openxmlformats.org/officeDocument/2006/relationships/image" Target="../media/image35.tiff"/><Relationship Id="rId5" Type="http://schemas.openxmlformats.org/officeDocument/2006/relationships/image" Target="../media/image29.tiff"/><Relationship Id="rId10" Type="http://schemas.openxmlformats.org/officeDocument/2006/relationships/image" Target="../media/image34.tiff"/><Relationship Id="rId4" Type="http://schemas.openxmlformats.org/officeDocument/2006/relationships/image" Target="../media/image28.jpe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44.tiff"/><Relationship Id="rId3" Type="http://schemas.openxmlformats.org/officeDocument/2006/relationships/image" Target="../media/image39.tiff"/><Relationship Id="rId7" Type="http://schemas.openxmlformats.org/officeDocument/2006/relationships/image" Target="../media/image43.tiff"/><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42.tiff"/><Relationship Id="rId5" Type="http://schemas.openxmlformats.org/officeDocument/2006/relationships/image" Target="../media/image41.tiff"/><Relationship Id="rId4" Type="http://schemas.openxmlformats.org/officeDocument/2006/relationships/image" Target="../media/image4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6195" y="2112579"/>
            <a:ext cx="5654749" cy="758784"/>
          </a:xfrm>
        </p:spPr>
        <p:txBody>
          <a:bodyPr/>
          <a:lstStyle/>
          <a:p>
            <a:pPr algn="ctr"/>
            <a:r>
              <a:rPr lang="en-US"/>
              <a:t>Computer Science </a:t>
            </a:r>
          </a:p>
        </p:txBody>
      </p:sp>
      <p:sp>
        <p:nvSpPr>
          <p:cNvPr id="4" name="Slide Number Placeholder 3">
            <a:extLst>
              <a:ext uri="{FF2B5EF4-FFF2-40B4-BE49-F238E27FC236}">
                <a16:creationId xmlns:a16="http://schemas.microsoft.com/office/drawing/2014/main" id="{5559B718-7A98-43EB-9A36-DE3C7BCF96FA}"/>
              </a:ext>
            </a:extLst>
          </p:cNvPr>
          <p:cNvSpPr>
            <a:spLocks noGrp="1"/>
          </p:cNvSpPr>
          <p:nvPr>
            <p:ph type="sldNum" sz="quarter" idx="4"/>
          </p:nvPr>
        </p:nvSpPr>
        <p:spPr/>
        <p:txBody>
          <a:bodyPr/>
          <a:lstStyle/>
          <a:p>
            <a:fld id="{BB220BBC-8879-E844-B35B-0F806738ECBE}" type="slidenum">
              <a:rPr lang="en-US" smtClean="0"/>
              <a:t>1</a:t>
            </a:fld>
            <a:endParaRPr lang="en-US"/>
          </a:p>
        </p:txBody>
      </p:sp>
      <p:sp>
        <p:nvSpPr>
          <p:cNvPr id="5" name="Subtitle 4"/>
          <p:cNvSpPr>
            <a:spLocks noGrp="1"/>
          </p:cNvSpPr>
          <p:nvPr>
            <p:ph type="subTitle" idx="1"/>
          </p:nvPr>
        </p:nvSpPr>
        <p:spPr/>
        <p:txBody>
          <a:bodyPr vert="horz" lIns="91440" tIns="45720" rIns="91440" bIns="45720" rtlCol="0" anchor="t">
            <a:noAutofit/>
          </a:bodyPr>
          <a:lstStyle/>
          <a:p>
            <a:pPr algn="ctr"/>
            <a:r>
              <a:rPr lang="en-US" dirty="0">
                <a:hlinkClick r:id="rId3"/>
              </a:rPr>
              <a:t>https://www.calstatela.edu/cs</a:t>
            </a:r>
            <a:endParaRPr lang="en-US"/>
          </a:p>
          <a:p>
            <a:endParaRPr lang="en-US" dirty="0"/>
          </a:p>
        </p:txBody>
      </p:sp>
    </p:spTree>
    <p:extLst>
      <p:ext uri="{BB962C8B-B14F-4D97-AF65-F5344CB8AC3E}">
        <p14:creationId xmlns:p14="http://schemas.microsoft.com/office/powerpoint/2010/main" val="2391694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08" y="237636"/>
            <a:ext cx="8607592" cy="857250"/>
          </a:xfrm>
        </p:spPr>
        <p:txBody>
          <a:bodyPr>
            <a:normAutofit/>
          </a:bodyPr>
          <a:lstStyle/>
          <a:p>
            <a:r>
              <a:rPr lang="en-US" altLang="zh-TW" sz="2400">
                <a:ea typeface="PMingLiU" pitchFamily="18" charset="-120"/>
              </a:rPr>
              <a:t>Senior Design Capstone Project</a:t>
            </a:r>
            <a:endParaRPr lang="en-US" sz="2400"/>
          </a:p>
        </p:txBody>
      </p:sp>
      <p:sp>
        <p:nvSpPr>
          <p:cNvPr id="3" name="Content Placeholder 2"/>
          <p:cNvSpPr>
            <a:spLocks noGrp="1"/>
          </p:cNvSpPr>
          <p:nvPr>
            <p:ph idx="1"/>
          </p:nvPr>
        </p:nvSpPr>
        <p:spPr/>
        <p:txBody>
          <a:bodyPr/>
          <a:lstStyle/>
          <a:p>
            <a:pPr>
              <a:defRPr/>
            </a:pPr>
            <a:r>
              <a:rPr lang="en-US" altLang="zh-TW" sz="2000" dirty="0">
                <a:ea typeface="PMingLiU" pitchFamily="18" charset="-120"/>
              </a:rPr>
              <a:t>Projects sponsored by</a:t>
            </a:r>
          </a:p>
          <a:p>
            <a:pPr marL="631825" lvl="1">
              <a:defRPr/>
            </a:pPr>
            <a:r>
              <a:rPr lang="en-US" altLang="zh-TW" sz="1800" dirty="0">
                <a:ea typeface="PMingLiU" pitchFamily="18" charset="-120"/>
              </a:rPr>
              <a:t>Businesses: large and small, local and global </a:t>
            </a:r>
          </a:p>
          <a:p>
            <a:pPr marL="631825" lvl="1">
              <a:defRPr/>
            </a:pPr>
            <a:r>
              <a:rPr lang="en-US" altLang="zh-TW" sz="1800" dirty="0">
                <a:ea typeface="PMingLiU" pitchFamily="18" charset="-120"/>
              </a:rPr>
              <a:t>Government: city, county, state, federal (e.g., Govt. printing office, DoD)</a:t>
            </a:r>
          </a:p>
          <a:p>
            <a:pPr marL="631825" lvl="1">
              <a:defRPr/>
            </a:pPr>
            <a:r>
              <a:rPr lang="en-US" altLang="zh-TW" sz="1800" dirty="0">
                <a:ea typeface="PMingLiU" pitchFamily="18" charset="-120"/>
              </a:rPr>
              <a:t>The university: other departments, colleges, etc.</a:t>
            </a:r>
          </a:p>
          <a:p>
            <a:pPr marL="631825" lvl="1">
              <a:defRPr/>
            </a:pPr>
            <a:r>
              <a:rPr lang="en-US" altLang="zh-TW" sz="1800" dirty="0">
                <a:ea typeface="PMingLiU" pitchFamily="18" charset="-120"/>
              </a:rPr>
              <a:t>Public-service organizations: </a:t>
            </a:r>
            <a:r>
              <a:rPr lang="en-US" altLang="zh-TW" sz="1800" i="1" dirty="0">
                <a:ea typeface="PMingLiU" pitchFamily="18" charset="-120"/>
              </a:rPr>
              <a:t>Engagement, Service, and the Public good</a:t>
            </a:r>
            <a:r>
              <a:rPr lang="en-US" altLang="zh-TW" sz="1800" dirty="0">
                <a:ea typeface="PMingLiU" pitchFamily="18" charset="-120"/>
              </a:rPr>
              <a:t> (e.g., hospitals, libraries)</a:t>
            </a:r>
          </a:p>
          <a:p>
            <a:pPr>
              <a:spcAft>
                <a:spcPts val="1200"/>
              </a:spcAft>
              <a:defRPr/>
            </a:pPr>
            <a:r>
              <a:rPr lang="en-US" altLang="zh-TW" sz="2000" dirty="0">
                <a:ea typeface="PMingLiU" pitchFamily="18" charset="-120"/>
              </a:rPr>
              <a:t>Year long group projects:</a:t>
            </a:r>
            <a:r>
              <a:rPr lang="en-US" altLang="zh-TW" sz="1800" dirty="0">
                <a:ea typeface="PMingLiU" pitchFamily="18" charset="-120"/>
              </a:rPr>
              <a:t> typically, five students and one or two faculty advisors.</a:t>
            </a:r>
          </a:p>
          <a:p>
            <a:pPr>
              <a:lnSpc>
                <a:spcPct val="90000"/>
              </a:lnSpc>
              <a:defRPr/>
            </a:pPr>
            <a:r>
              <a:rPr lang="en-US" altLang="zh-TW" sz="1800" dirty="0">
                <a:ea typeface="PMingLiU" pitchFamily="18" charset="-120"/>
                <a:hlinkClick r:id="rId3"/>
              </a:rPr>
              <a:t>https://csns.cysun.org/department/cs/projects</a:t>
            </a:r>
            <a:r>
              <a:rPr lang="en-US" altLang="zh-TW" sz="1800" dirty="0">
                <a:ea typeface="PMingLiU" pitchFamily="18" charset="-120"/>
              </a:rPr>
              <a:t> </a:t>
            </a:r>
            <a:endParaRPr lang="en-US" sz="1400" dirty="0"/>
          </a:p>
        </p:txBody>
      </p:sp>
      <p:sp>
        <p:nvSpPr>
          <p:cNvPr id="4" name="Slide Number Placeholder 1">
            <a:extLst>
              <a:ext uri="{FF2B5EF4-FFF2-40B4-BE49-F238E27FC236}">
                <a16:creationId xmlns:a16="http://schemas.microsoft.com/office/drawing/2014/main" id="{9D6954B0-5EC1-F04D-AF3E-1E6E6C02D974}"/>
              </a:ext>
            </a:extLst>
          </p:cNvPr>
          <p:cNvSpPr txBox="1">
            <a:spLocks/>
          </p:cNvSpPr>
          <p:nvPr/>
        </p:nvSpPr>
        <p:spPr>
          <a:xfrm>
            <a:off x="7010400" y="48688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220BBC-8879-E844-B35B-0F806738ECBE}" type="slidenum">
              <a:rPr lang="en-US" smtClean="0"/>
              <a:pPr/>
              <a:t>10</a:t>
            </a:fld>
            <a:endParaRPr lang="en-US"/>
          </a:p>
        </p:txBody>
      </p:sp>
    </p:spTree>
    <p:extLst>
      <p:ext uri="{BB962C8B-B14F-4D97-AF65-F5344CB8AC3E}">
        <p14:creationId xmlns:p14="http://schemas.microsoft.com/office/powerpoint/2010/main" val="1398514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z="2400">
                <a:ea typeface="PMingLiU" pitchFamily="18" charset="-120"/>
              </a:rPr>
              <a:t>Senior Design Capstone Project</a:t>
            </a:r>
            <a:endParaRPr lang="en-US"/>
          </a:p>
        </p:txBody>
      </p:sp>
      <p:sp>
        <p:nvSpPr>
          <p:cNvPr id="3" name="Content Placeholder 2"/>
          <p:cNvSpPr>
            <a:spLocks noGrp="1"/>
          </p:cNvSpPr>
          <p:nvPr>
            <p:ph idx="1"/>
          </p:nvPr>
        </p:nvSpPr>
        <p:spPr>
          <a:xfrm>
            <a:off x="536408" y="1177748"/>
            <a:ext cx="7671421" cy="3394472"/>
          </a:xfrm>
        </p:spPr>
        <p:txBody>
          <a:bodyPr/>
          <a:lstStyle/>
          <a:p>
            <a:pPr marL="285750" indent="-285750">
              <a:buFont typeface="Arial" panose="020B0604020202020204" pitchFamily="34" charset="0"/>
              <a:buChar char="•"/>
              <a:defRPr/>
            </a:pPr>
            <a:r>
              <a:rPr lang="en-US" altLang="en-US" sz="1800" dirty="0"/>
              <a:t>Provide students with a capstone experience in which they apply their theoretical knowledge to real-world applications.</a:t>
            </a:r>
          </a:p>
          <a:p>
            <a:pPr marL="285750" indent="-285750">
              <a:buFont typeface="Arial" panose="020B0604020202020204" pitchFamily="34" charset="0"/>
              <a:buChar char="•"/>
              <a:defRPr/>
            </a:pPr>
            <a:r>
              <a:rPr lang="en-US" sz="1800" dirty="0"/>
              <a:t>Get to know potential employees over an extended period—like a hassle-free year-long internship</a:t>
            </a:r>
          </a:p>
          <a:p>
            <a:pPr marL="285750" indent="-285750">
              <a:buFont typeface="Arial" panose="020B0604020202020204" pitchFamily="34" charset="0"/>
              <a:buChar char="•"/>
              <a:defRPr/>
            </a:pPr>
            <a:r>
              <a:rPr lang="en-US" sz="1800" dirty="0"/>
              <a:t>Improve students’ resumes and job prospects</a:t>
            </a:r>
          </a:p>
        </p:txBody>
      </p:sp>
      <p:sp>
        <p:nvSpPr>
          <p:cNvPr id="4" name="Slide Number Placeholder 1">
            <a:extLst>
              <a:ext uri="{FF2B5EF4-FFF2-40B4-BE49-F238E27FC236}">
                <a16:creationId xmlns:a16="http://schemas.microsoft.com/office/drawing/2014/main" id="{A7296565-D5B6-5B47-BEC6-D089FDDA1035}"/>
              </a:ext>
            </a:extLst>
          </p:cNvPr>
          <p:cNvSpPr txBox="1">
            <a:spLocks/>
          </p:cNvSpPr>
          <p:nvPr/>
        </p:nvSpPr>
        <p:spPr>
          <a:xfrm>
            <a:off x="7010400" y="48688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220BBC-8879-E844-B35B-0F806738ECBE}" type="slidenum">
              <a:rPr lang="en-US" smtClean="0"/>
              <a:pPr/>
              <a:t>11</a:t>
            </a:fld>
            <a:endParaRPr lang="en-US"/>
          </a:p>
        </p:txBody>
      </p:sp>
      <p:pic>
        <p:nvPicPr>
          <p:cNvPr id="5" name="Picture 4"/>
          <p:cNvPicPr>
            <a:picLocks noChangeAspect="1"/>
          </p:cNvPicPr>
          <p:nvPr/>
        </p:nvPicPr>
        <p:blipFill>
          <a:blip r:embed="rId3"/>
          <a:stretch>
            <a:fillRect/>
          </a:stretch>
        </p:blipFill>
        <p:spPr>
          <a:xfrm>
            <a:off x="2357484" y="2709260"/>
            <a:ext cx="4498475" cy="1862960"/>
          </a:xfrm>
          <a:prstGeom prst="rect">
            <a:avLst/>
          </a:prstGeom>
        </p:spPr>
      </p:pic>
    </p:spTree>
    <p:extLst>
      <p:ext uri="{BB962C8B-B14F-4D97-AF65-F5344CB8AC3E}">
        <p14:creationId xmlns:p14="http://schemas.microsoft.com/office/powerpoint/2010/main" val="1740662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the moon&#10;&#10;Description automatically generated with medium confidence">
            <a:extLst>
              <a:ext uri="{FF2B5EF4-FFF2-40B4-BE49-F238E27FC236}">
                <a16:creationId xmlns:a16="http://schemas.microsoft.com/office/drawing/2014/main" id="{716A2F98-13B1-2049-A8A7-3DDE5BF01BF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5653897" y="729735"/>
            <a:ext cx="3490103" cy="3490103"/>
          </a:xfrm>
          <a:prstGeom prst="rect">
            <a:avLst/>
          </a:prstGeom>
        </p:spPr>
      </p:pic>
      <p:sp>
        <p:nvSpPr>
          <p:cNvPr id="2" name="Title 1"/>
          <p:cNvSpPr>
            <a:spLocks noGrp="1"/>
          </p:cNvSpPr>
          <p:nvPr>
            <p:ph type="title"/>
          </p:nvPr>
        </p:nvSpPr>
        <p:spPr/>
        <p:txBody>
          <a:bodyPr>
            <a:normAutofit/>
          </a:bodyPr>
          <a:lstStyle/>
          <a:p>
            <a:r>
              <a:rPr lang="en-US" dirty="0"/>
              <a:t>Sample Project: Collaborative Visualization for</a:t>
            </a:r>
            <a:br>
              <a:rPr lang="en-US" dirty="0"/>
            </a:br>
            <a:r>
              <a:rPr lang="en-US" dirty="0"/>
              <a:t>Solar System Treks </a:t>
            </a:r>
          </a:p>
        </p:txBody>
      </p:sp>
      <p:sp>
        <p:nvSpPr>
          <p:cNvPr id="3" name="Content Placeholder 2"/>
          <p:cNvSpPr>
            <a:spLocks noGrp="1"/>
          </p:cNvSpPr>
          <p:nvPr>
            <p:ph idx="1"/>
          </p:nvPr>
        </p:nvSpPr>
        <p:spPr/>
        <p:txBody>
          <a:bodyPr vert="horz" lIns="91440" tIns="45720" rIns="91440" bIns="45720" rtlCol="0" anchor="t">
            <a:noAutofit/>
          </a:bodyPr>
          <a:lstStyle/>
          <a:p>
            <a:endParaRPr lang="en-US" dirty="0"/>
          </a:p>
          <a:p>
            <a:endParaRPr lang="en-US" dirty="0"/>
          </a:p>
          <a:p>
            <a:endParaRPr lang="en-US" dirty="0"/>
          </a:p>
          <a:p>
            <a:endParaRPr lang="en-US" dirty="0"/>
          </a:p>
          <a:p>
            <a:endParaRPr lang="en-US" dirty="0"/>
          </a:p>
          <a:p>
            <a:r>
              <a:rPr lang="en-US" dirty="0"/>
              <a:t>Students:	Abdullah </a:t>
            </a:r>
            <a:r>
              <a:rPr lang="en-US" dirty="0" err="1"/>
              <a:t>Alshebly</a:t>
            </a:r>
            <a:r>
              <a:rPr lang="en-US" dirty="0"/>
              <a:t>, Stanley Do, </a:t>
            </a:r>
            <a:br>
              <a:rPr lang="en-US" dirty="0"/>
            </a:br>
            <a:r>
              <a:rPr lang="en-US" dirty="0"/>
              <a:t>			Jose Garcia, </a:t>
            </a:r>
            <a:r>
              <a:rPr lang="en-US" dirty="0" err="1"/>
              <a:t>Zipeng</a:t>
            </a:r>
            <a:r>
              <a:rPr lang="en-US" dirty="0"/>
              <a:t> Guo, </a:t>
            </a:r>
            <a:br>
              <a:rPr lang="en-US" dirty="0"/>
            </a:br>
            <a:r>
              <a:rPr lang="en-US" dirty="0"/>
              <a:t>			Johnny Lee, Montague La France, </a:t>
            </a:r>
            <a:br>
              <a:rPr lang="en-US" dirty="0"/>
            </a:br>
            <a:r>
              <a:rPr lang="en-US" dirty="0"/>
              <a:t>			Miguel Sanchez, Christopher Smallwood, </a:t>
            </a:r>
            <a:br>
              <a:rPr lang="en-US" dirty="0"/>
            </a:br>
            <a:r>
              <a:rPr lang="en-US" dirty="0"/>
              <a:t>			</a:t>
            </a:r>
            <a:r>
              <a:rPr lang="en-US" dirty="0" err="1"/>
              <a:t>Odasys</a:t>
            </a:r>
            <a:r>
              <a:rPr lang="en-US" dirty="0"/>
              <a:t> </a:t>
            </a:r>
            <a:r>
              <a:rPr lang="en-US" dirty="0" err="1"/>
              <a:t>Soberanes</a:t>
            </a:r>
            <a:r>
              <a:rPr lang="en-US" dirty="0"/>
              <a:t>, David Tang</a:t>
            </a:r>
          </a:p>
          <a:p>
            <a:r>
              <a:rPr lang="en-US" dirty="0"/>
              <a:t>Advisor: David Krum </a:t>
            </a:r>
          </a:p>
          <a:p>
            <a:r>
              <a:rPr lang="en-US" dirty="0"/>
              <a:t>Liaison: Emily Law												</a:t>
            </a:r>
            <a:r>
              <a:rPr lang="en-US" dirty="0">
                <a:hlinkClick r:id="rId5"/>
              </a:rPr>
              <a:t>https://trek.nasa.gov</a:t>
            </a:r>
            <a:r>
              <a:rPr lang="en-US" dirty="0"/>
              <a:t> </a:t>
            </a:r>
          </a:p>
          <a:p>
            <a:endParaRPr lang="en-US" dirty="0"/>
          </a:p>
        </p:txBody>
      </p:sp>
      <p:pic>
        <p:nvPicPr>
          <p:cNvPr id="5" name="Picture 5" descr="Logo&#10;&#10;Description automatically generated">
            <a:extLst>
              <a:ext uri="{FF2B5EF4-FFF2-40B4-BE49-F238E27FC236}">
                <a16:creationId xmlns:a16="http://schemas.microsoft.com/office/drawing/2014/main" id="{1ACD8B4C-A254-4746-8E7F-014654414AD9}"/>
              </a:ext>
            </a:extLst>
          </p:cNvPr>
          <p:cNvPicPr>
            <a:picLocks noGrp="1" noChangeAspect="1"/>
          </p:cNvPicPr>
          <p:nvPr>
            <p:ph sz="half" idx="4294967295"/>
          </p:nvPr>
        </p:nvPicPr>
        <p:blipFill>
          <a:blip r:embed="rId6">
            <a:extLst>
              <a:ext uri="{837473B0-CC2E-450A-ABE3-18F120FF3D39}">
                <a1611:picAttrSrcUrl xmlns:a1611="http://schemas.microsoft.com/office/drawing/2016/11/main" r:id="rId7"/>
              </a:ext>
            </a:extLst>
          </a:blip>
          <a:stretch>
            <a:fillRect/>
          </a:stretch>
        </p:blipFill>
        <p:spPr>
          <a:xfrm>
            <a:off x="641267" y="1393825"/>
            <a:ext cx="2620963" cy="1177925"/>
          </a:xfrm>
        </p:spPr>
      </p:pic>
    </p:spTree>
    <p:extLst>
      <p:ext uri="{BB962C8B-B14F-4D97-AF65-F5344CB8AC3E}">
        <p14:creationId xmlns:p14="http://schemas.microsoft.com/office/powerpoint/2010/main" val="73013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7194E06-8D5F-CC4C-BAD4-52F074AAAAF2}"/>
              </a:ext>
            </a:extLst>
          </p:cNvPr>
          <p:cNvSpPr>
            <a:spLocks noGrp="1"/>
          </p:cNvSpPr>
          <p:nvPr>
            <p:ph sz="half" idx="1"/>
          </p:nvPr>
        </p:nvSpPr>
        <p:spPr>
          <a:xfrm>
            <a:off x="536408" y="1200151"/>
            <a:ext cx="2573505" cy="3394472"/>
          </a:xfrm>
        </p:spPr>
        <p:txBody>
          <a:bodyPr>
            <a:normAutofit fontScale="70000" lnSpcReduction="20000"/>
          </a:bodyPr>
          <a:lstStyle/>
          <a:p>
            <a:r>
              <a:rPr lang="en-US" dirty="0"/>
              <a:t>Solar System Treks is a web-based tool for scientists and the public, to view and analyze 3D terrain data for other moons, asteroids and planets.</a:t>
            </a:r>
          </a:p>
          <a:p>
            <a:endParaRPr lang="en-US" dirty="0"/>
          </a:p>
          <a:p>
            <a:r>
              <a:rPr lang="en-US" dirty="0"/>
              <a:t>It is Google Earth (and more) for other worlds!</a:t>
            </a:r>
          </a:p>
          <a:p>
            <a:endParaRPr lang="en-US" dirty="0"/>
          </a:p>
          <a:p>
            <a:r>
              <a:rPr lang="en-US" b="1" dirty="0"/>
              <a:t>Planets: </a:t>
            </a:r>
            <a:r>
              <a:rPr lang="en-US" dirty="0"/>
              <a:t>Mars and Mercury.</a:t>
            </a:r>
          </a:p>
          <a:p>
            <a:r>
              <a:rPr lang="en-US" b="1" dirty="0"/>
              <a:t>Moons: </a:t>
            </a:r>
            <a:r>
              <a:rPr lang="en-US" dirty="0"/>
              <a:t>Icy Moons, Luna, and Titan.</a:t>
            </a:r>
          </a:p>
          <a:p>
            <a:r>
              <a:rPr lang="en-US" dirty="0"/>
              <a:t>Asteroids: </a:t>
            </a:r>
            <a:r>
              <a:rPr lang="en-US" dirty="0" err="1"/>
              <a:t>Ennu</a:t>
            </a:r>
            <a:r>
              <a:rPr lang="en-US" dirty="0"/>
              <a:t>, Ceres, </a:t>
            </a:r>
            <a:r>
              <a:rPr lang="en-US" dirty="0" err="1"/>
              <a:t>Ryugu</a:t>
            </a:r>
            <a:r>
              <a:rPr lang="en-US" dirty="0"/>
              <a:t>, and Vesta.</a:t>
            </a:r>
          </a:p>
        </p:txBody>
      </p:sp>
      <p:sp>
        <p:nvSpPr>
          <p:cNvPr id="2" name="Title 1">
            <a:extLst>
              <a:ext uri="{FF2B5EF4-FFF2-40B4-BE49-F238E27FC236}">
                <a16:creationId xmlns:a16="http://schemas.microsoft.com/office/drawing/2014/main" id="{09932D7B-EE66-F44C-A7C4-04C6F1CD7070}"/>
              </a:ext>
            </a:extLst>
          </p:cNvPr>
          <p:cNvSpPr>
            <a:spLocks noGrp="1"/>
          </p:cNvSpPr>
          <p:nvPr>
            <p:ph type="title"/>
          </p:nvPr>
        </p:nvSpPr>
        <p:spPr/>
        <p:txBody>
          <a:bodyPr/>
          <a:lstStyle/>
          <a:p>
            <a:r>
              <a:rPr lang="en-US" dirty="0"/>
              <a:t>Background</a:t>
            </a:r>
          </a:p>
        </p:txBody>
      </p:sp>
      <p:pic>
        <p:nvPicPr>
          <p:cNvPr id="10" name="Mars.mp4" descr="Mars.mp4">
            <a:hlinkClick r:id="" action="ppaction://media"/>
            <a:extLst>
              <a:ext uri="{FF2B5EF4-FFF2-40B4-BE49-F238E27FC236}">
                <a16:creationId xmlns:a16="http://schemas.microsoft.com/office/drawing/2014/main" id="{BFD86DF4-99E4-8E43-B8D1-9C442CCC40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09381" y="874513"/>
            <a:ext cx="6034619" cy="3394473"/>
          </a:xfrm>
          <a:prstGeom prst="rect">
            <a:avLst/>
          </a:prstGeom>
        </p:spPr>
      </p:pic>
    </p:spTree>
    <p:extLst>
      <p:ext uri="{BB962C8B-B14F-4D97-AF65-F5344CB8AC3E}">
        <p14:creationId xmlns:p14="http://schemas.microsoft.com/office/powerpoint/2010/main" val="1471321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fullScrn="1">
              <p:cMediaNode vol="80000">
                <p:cTn id="7" fill="hold" display="0">
                  <p:stCondLst>
                    <p:cond delay="indefinite"/>
                  </p:stCondLst>
                </p:cTn>
                <p:tgtEl>
                  <p:spTgt spid="1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45FDFE-D172-7C48-9677-631451F3A015}"/>
              </a:ext>
            </a:extLst>
          </p:cNvPr>
          <p:cNvSpPr>
            <a:spLocks noGrp="1"/>
          </p:cNvSpPr>
          <p:nvPr>
            <p:ph sz="half" idx="1"/>
          </p:nvPr>
        </p:nvSpPr>
        <p:spPr/>
        <p:txBody>
          <a:bodyPr>
            <a:normAutofit fontScale="92500" lnSpcReduction="20000"/>
          </a:bodyPr>
          <a:lstStyle/>
          <a:p>
            <a:r>
              <a:rPr lang="en-US" b="1" dirty="0"/>
              <a:t>Persona – </a:t>
            </a:r>
            <a:r>
              <a:rPr lang="en-US" dirty="0"/>
              <a:t>John is an ex-military, 35-year-old Mission Planner who works for NASA. John is an expert at coordinating hands-on research on the Moon for possible colonization. John does not like to wait around for people to do things and gets straight to the point with what he wants. He is extremely knowledgeable on the needs and resources required for human life on the Moon and is familiar with the process of getting an astronaut there. </a:t>
            </a:r>
          </a:p>
          <a:p>
            <a:endParaRPr lang="en-US" dirty="0"/>
          </a:p>
        </p:txBody>
      </p:sp>
      <p:sp>
        <p:nvSpPr>
          <p:cNvPr id="5" name="Content Placeholder 4">
            <a:extLst>
              <a:ext uri="{FF2B5EF4-FFF2-40B4-BE49-F238E27FC236}">
                <a16:creationId xmlns:a16="http://schemas.microsoft.com/office/drawing/2014/main" id="{1F6EC170-6D62-8141-810E-D0E180B83E4D}"/>
              </a:ext>
            </a:extLst>
          </p:cNvPr>
          <p:cNvSpPr>
            <a:spLocks noGrp="1"/>
          </p:cNvSpPr>
          <p:nvPr>
            <p:ph sz="half" idx="2"/>
          </p:nvPr>
        </p:nvSpPr>
        <p:spPr/>
        <p:txBody>
          <a:bodyPr>
            <a:normAutofit fontScale="92500"/>
          </a:bodyPr>
          <a:lstStyle/>
          <a:p>
            <a:r>
              <a:rPr lang="en-US" b="1" dirty="0"/>
              <a:t>Persona</a:t>
            </a:r>
            <a:r>
              <a:rPr lang="en-US" dirty="0"/>
              <a:t> – Tom is a 40-year-old high school teacher who is currently teaching a science class. He is currently teaching a chapter about space and assigns group projects to his students.</a:t>
            </a:r>
          </a:p>
          <a:p>
            <a:r>
              <a:rPr lang="en-US" b="1" dirty="0"/>
              <a:t>Wants to </a:t>
            </a:r>
            <a:r>
              <a:rPr lang="en-US" dirty="0"/>
              <a:t>– He wants them to use the Solar System Treks Portal and create a research presentation on one of the datasets that they found particularly interesting.</a:t>
            </a:r>
          </a:p>
          <a:p>
            <a:endParaRPr lang="en-US" dirty="0"/>
          </a:p>
        </p:txBody>
      </p:sp>
      <p:sp>
        <p:nvSpPr>
          <p:cNvPr id="2" name="Title 1">
            <a:extLst>
              <a:ext uri="{FF2B5EF4-FFF2-40B4-BE49-F238E27FC236}">
                <a16:creationId xmlns:a16="http://schemas.microsoft.com/office/drawing/2014/main" id="{F90EA48A-0A4C-3A45-BE84-041D36AB41EB}"/>
              </a:ext>
            </a:extLst>
          </p:cNvPr>
          <p:cNvSpPr>
            <a:spLocks noGrp="1"/>
          </p:cNvSpPr>
          <p:nvPr>
            <p:ph type="title"/>
          </p:nvPr>
        </p:nvSpPr>
        <p:spPr/>
        <p:txBody>
          <a:bodyPr/>
          <a:lstStyle/>
          <a:p>
            <a:r>
              <a:rPr lang="en-US" dirty="0"/>
              <a:t>Design Process: Human Centered Approach</a:t>
            </a:r>
          </a:p>
        </p:txBody>
      </p:sp>
    </p:spTree>
    <p:extLst>
      <p:ext uri="{BB962C8B-B14F-4D97-AF65-F5344CB8AC3E}">
        <p14:creationId xmlns:p14="http://schemas.microsoft.com/office/powerpoint/2010/main" val="679139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71E298-B244-F34C-B6A0-A45361419F56}"/>
              </a:ext>
            </a:extLst>
          </p:cNvPr>
          <p:cNvSpPr>
            <a:spLocks noGrp="1"/>
          </p:cNvSpPr>
          <p:nvPr>
            <p:ph sz="half" idx="1"/>
          </p:nvPr>
        </p:nvSpPr>
        <p:spPr/>
        <p:txBody>
          <a:bodyPr/>
          <a:lstStyle/>
          <a:p>
            <a:r>
              <a:rPr lang="en-US" dirty="0"/>
              <a:t>Working with JPL to understand the current Trek system.</a:t>
            </a:r>
          </a:p>
          <a:p>
            <a:endParaRPr lang="en-US" dirty="0"/>
          </a:p>
          <a:p>
            <a:r>
              <a:rPr lang="en-US" dirty="0"/>
              <a:t>Creating new features and data structures to support collaboration.</a:t>
            </a:r>
          </a:p>
        </p:txBody>
      </p:sp>
      <p:sp>
        <p:nvSpPr>
          <p:cNvPr id="3" name="Content Placeholder 2">
            <a:extLst>
              <a:ext uri="{FF2B5EF4-FFF2-40B4-BE49-F238E27FC236}">
                <a16:creationId xmlns:a16="http://schemas.microsoft.com/office/drawing/2014/main" id="{58F8BF2B-9148-784A-B853-5ED9555F14AB}"/>
              </a:ext>
            </a:extLst>
          </p:cNvPr>
          <p:cNvSpPr>
            <a:spLocks noGrp="1"/>
          </p:cNvSpPr>
          <p:nvPr>
            <p:ph sz="half" idx="2"/>
          </p:nvPr>
        </p:nvSpPr>
        <p:spPr/>
        <p:txBody>
          <a:bodyPr/>
          <a:lstStyle/>
          <a:p>
            <a:endParaRPr lang="en-US"/>
          </a:p>
        </p:txBody>
      </p:sp>
      <p:sp>
        <p:nvSpPr>
          <p:cNvPr id="4" name="Slide Number Placeholder 3">
            <a:extLst>
              <a:ext uri="{FF2B5EF4-FFF2-40B4-BE49-F238E27FC236}">
                <a16:creationId xmlns:a16="http://schemas.microsoft.com/office/drawing/2014/main" id="{8BBD0E38-F453-454A-8087-AFC5D1999C87}"/>
              </a:ext>
            </a:extLst>
          </p:cNvPr>
          <p:cNvSpPr>
            <a:spLocks noGrp="1"/>
          </p:cNvSpPr>
          <p:nvPr>
            <p:ph type="sldNum" sz="quarter" idx="12"/>
          </p:nvPr>
        </p:nvSpPr>
        <p:spPr/>
        <p:txBody>
          <a:bodyPr/>
          <a:lstStyle/>
          <a:p>
            <a:fld id="{BB220BBC-8879-E844-B35B-0F806738ECBE}" type="slidenum">
              <a:rPr lang="en-US" smtClean="0"/>
              <a:t>15</a:t>
            </a:fld>
            <a:endParaRPr lang="en-US"/>
          </a:p>
        </p:txBody>
      </p:sp>
      <p:sp>
        <p:nvSpPr>
          <p:cNvPr id="5" name="Title 4">
            <a:extLst>
              <a:ext uri="{FF2B5EF4-FFF2-40B4-BE49-F238E27FC236}">
                <a16:creationId xmlns:a16="http://schemas.microsoft.com/office/drawing/2014/main" id="{763702F1-FDBD-634E-AADA-9201E216F12F}"/>
              </a:ext>
            </a:extLst>
          </p:cNvPr>
          <p:cNvSpPr>
            <a:spLocks noGrp="1"/>
          </p:cNvSpPr>
          <p:nvPr>
            <p:ph type="title"/>
          </p:nvPr>
        </p:nvSpPr>
        <p:spPr/>
        <p:txBody>
          <a:bodyPr/>
          <a:lstStyle/>
          <a:p>
            <a:r>
              <a:rPr lang="en-US" dirty="0"/>
              <a:t>Development Process</a:t>
            </a:r>
          </a:p>
        </p:txBody>
      </p:sp>
      <p:pic>
        <p:nvPicPr>
          <p:cNvPr id="6" name="Picture 5">
            <a:extLst>
              <a:ext uri="{FF2B5EF4-FFF2-40B4-BE49-F238E27FC236}">
                <a16:creationId xmlns:a16="http://schemas.microsoft.com/office/drawing/2014/main" id="{7675C125-CFF2-8E49-84FB-DC5CCE4A6996}"/>
              </a:ext>
            </a:extLst>
          </p:cNvPr>
          <p:cNvPicPr>
            <a:picLocks noChangeAspect="1"/>
          </p:cNvPicPr>
          <p:nvPr/>
        </p:nvPicPr>
        <p:blipFill>
          <a:blip r:embed="rId2"/>
          <a:stretch>
            <a:fillRect/>
          </a:stretch>
        </p:blipFill>
        <p:spPr>
          <a:xfrm flipV="1">
            <a:off x="4568557" y="0"/>
            <a:ext cx="4039035" cy="5143500"/>
          </a:xfrm>
          <a:prstGeom prst="rect">
            <a:avLst/>
          </a:prstGeom>
        </p:spPr>
      </p:pic>
    </p:spTree>
    <p:extLst>
      <p:ext uri="{BB962C8B-B14F-4D97-AF65-F5344CB8AC3E}">
        <p14:creationId xmlns:p14="http://schemas.microsoft.com/office/powerpoint/2010/main" val="3520408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772D26-1CB8-0A4C-8330-5DBCFA09BD65}"/>
              </a:ext>
            </a:extLst>
          </p:cNvPr>
          <p:cNvSpPr>
            <a:spLocks noGrp="1"/>
          </p:cNvSpPr>
          <p:nvPr>
            <p:ph type="title"/>
          </p:nvPr>
        </p:nvSpPr>
        <p:spPr/>
        <p:txBody>
          <a:bodyPr/>
          <a:lstStyle/>
          <a:p>
            <a:r>
              <a:rPr lang="en-US" dirty="0"/>
              <a:t>Collaboration through Rooms and Markup Tools</a:t>
            </a:r>
          </a:p>
        </p:txBody>
      </p:sp>
      <p:pic>
        <p:nvPicPr>
          <p:cNvPr id="8" name="Moon-2021-03-25 14-13-52.mp4" descr="Moon-2021-03-25 14-13-52.mp4">
            <a:hlinkClick r:id="" action="ppaction://media"/>
            <a:extLst>
              <a:ext uri="{FF2B5EF4-FFF2-40B4-BE49-F238E27FC236}">
                <a16:creationId xmlns:a16="http://schemas.microsoft.com/office/drawing/2014/main" id="{AB85F5CC-EF8A-3C4A-AEB3-29F7813DB1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89088" y="1177925"/>
            <a:ext cx="6034087" cy="3394075"/>
          </a:xfrm>
        </p:spPr>
      </p:pic>
      <p:sp>
        <p:nvSpPr>
          <p:cNvPr id="4" name="Slide Number Placeholder 3">
            <a:extLst>
              <a:ext uri="{FF2B5EF4-FFF2-40B4-BE49-F238E27FC236}">
                <a16:creationId xmlns:a16="http://schemas.microsoft.com/office/drawing/2014/main" id="{60DDB3B7-295D-7D47-93D5-EEC5FE19A49C}"/>
              </a:ext>
            </a:extLst>
          </p:cNvPr>
          <p:cNvSpPr>
            <a:spLocks noGrp="1"/>
          </p:cNvSpPr>
          <p:nvPr>
            <p:ph type="sldNum" sz="quarter" idx="4294967295"/>
          </p:nvPr>
        </p:nvSpPr>
        <p:spPr>
          <a:xfrm>
            <a:off x="7010400" y="4826000"/>
            <a:ext cx="2133600" cy="274638"/>
          </a:xfrm>
        </p:spPr>
        <p:txBody>
          <a:bodyPr/>
          <a:lstStyle/>
          <a:p>
            <a:fld id="{BB220BBC-8879-E844-B35B-0F806738ECBE}" type="slidenum">
              <a:rPr lang="en-US" smtClean="0"/>
              <a:t>16</a:t>
            </a:fld>
            <a:endParaRPr lang="en-US"/>
          </a:p>
        </p:txBody>
      </p:sp>
    </p:spTree>
    <p:extLst>
      <p:ext uri="{BB962C8B-B14F-4D97-AF65-F5344CB8AC3E}">
        <p14:creationId xmlns:p14="http://schemas.microsoft.com/office/powerpoint/2010/main" val="6471955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vol="80000">
                <p:cTn id="7" fill="hold" display="0">
                  <p:stCondLst>
                    <p:cond delay="indefinite"/>
                  </p:stCondLst>
                </p:cTn>
                <p:tgtEl>
                  <p:spTgt spid="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16AC4A4-61C3-C743-BF57-141669084201}"/>
              </a:ext>
            </a:extLst>
          </p:cNvPr>
          <p:cNvSpPr>
            <a:spLocks noGrp="1"/>
          </p:cNvSpPr>
          <p:nvPr>
            <p:ph sz="half" idx="1"/>
          </p:nvPr>
        </p:nvSpPr>
        <p:spPr/>
        <p:txBody>
          <a:bodyPr/>
          <a:lstStyle/>
          <a:p>
            <a:endParaRPr lang="en-US"/>
          </a:p>
        </p:txBody>
      </p:sp>
      <p:sp>
        <p:nvSpPr>
          <p:cNvPr id="6" name="Content Placeholder 5">
            <a:extLst>
              <a:ext uri="{FF2B5EF4-FFF2-40B4-BE49-F238E27FC236}">
                <a16:creationId xmlns:a16="http://schemas.microsoft.com/office/drawing/2014/main" id="{10EB737D-12E1-2745-8341-23D04C239D1A}"/>
              </a:ext>
            </a:extLst>
          </p:cNvPr>
          <p:cNvSpPr>
            <a:spLocks noGrp="1"/>
          </p:cNvSpPr>
          <p:nvPr>
            <p:ph sz="half" idx="2"/>
          </p:nvPr>
        </p:nvSpPr>
        <p:spPr>
          <a:xfrm>
            <a:off x="4727408" y="1200151"/>
            <a:ext cx="4416592" cy="3394472"/>
          </a:xfrm>
        </p:spPr>
        <p:txBody>
          <a:bodyPr>
            <a:normAutofit fontScale="77500" lnSpcReduction="20000"/>
          </a:bodyPr>
          <a:lstStyle/>
          <a:p>
            <a:pPr>
              <a:lnSpc>
                <a:spcPct val="120000"/>
              </a:lnSpc>
            </a:pPr>
            <a:r>
              <a:rPr lang="en-US" dirty="0"/>
              <a:t>Development in progress</a:t>
            </a:r>
          </a:p>
          <a:p>
            <a:pPr marL="285750" indent="-285750">
              <a:lnSpc>
                <a:spcPct val="120000"/>
              </a:lnSpc>
              <a:buFont typeface="Arial" panose="020B0604020202020204" pitchFamily="34" charset="0"/>
              <a:buChar char="•"/>
            </a:pPr>
            <a:r>
              <a:rPr lang="en-US" dirty="0"/>
              <a:t>More markup tools</a:t>
            </a:r>
          </a:p>
          <a:p>
            <a:pPr marL="635000" lvl="1" indent="-317500">
              <a:lnSpc>
                <a:spcPct val="120000"/>
              </a:lnSpc>
            </a:pPr>
            <a:r>
              <a:rPr lang="en-US" dirty="0"/>
              <a:t>Paths (lines, curves)</a:t>
            </a:r>
          </a:p>
          <a:p>
            <a:pPr marL="635000" lvl="1" indent="-317500">
              <a:lnSpc>
                <a:spcPct val="120000"/>
              </a:lnSpc>
            </a:pPr>
            <a:r>
              <a:rPr lang="en-US" dirty="0"/>
              <a:t>Shapes (rectangles, circles, other polygons)</a:t>
            </a:r>
          </a:p>
          <a:p>
            <a:pPr marL="635000" lvl="1" indent="-317500">
              <a:lnSpc>
                <a:spcPct val="120000"/>
              </a:lnSpc>
            </a:pPr>
            <a:r>
              <a:rPr lang="en-US" dirty="0"/>
              <a:t>States to save collections of markings</a:t>
            </a:r>
          </a:p>
          <a:p>
            <a:pPr marL="285750" indent="-285750">
              <a:lnSpc>
                <a:spcPct val="120000"/>
              </a:lnSpc>
              <a:buFont typeface="Arial" panose="020B0604020202020204" pitchFamily="34" charset="0"/>
              <a:buChar char="•"/>
            </a:pPr>
            <a:r>
              <a:rPr lang="en-US" dirty="0"/>
              <a:t>Testing and Debugging</a:t>
            </a:r>
          </a:p>
          <a:p>
            <a:pPr marL="285750" indent="-285750">
              <a:lnSpc>
                <a:spcPct val="120000"/>
              </a:lnSpc>
              <a:buFont typeface="Arial" panose="020B0604020202020204" pitchFamily="34" charset="0"/>
              <a:buChar char="•"/>
            </a:pPr>
            <a:r>
              <a:rPr lang="en-US" dirty="0"/>
              <a:t>Transfer of code to JPL</a:t>
            </a:r>
          </a:p>
          <a:p>
            <a:pPr>
              <a:lnSpc>
                <a:spcPct val="120000"/>
              </a:lnSpc>
            </a:pPr>
            <a:endParaRPr lang="en-US" dirty="0"/>
          </a:p>
          <a:p>
            <a:pPr>
              <a:lnSpc>
                <a:spcPct val="120000"/>
              </a:lnSpc>
            </a:pPr>
            <a:endParaRPr lang="en-US" dirty="0"/>
          </a:p>
          <a:p>
            <a:pPr>
              <a:lnSpc>
                <a:spcPct val="120000"/>
              </a:lnSpc>
            </a:pPr>
            <a:r>
              <a:rPr lang="en-US" dirty="0"/>
              <a:t>Further in the future</a:t>
            </a:r>
          </a:p>
          <a:p>
            <a:pPr marL="285750" indent="-285750">
              <a:lnSpc>
                <a:spcPct val="120000"/>
              </a:lnSpc>
              <a:buFont typeface="Arial" panose="020B0604020202020204" pitchFamily="34" charset="0"/>
              <a:buChar char="•"/>
            </a:pPr>
            <a:r>
              <a:rPr lang="en-US" dirty="0"/>
              <a:t>Immersive Virtual Reality?</a:t>
            </a:r>
          </a:p>
        </p:txBody>
      </p:sp>
      <p:sp>
        <p:nvSpPr>
          <p:cNvPr id="2" name="Title 1">
            <a:extLst>
              <a:ext uri="{FF2B5EF4-FFF2-40B4-BE49-F238E27FC236}">
                <a16:creationId xmlns:a16="http://schemas.microsoft.com/office/drawing/2014/main" id="{616C3902-3311-AE4B-8E08-5C210DA79409}"/>
              </a:ext>
            </a:extLst>
          </p:cNvPr>
          <p:cNvSpPr>
            <a:spLocks noGrp="1"/>
          </p:cNvSpPr>
          <p:nvPr>
            <p:ph type="title"/>
          </p:nvPr>
        </p:nvSpPr>
        <p:spPr>
          <a:xfrm>
            <a:off x="4727408" y="237636"/>
            <a:ext cx="3949628" cy="857250"/>
          </a:xfrm>
        </p:spPr>
        <p:txBody>
          <a:bodyPr/>
          <a:lstStyle/>
          <a:p>
            <a:r>
              <a:rPr lang="en-US" dirty="0"/>
              <a:t>Future</a:t>
            </a:r>
          </a:p>
        </p:txBody>
      </p:sp>
      <p:pic>
        <p:nvPicPr>
          <p:cNvPr id="4" name="Picture 9" descr="CRW_6157.png">
            <a:extLst>
              <a:ext uri="{FF2B5EF4-FFF2-40B4-BE49-F238E27FC236}">
                <a16:creationId xmlns:a16="http://schemas.microsoft.com/office/drawing/2014/main" id="{52E5E290-D62B-0344-8635-AA04AA0D1936}"/>
              </a:ext>
            </a:extLst>
          </p:cNvPr>
          <p:cNvPicPr>
            <a:picLocks noChangeAspect="1"/>
          </p:cNvPicPr>
          <p:nvPr/>
        </p:nvPicPr>
        <p:blipFill>
          <a:blip r:embed="rId2"/>
          <a:srcRect r="13147" b="35993"/>
          <a:stretch>
            <a:fillRect/>
          </a:stretch>
        </p:blipFill>
        <p:spPr bwMode="auto">
          <a:xfrm>
            <a:off x="0" y="0"/>
            <a:ext cx="4634694" cy="5143500"/>
          </a:xfrm>
          <a:prstGeom prst="rect">
            <a:avLst/>
          </a:prstGeom>
          <a:noFill/>
          <a:ln>
            <a:noFill/>
          </a:ln>
        </p:spPr>
      </p:pic>
    </p:spTree>
    <p:extLst>
      <p:ext uri="{BB962C8B-B14F-4D97-AF65-F5344CB8AC3E}">
        <p14:creationId xmlns:p14="http://schemas.microsoft.com/office/powerpoint/2010/main" val="18735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Project: Video Analysis Using Cloud Services</a:t>
            </a:r>
          </a:p>
        </p:txBody>
      </p:sp>
      <p:sp>
        <p:nvSpPr>
          <p:cNvPr id="3" name="Content Placeholder 2"/>
          <p:cNvSpPr>
            <a:spLocks noGrp="1"/>
          </p:cNvSpPr>
          <p:nvPr>
            <p:ph idx="1"/>
          </p:nvPr>
        </p:nvSpPr>
        <p:spPr>
          <a:xfrm>
            <a:off x="536407" y="2728332"/>
            <a:ext cx="8140629" cy="1843887"/>
          </a:xfrm>
        </p:spPr>
        <p:txBody>
          <a:bodyPr vert="horz" lIns="91440" tIns="45720" rIns="91440" bIns="45720" rtlCol="0" anchor="t">
            <a:noAutofit/>
          </a:bodyPr>
          <a:lstStyle/>
          <a:p>
            <a:r>
              <a:rPr lang="en-US" sz="2400" dirty="0"/>
              <a:t>Students: </a:t>
            </a:r>
            <a:r>
              <a:rPr lang="en-US" sz="2400" dirty="0" err="1"/>
              <a:t>Aschelle</a:t>
            </a:r>
            <a:r>
              <a:rPr lang="en-US" sz="2400" dirty="0"/>
              <a:t> Thomas, Conan Yee, Danny Tran, Miguel Castillo, Samuel Moon</a:t>
            </a:r>
          </a:p>
          <a:p>
            <a:r>
              <a:rPr lang="en-US" sz="2400" dirty="0"/>
              <a:t>Advisor: Chengyu Sun </a:t>
            </a:r>
          </a:p>
          <a:p>
            <a:r>
              <a:rPr lang="en-US" sz="2400" dirty="0"/>
              <a:t>Liaison: Mohammed Al </a:t>
            </a:r>
            <a:r>
              <a:rPr lang="en-US" sz="2400" dirty="0" err="1"/>
              <a:t>Rawi</a:t>
            </a:r>
            <a:r>
              <a:rPr lang="en-US" sz="2400" dirty="0"/>
              <a:t> </a:t>
            </a:r>
          </a:p>
        </p:txBody>
      </p:sp>
      <p:pic>
        <p:nvPicPr>
          <p:cNvPr id="5" name="Picture 4" descr="Graphical user interface, application, logo&#10;&#10;Description automatically generated">
            <a:extLst>
              <a:ext uri="{FF2B5EF4-FFF2-40B4-BE49-F238E27FC236}">
                <a16:creationId xmlns:a16="http://schemas.microsoft.com/office/drawing/2014/main" id="{80C5BA62-72C7-4001-A3AC-67E7926B250E}"/>
              </a:ext>
            </a:extLst>
          </p:cNvPr>
          <p:cNvPicPr>
            <a:picLocks noChangeAspect="1"/>
          </p:cNvPicPr>
          <p:nvPr/>
        </p:nvPicPr>
        <p:blipFill>
          <a:blip r:embed="rId2"/>
          <a:stretch>
            <a:fillRect/>
          </a:stretch>
        </p:blipFill>
        <p:spPr>
          <a:xfrm>
            <a:off x="536407" y="1073307"/>
            <a:ext cx="5394609" cy="1398602"/>
          </a:xfrm>
          <a:prstGeom prst="rect">
            <a:avLst/>
          </a:prstGeom>
        </p:spPr>
      </p:pic>
    </p:spTree>
    <p:extLst>
      <p:ext uri="{BB962C8B-B14F-4D97-AF65-F5344CB8AC3E}">
        <p14:creationId xmlns:p14="http://schemas.microsoft.com/office/powerpoint/2010/main" val="4258656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28F3-A983-4D4D-895F-35B18B8DFC35}"/>
              </a:ext>
            </a:extLst>
          </p:cNvPr>
          <p:cNvSpPr>
            <a:spLocks noGrp="1"/>
          </p:cNvSpPr>
          <p:nvPr>
            <p:ph type="title"/>
          </p:nvPr>
        </p:nvSpPr>
        <p:spPr/>
        <p:txBody>
          <a:bodyPr/>
          <a:lstStyle/>
          <a:p>
            <a:r>
              <a:rPr lang="en-US" dirty="0"/>
              <a:t>Project Background</a:t>
            </a:r>
          </a:p>
        </p:txBody>
      </p:sp>
      <p:sp>
        <p:nvSpPr>
          <p:cNvPr id="3" name="Content Placeholder 2">
            <a:extLst>
              <a:ext uri="{FF2B5EF4-FFF2-40B4-BE49-F238E27FC236}">
                <a16:creationId xmlns:a16="http://schemas.microsoft.com/office/drawing/2014/main" id="{33063900-253C-4D8E-988A-126C492B1E2F}"/>
              </a:ext>
            </a:extLst>
          </p:cNvPr>
          <p:cNvSpPr>
            <a:spLocks noGrp="1"/>
          </p:cNvSpPr>
          <p:nvPr>
            <p:ph idx="1"/>
          </p:nvPr>
        </p:nvSpPr>
        <p:spPr/>
        <p:txBody>
          <a:bodyPr/>
          <a:lstStyle/>
          <a:p>
            <a:pPr marL="285750" indent="-285750">
              <a:buFont typeface="Arial" panose="020B0604020202020204" pitchFamily="34" charset="0"/>
              <a:buChar char="•"/>
            </a:pPr>
            <a:r>
              <a:rPr lang="en-US" sz="2000" dirty="0"/>
              <a:t>Largest Public Defender's Office in the country: 700 attorney's handling 500,000 cases annually</a:t>
            </a:r>
          </a:p>
          <a:p>
            <a:pPr marL="285750" indent="-285750">
              <a:buFont typeface="Arial" panose="020B0604020202020204" pitchFamily="34" charset="0"/>
              <a:buChar char="•"/>
            </a:pPr>
            <a:r>
              <a:rPr lang="en-US" sz="2000" dirty="0"/>
              <a:t>Problems of using surveillance/bodycam video evidences</a:t>
            </a:r>
          </a:p>
          <a:p>
            <a:pPr marL="971550" lvl="1" indent="-285750"/>
            <a:r>
              <a:rPr lang="en-US" sz="1800" dirty="0"/>
              <a:t>Footage are often several hours long</a:t>
            </a:r>
          </a:p>
          <a:p>
            <a:pPr marL="971550" lvl="1" indent="-285750"/>
            <a:r>
              <a:rPr lang="en-US" sz="1800" dirty="0"/>
              <a:t>Most of the video is downtime (immaterial or  blank footage without audio)</a:t>
            </a:r>
          </a:p>
          <a:p>
            <a:pPr marL="971550" lvl="1" indent="-285750"/>
            <a:r>
              <a:rPr lang="en-US" sz="1800" dirty="0"/>
              <a:t>Transcribing and captioning video are expensive</a:t>
            </a:r>
          </a:p>
          <a:p>
            <a:pPr marL="285750" indent="-285750">
              <a:buFont typeface="Arial" panose="020B0604020202020204" pitchFamily="34" charset="0"/>
              <a:buChar char="•"/>
            </a:pPr>
            <a:r>
              <a:rPr lang="en-US" sz="2000" dirty="0"/>
              <a:t>The goal of the project is to use Artificial Intelligence and Machine Learning technologies to automatically transcribe videos</a:t>
            </a:r>
          </a:p>
        </p:txBody>
      </p:sp>
    </p:spTree>
    <p:extLst>
      <p:ext uri="{BB962C8B-B14F-4D97-AF65-F5344CB8AC3E}">
        <p14:creationId xmlns:p14="http://schemas.microsoft.com/office/powerpoint/2010/main" val="2761324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Agenda</a:t>
            </a:r>
          </a:p>
        </p:txBody>
      </p:sp>
      <p:sp>
        <p:nvSpPr>
          <p:cNvPr id="6" name="Content Placeholder 5"/>
          <p:cNvSpPr>
            <a:spLocks noGrp="1"/>
          </p:cNvSpPr>
          <p:nvPr>
            <p:ph idx="1"/>
          </p:nvPr>
        </p:nvSpPr>
        <p:spPr/>
        <p:txBody>
          <a:bodyPr vert="horz" lIns="91440" tIns="45720" rIns="91440" bIns="45720" rtlCol="0" anchor="t">
            <a:noAutofit/>
          </a:bodyPr>
          <a:lstStyle/>
          <a:p>
            <a:pPr marL="285750" indent="-285750">
              <a:spcBef>
                <a:spcPts val="0"/>
              </a:spcBef>
              <a:spcAft>
                <a:spcPts val="600"/>
              </a:spcAft>
              <a:buFont typeface="Arial" panose="020B0604020202020204" pitchFamily="34" charset="0"/>
              <a:buChar char="•"/>
            </a:pPr>
            <a:r>
              <a:rPr lang="en-US" altLang="en-US" sz="1800" dirty="0"/>
              <a:t>Introduction to Computer Science</a:t>
            </a:r>
            <a:endParaRPr lang="en-US" dirty="0"/>
          </a:p>
          <a:p>
            <a:pPr lvl="1">
              <a:spcBef>
                <a:spcPts val="0"/>
              </a:spcBef>
              <a:spcAft>
                <a:spcPts val="600"/>
              </a:spcAft>
              <a:buFont typeface="Arial" panose="020B0604020202020204" pitchFamily="34" charset="0"/>
              <a:buChar char="•"/>
            </a:pPr>
            <a:r>
              <a:rPr lang="en-US" altLang="en-US" sz="1600" dirty="0"/>
              <a:t>Why choose Cal State LA Computer Science</a:t>
            </a:r>
            <a:endParaRPr lang="en-US" dirty="0"/>
          </a:p>
          <a:p>
            <a:pPr lvl="1">
              <a:spcBef>
                <a:spcPts val="0"/>
              </a:spcBef>
              <a:spcAft>
                <a:spcPts val="600"/>
              </a:spcAft>
            </a:pPr>
            <a:r>
              <a:rPr lang="en-US" altLang="en-US" sz="1600" dirty="0"/>
              <a:t>Project Showcase</a:t>
            </a:r>
          </a:p>
          <a:p>
            <a:pPr marL="285750" indent="-285750">
              <a:spcBef>
                <a:spcPts val="0"/>
              </a:spcBef>
              <a:spcAft>
                <a:spcPts val="600"/>
              </a:spcAft>
              <a:buFont typeface="Arial" panose="020B0604020202020204" pitchFamily="34" charset="0"/>
              <a:buChar char="•"/>
            </a:pPr>
            <a:r>
              <a:rPr lang="en-US" altLang="en-US" sz="1800" dirty="0"/>
              <a:t>Q &amp; A</a:t>
            </a:r>
            <a:endParaRPr lang="en-US" altLang="en-US" dirty="0"/>
          </a:p>
        </p:txBody>
      </p:sp>
      <p:sp>
        <p:nvSpPr>
          <p:cNvPr id="2" name="Slide Number Placeholder 1"/>
          <p:cNvSpPr>
            <a:spLocks noGrp="1"/>
          </p:cNvSpPr>
          <p:nvPr>
            <p:ph type="sldNum" sz="quarter" idx="4294967295"/>
          </p:nvPr>
        </p:nvSpPr>
        <p:spPr>
          <a:xfrm>
            <a:off x="7010400" y="4868863"/>
            <a:ext cx="2133600" cy="274637"/>
          </a:xfrm>
        </p:spPr>
        <p:txBody>
          <a:bodyPr/>
          <a:lstStyle/>
          <a:p>
            <a:fld id="{BB220BBC-8879-E844-B35B-0F806738ECBE}" type="slidenum">
              <a:rPr lang="en-US" smtClean="0"/>
              <a:t>2</a:t>
            </a:fld>
            <a:endParaRPr lang="en-US"/>
          </a:p>
        </p:txBody>
      </p:sp>
    </p:spTree>
    <p:extLst>
      <p:ext uri="{BB962C8B-B14F-4D97-AF65-F5344CB8AC3E}">
        <p14:creationId xmlns:p14="http://schemas.microsoft.com/office/powerpoint/2010/main" val="1998276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A2C88-9925-4190-8DAD-D21F3D683375}"/>
              </a:ext>
            </a:extLst>
          </p:cNvPr>
          <p:cNvSpPr>
            <a:spLocks noGrp="1"/>
          </p:cNvSpPr>
          <p:nvPr>
            <p:ph type="title"/>
          </p:nvPr>
        </p:nvSpPr>
        <p:spPr/>
        <p:txBody>
          <a:bodyPr/>
          <a:lstStyle/>
          <a:p>
            <a:r>
              <a:rPr lang="en-US" dirty="0"/>
              <a:t>System Architecture</a:t>
            </a:r>
          </a:p>
        </p:txBody>
      </p:sp>
      <p:sp>
        <p:nvSpPr>
          <p:cNvPr id="4" name="Google Shape;301;p33">
            <a:extLst>
              <a:ext uri="{FF2B5EF4-FFF2-40B4-BE49-F238E27FC236}">
                <a16:creationId xmlns:a16="http://schemas.microsoft.com/office/drawing/2014/main" id="{B1433359-03DF-4098-A2F2-756A5D3A77CD}"/>
              </a:ext>
            </a:extLst>
          </p:cNvPr>
          <p:cNvSpPr/>
          <p:nvPr/>
        </p:nvSpPr>
        <p:spPr>
          <a:xfrm>
            <a:off x="3610702" y="1259145"/>
            <a:ext cx="1664400" cy="1527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10058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600" dirty="0">
                <a:solidFill>
                  <a:srgbClr val="000000"/>
                </a:solidFill>
                <a:latin typeface="Arial"/>
                <a:ea typeface="Arial"/>
                <a:cs typeface="Arial"/>
                <a:sym typeface="Arial"/>
              </a:rPr>
              <a:t>AWS</a:t>
            </a:r>
          </a:p>
          <a:p>
            <a:pPr marL="0" marR="0" lvl="0" indent="0" algn="ctr" rtl="0">
              <a:lnSpc>
                <a:spcPct val="100000"/>
              </a:lnSpc>
              <a:spcBef>
                <a:spcPts val="0"/>
              </a:spcBef>
              <a:spcAft>
                <a:spcPts val="0"/>
              </a:spcAft>
              <a:buClr>
                <a:srgbClr val="000000"/>
              </a:buClr>
              <a:buSzPts val="1200"/>
              <a:buFont typeface="Arial"/>
              <a:buNone/>
            </a:pPr>
            <a:r>
              <a:rPr lang="en" sz="1600" b="0" i="0" u="none" strike="noStrike" cap="none" dirty="0">
                <a:solidFill>
                  <a:srgbClr val="000000"/>
                </a:solidFill>
                <a:latin typeface="Arial"/>
                <a:ea typeface="Arial"/>
                <a:cs typeface="Arial"/>
                <a:sym typeface="Arial"/>
              </a:rPr>
              <a:t>Lambda</a:t>
            </a:r>
            <a:endParaRPr sz="1200" b="0" i="0" u="none" strike="noStrike" cap="none" dirty="0">
              <a:solidFill>
                <a:srgbClr val="000000"/>
              </a:solidFill>
              <a:latin typeface="Arial"/>
              <a:ea typeface="Arial"/>
              <a:cs typeface="Arial"/>
              <a:sym typeface="Arial"/>
            </a:endParaRPr>
          </a:p>
        </p:txBody>
      </p:sp>
      <p:sp>
        <p:nvSpPr>
          <p:cNvPr id="5" name="Google Shape;303;p33">
            <a:extLst>
              <a:ext uri="{FF2B5EF4-FFF2-40B4-BE49-F238E27FC236}">
                <a16:creationId xmlns:a16="http://schemas.microsoft.com/office/drawing/2014/main" id="{A02B8FB4-D049-497C-AA5A-73821F5CE762}"/>
              </a:ext>
            </a:extLst>
          </p:cNvPr>
          <p:cNvSpPr/>
          <p:nvPr/>
        </p:nvSpPr>
        <p:spPr>
          <a:xfrm>
            <a:off x="6138777" y="3159120"/>
            <a:ext cx="2009400" cy="1287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6400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0" i="0" u="none" strike="noStrike" cap="none" dirty="0">
                <a:solidFill>
                  <a:srgbClr val="000000"/>
                </a:solidFill>
                <a:latin typeface="Arial"/>
                <a:ea typeface="Arial"/>
                <a:cs typeface="Arial"/>
                <a:sym typeface="Arial"/>
              </a:rPr>
              <a:t>MS Azure Cloud</a:t>
            </a:r>
            <a:endParaRPr sz="1600" b="0" i="0" u="none" strike="noStrike" cap="none" dirty="0">
              <a:solidFill>
                <a:srgbClr val="000000"/>
              </a:solidFill>
              <a:latin typeface="Arial"/>
              <a:ea typeface="Arial"/>
              <a:cs typeface="Arial"/>
              <a:sym typeface="Arial"/>
            </a:endParaRPr>
          </a:p>
        </p:txBody>
      </p:sp>
      <p:sp>
        <p:nvSpPr>
          <p:cNvPr id="6" name="Google Shape;304;p33">
            <a:extLst>
              <a:ext uri="{FF2B5EF4-FFF2-40B4-BE49-F238E27FC236}">
                <a16:creationId xmlns:a16="http://schemas.microsoft.com/office/drawing/2014/main" id="{AB773E13-8853-413A-8818-DEDF84C09982}"/>
              </a:ext>
            </a:extLst>
          </p:cNvPr>
          <p:cNvSpPr/>
          <p:nvPr/>
        </p:nvSpPr>
        <p:spPr>
          <a:xfrm>
            <a:off x="1391577" y="1829045"/>
            <a:ext cx="912600" cy="831300"/>
          </a:xfrm>
          <a:prstGeom prst="ellipse">
            <a:avLst/>
          </a:prstGeom>
          <a:solidFill>
            <a:srgbClr val="E6B8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User</a:t>
            </a:r>
            <a:endParaRPr sz="1400" b="0" i="0" u="none" strike="noStrike" cap="none">
              <a:solidFill>
                <a:srgbClr val="000000"/>
              </a:solidFill>
              <a:latin typeface="Arial"/>
              <a:ea typeface="Arial"/>
              <a:cs typeface="Arial"/>
              <a:sym typeface="Arial"/>
            </a:endParaRPr>
          </a:p>
        </p:txBody>
      </p:sp>
      <p:cxnSp>
        <p:nvCxnSpPr>
          <p:cNvPr id="7" name="Google Shape;305;p33">
            <a:extLst>
              <a:ext uri="{FF2B5EF4-FFF2-40B4-BE49-F238E27FC236}">
                <a16:creationId xmlns:a16="http://schemas.microsoft.com/office/drawing/2014/main" id="{EBCE1E30-93A6-43CE-8412-4FB160AE4979}"/>
              </a:ext>
            </a:extLst>
          </p:cNvPr>
          <p:cNvCxnSpPr>
            <a:stCxn id="6" idx="4"/>
          </p:cNvCxnSpPr>
          <p:nvPr/>
        </p:nvCxnSpPr>
        <p:spPr>
          <a:xfrm>
            <a:off x="1847877" y="2660345"/>
            <a:ext cx="0" cy="498900"/>
          </a:xfrm>
          <a:prstGeom prst="straightConnector1">
            <a:avLst/>
          </a:prstGeom>
          <a:noFill/>
          <a:ln w="9525" cap="flat" cmpd="sng">
            <a:solidFill>
              <a:schemeClr val="dk2"/>
            </a:solidFill>
            <a:prstDash val="solid"/>
            <a:round/>
            <a:headEnd type="none" w="sm" len="sm"/>
            <a:tailEnd type="triangle" w="med" len="med"/>
          </a:ln>
        </p:spPr>
      </p:cxnSp>
      <p:sp>
        <p:nvSpPr>
          <p:cNvPr id="8" name="Google Shape;306;p33">
            <a:extLst>
              <a:ext uri="{FF2B5EF4-FFF2-40B4-BE49-F238E27FC236}">
                <a16:creationId xmlns:a16="http://schemas.microsoft.com/office/drawing/2014/main" id="{9DF6AC24-7161-44FC-AC9F-6BC11C58AEFD}"/>
              </a:ext>
            </a:extLst>
          </p:cNvPr>
          <p:cNvSpPr txBox="1"/>
          <p:nvPr/>
        </p:nvSpPr>
        <p:spPr>
          <a:xfrm>
            <a:off x="1555377" y="2794770"/>
            <a:ext cx="748800" cy="2415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alibri"/>
                <a:ea typeface="Calibri"/>
                <a:cs typeface="Calibri"/>
                <a:sym typeface="Calibri"/>
              </a:rPr>
              <a:t>1. Upload</a:t>
            </a:r>
            <a:endParaRPr sz="1400" b="0" i="0" u="none" strike="noStrike" cap="none">
              <a:solidFill>
                <a:srgbClr val="000000"/>
              </a:solidFill>
              <a:latin typeface="Calibri"/>
              <a:ea typeface="Calibri"/>
              <a:cs typeface="Calibri"/>
              <a:sym typeface="Calibri"/>
            </a:endParaRPr>
          </a:p>
        </p:txBody>
      </p:sp>
      <p:sp>
        <p:nvSpPr>
          <p:cNvPr id="9" name="Google Shape;307;p33">
            <a:extLst>
              <a:ext uri="{FF2B5EF4-FFF2-40B4-BE49-F238E27FC236}">
                <a16:creationId xmlns:a16="http://schemas.microsoft.com/office/drawing/2014/main" id="{BFF36FF0-97A4-414B-8D84-1C465C5A3393}"/>
              </a:ext>
            </a:extLst>
          </p:cNvPr>
          <p:cNvSpPr/>
          <p:nvPr/>
        </p:nvSpPr>
        <p:spPr>
          <a:xfrm>
            <a:off x="3788077" y="1895951"/>
            <a:ext cx="1319400" cy="7197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Box Skill App.</a:t>
            </a:r>
            <a:endParaRPr sz="1400" b="0" i="0" u="none" strike="noStrike" cap="none">
              <a:solidFill>
                <a:srgbClr val="000000"/>
              </a:solidFill>
              <a:latin typeface="Arial"/>
              <a:ea typeface="Arial"/>
              <a:cs typeface="Arial"/>
              <a:sym typeface="Arial"/>
            </a:endParaRPr>
          </a:p>
        </p:txBody>
      </p:sp>
      <p:cxnSp>
        <p:nvCxnSpPr>
          <p:cNvPr id="10" name="Google Shape;308;p33">
            <a:extLst>
              <a:ext uri="{FF2B5EF4-FFF2-40B4-BE49-F238E27FC236}">
                <a16:creationId xmlns:a16="http://schemas.microsoft.com/office/drawing/2014/main" id="{82C60D78-2133-40DD-BB54-FC8978CB05C5}"/>
              </a:ext>
            </a:extLst>
          </p:cNvPr>
          <p:cNvCxnSpPr/>
          <p:nvPr/>
        </p:nvCxnSpPr>
        <p:spPr>
          <a:xfrm rot="10800000" flipH="1">
            <a:off x="2686477" y="1860345"/>
            <a:ext cx="924300" cy="1456800"/>
          </a:xfrm>
          <a:prstGeom prst="straightConnector1">
            <a:avLst/>
          </a:prstGeom>
          <a:noFill/>
          <a:ln w="19050" cap="flat" cmpd="sng">
            <a:solidFill>
              <a:schemeClr val="dk2"/>
            </a:solidFill>
            <a:prstDash val="solid"/>
            <a:round/>
            <a:headEnd type="none" w="sm" len="sm"/>
            <a:tailEnd type="triangle" w="med" len="med"/>
          </a:ln>
        </p:spPr>
      </p:cxnSp>
      <p:cxnSp>
        <p:nvCxnSpPr>
          <p:cNvPr id="11" name="Google Shape;309;p33">
            <a:extLst>
              <a:ext uri="{FF2B5EF4-FFF2-40B4-BE49-F238E27FC236}">
                <a16:creationId xmlns:a16="http://schemas.microsoft.com/office/drawing/2014/main" id="{C5547665-B485-47D0-84C5-C335DE05EF10}"/>
              </a:ext>
            </a:extLst>
          </p:cNvPr>
          <p:cNvCxnSpPr/>
          <p:nvPr/>
        </p:nvCxnSpPr>
        <p:spPr>
          <a:xfrm flipH="1">
            <a:off x="2700502" y="2724445"/>
            <a:ext cx="910200" cy="1078500"/>
          </a:xfrm>
          <a:prstGeom prst="straightConnector1">
            <a:avLst/>
          </a:prstGeom>
          <a:noFill/>
          <a:ln w="19050" cap="flat" cmpd="sng">
            <a:solidFill>
              <a:schemeClr val="dk2"/>
            </a:solidFill>
            <a:prstDash val="solid"/>
            <a:round/>
            <a:headEnd type="none" w="sm" len="sm"/>
            <a:tailEnd type="triangle" w="med" len="med"/>
          </a:ln>
        </p:spPr>
      </p:cxnSp>
      <p:cxnSp>
        <p:nvCxnSpPr>
          <p:cNvPr id="12" name="Google Shape;310;p33">
            <a:extLst>
              <a:ext uri="{FF2B5EF4-FFF2-40B4-BE49-F238E27FC236}">
                <a16:creationId xmlns:a16="http://schemas.microsoft.com/office/drawing/2014/main" id="{52EF040F-32D2-4079-A692-EDF0F59A9083}"/>
              </a:ext>
            </a:extLst>
          </p:cNvPr>
          <p:cNvCxnSpPr/>
          <p:nvPr/>
        </p:nvCxnSpPr>
        <p:spPr>
          <a:xfrm>
            <a:off x="5278327" y="1820320"/>
            <a:ext cx="864000" cy="1527300"/>
          </a:xfrm>
          <a:prstGeom prst="straightConnector1">
            <a:avLst/>
          </a:prstGeom>
          <a:noFill/>
          <a:ln w="19050" cap="flat" cmpd="sng">
            <a:solidFill>
              <a:schemeClr val="dk2"/>
            </a:solidFill>
            <a:prstDash val="solid"/>
            <a:round/>
            <a:headEnd type="none" w="sm" len="sm"/>
            <a:tailEnd type="triangle" w="med" len="med"/>
          </a:ln>
        </p:spPr>
      </p:cxnSp>
      <p:cxnSp>
        <p:nvCxnSpPr>
          <p:cNvPr id="13" name="Google Shape;311;p33">
            <a:extLst>
              <a:ext uri="{FF2B5EF4-FFF2-40B4-BE49-F238E27FC236}">
                <a16:creationId xmlns:a16="http://schemas.microsoft.com/office/drawing/2014/main" id="{DD679784-0276-48F4-AF57-255EC29E11D5}"/>
              </a:ext>
            </a:extLst>
          </p:cNvPr>
          <p:cNvCxnSpPr/>
          <p:nvPr/>
        </p:nvCxnSpPr>
        <p:spPr>
          <a:xfrm rot="10800000">
            <a:off x="5278327" y="2704345"/>
            <a:ext cx="860400" cy="1098600"/>
          </a:xfrm>
          <a:prstGeom prst="straightConnector1">
            <a:avLst/>
          </a:prstGeom>
          <a:noFill/>
          <a:ln w="19050" cap="flat" cmpd="sng">
            <a:solidFill>
              <a:schemeClr val="dk2"/>
            </a:solidFill>
            <a:prstDash val="solid"/>
            <a:round/>
            <a:headEnd type="none" w="sm" len="sm"/>
            <a:tailEnd type="triangle" w="med" len="med"/>
          </a:ln>
        </p:spPr>
      </p:cxnSp>
      <p:sp>
        <p:nvSpPr>
          <p:cNvPr id="14" name="Google Shape;312;p33">
            <a:extLst>
              <a:ext uri="{FF2B5EF4-FFF2-40B4-BE49-F238E27FC236}">
                <a16:creationId xmlns:a16="http://schemas.microsoft.com/office/drawing/2014/main" id="{89DFBE53-D521-462C-B202-2B322F288487}"/>
              </a:ext>
            </a:extLst>
          </p:cNvPr>
          <p:cNvSpPr txBox="1"/>
          <p:nvPr/>
        </p:nvSpPr>
        <p:spPr>
          <a:xfrm>
            <a:off x="2524502" y="2388995"/>
            <a:ext cx="1002300" cy="2415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alibri"/>
                <a:ea typeface="Calibri"/>
                <a:cs typeface="Calibri"/>
                <a:sym typeface="Calibri"/>
              </a:rPr>
              <a:t>2. Send Event</a:t>
            </a:r>
            <a:endParaRPr sz="1400" b="0" i="0" u="none" strike="noStrike" cap="none">
              <a:solidFill>
                <a:srgbClr val="000000"/>
              </a:solidFill>
              <a:latin typeface="Calibri"/>
              <a:ea typeface="Calibri"/>
              <a:cs typeface="Calibri"/>
              <a:sym typeface="Calibri"/>
            </a:endParaRPr>
          </a:p>
        </p:txBody>
      </p:sp>
      <p:sp>
        <p:nvSpPr>
          <p:cNvPr id="15" name="Google Shape;313;p33">
            <a:extLst>
              <a:ext uri="{FF2B5EF4-FFF2-40B4-BE49-F238E27FC236}">
                <a16:creationId xmlns:a16="http://schemas.microsoft.com/office/drawing/2014/main" id="{215CA954-5924-4E5C-954B-6AA22E766BD5}"/>
              </a:ext>
            </a:extLst>
          </p:cNvPr>
          <p:cNvSpPr txBox="1"/>
          <p:nvPr/>
        </p:nvSpPr>
        <p:spPr>
          <a:xfrm>
            <a:off x="3068077" y="3043045"/>
            <a:ext cx="720000" cy="4413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alibri"/>
                <a:ea typeface="Calibri"/>
                <a:cs typeface="Calibri"/>
                <a:sym typeface="Calibri"/>
              </a:rPr>
              <a:t>6. Write Metadata</a:t>
            </a:r>
            <a:endParaRPr sz="1400" b="0" i="0" u="none" strike="noStrike" cap="none">
              <a:solidFill>
                <a:srgbClr val="000000"/>
              </a:solidFill>
              <a:latin typeface="Calibri"/>
              <a:ea typeface="Calibri"/>
              <a:cs typeface="Calibri"/>
              <a:sym typeface="Calibri"/>
            </a:endParaRPr>
          </a:p>
        </p:txBody>
      </p:sp>
      <p:sp>
        <p:nvSpPr>
          <p:cNvPr id="16" name="Google Shape;314;p33">
            <a:extLst>
              <a:ext uri="{FF2B5EF4-FFF2-40B4-BE49-F238E27FC236}">
                <a16:creationId xmlns:a16="http://schemas.microsoft.com/office/drawing/2014/main" id="{B439002C-7715-41C0-A9AF-6C5C48576531}"/>
              </a:ext>
            </a:extLst>
          </p:cNvPr>
          <p:cNvSpPr txBox="1"/>
          <p:nvPr/>
        </p:nvSpPr>
        <p:spPr>
          <a:xfrm>
            <a:off x="5526802" y="2354795"/>
            <a:ext cx="957000" cy="2757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alibri"/>
                <a:ea typeface="Calibri"/>
                <a:cs typeface="Calibri"/>
                <a:sym typeface="Calibri"/>
              </a:rPr>
              <a:t>3. Make Call </a:t>
            </a:r>
            <a:endParaRPr sz="1400" b="0" i="0" u="none" strike="noStrike" cap="none">
              <a:solidFill>
                <a:srgbClr val="000000"/>
              </a:solidFill>
              <a:latin typeface="Calibri"/>
              <a:ea typeface="Calibri"/>
              <a:cs typeface="Calibri"/>
              <a:sym typeface="Calibri"/>
            </a:endParaRPr>
          </a:p>
        </p:txBody>
      </p:sp>
      <p:sp>
        <p:nvSpPr>
          <p:cNvPr id="17" name="Google Shape;315;p33">
            <a:extLst>
              <a:ext uri="{FF2B5EF4-FFF2-40B4-BE49-F238E27FC236}">
                <a16:creationId xmlns:a16="http://schemas.microsoft.com/office/drawing/2014/main" id="{7FE1671B-9C77-465F-90F6-BEF38E4C0C7B}"/>
              </a:ext>
            </a:extLst>
          </p:cNvPr>
          <p:cNvSpPr txBox="1"/>
          <p:nvPr/>
        </p:nvSpPr>
        <p:spPr>
          <a:xfrm>
            <a:off x="5008277" y="3064645"/>
            <a:ext cx="860400" cy="4413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alibri"/>
                <a:ea typeface="Calibri"/>
                <a:cs typeface="Calibri"/>
                <a:sym typeface="Calibri"/>
              </a:rPr>
              <a:t>5. Retrieve Analysis</a:t>
            </a:r>
            <a:endParaRPr sz="1400" b="0" i="0" u="none" strike="noStrike" cap="none">
              <a:solidFill>
                <a:srgbClr val="000000"/>
              </a:solidFill>
              <a:latin typeface="Calibri"/>
              <a:ea typeface="Calibri"/>
              <a:cs typeface="Calibri"/>
              <a:sym typeface="Calibri"/>
            </a:endParaRPr>
          </a:p>
        </p:txBody>
      </p:sp>
      <p:cxnSp>
        <p:nvCxnSpPr>
          <p:cNvPr id="18" name="Google Shape;316;p33">
            <a:extLst>
              <a:ext uri="{FF2B5EF4-FFF2-40B4-BE49-F238E27FC236}">
                <a16:creationId xmlns:a16="http://schemas.microsoft.com/office/drawing/2014/main" id="{DC3236DA-66BB-4DAB-911A-D6097E51DEF5}"/>
              </a:ext>
            </a:extLst>
          </p:cNvPr>
          <p:cNvCxnSpPr/>
          <p:nvPr/>
        </p:nvCxnSpPr>
        <p:spPr>
          <a:xfrm>
            <a:off x="2704352" y="4138995"/>
            <a:ext cx="3410100" cy="7200"/>
          </a:xfrm>
          <a:prstGeom prst="straightConnector1">
            <a:avLst/>
          </a:prstGeom>
          <a:noFill/>
          <a:ln w="19050" cap="flat" cmpd="sng">
            <a:solidFill>
              <a:schemeClr val="dk2"/>
            </a:solidFill>
            <a:prstDash val="solid"/>
            <a:round/>
            <a:headEnd type="none" w="sm" len="sm"/>
            <a:tailEnd type="triangle" w="med" len="med"/>
          </a:ln>
        </p:spPr>
      </p:cxnSp>
      <p:sp>
        <p:nvSpPr>
          <p:cNvPr id="19" name="Google Shape;317;p33">
            <a:extLst>
              <a:ext uri="{FF2B5EF4-FFF2-40B4-BE49-F238E27FC236}">
                <a16:creationId xmlns:a16="http://schemas.microsoft.com/office/drawing/2014/main" id="{2400716A-099A-4E44-BE96-F2835046D9C8}"/>
              </a:ext>
            </a:extLst>
          </p:cNvPr>
          <p:cNvSpPr txBox="1"/>
          <p:nvPr/>
        </p:nvSpPr>
        <p:spPr>
          <a:xfrm>
            <a:off x="3859452" y="4021845"/>
            <a:ext cx="1319400" cy="2415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alibri"/>
                <a:ea typeface="Calibri"/>
                <a:cs typeface="Calibri"/>
                <a:sym typeface="Calibri"/>
              </a:rPr>
              <a:t>4. Download File</a:t>
            </a:r>
            <a:endParaRPr sz="1400" b="0" i="0" u="none" strike="noStrike" cap="none">
              <a:solidFill>
                <a:srgbClr val="000000"/>
              </a:solidFill>
              <a:latin typeface="Calibri"/>
              <a:ea typeface="Calibri"/>
              <a:cs typeface="Calibri"/>
              <a:sym typeface="Calibri"/>
            </a:endParaRPr>
          </a:p>
        </p:txBody>
      </p:sp>
      <p:sp>
        <p:nvSpPr>
          <p:cNvPr id="21" name="Google Shape;319;p33">
            <a:extLst>
              <a:ext uri="{FF2B5EF4-FFF2-40B4-BE49-F238E27FC236}">
                <a16:creationId xmlns:a16="http://schemas.microsoft.com/office/drawing/2014/main" id="{53B57C53-C375-4952-8D4F-315914951D9D}"/>
              </a:ext>
            </a:extLst>
          </p:cNvPr>
          <p:cNvSpPr/>
          <p:nvPr/>
        </p:nvSpPr>
        <p:spPr>
          <a:xfrm>
            <a:off x="6507291" y="3826941"/>
            <a:ext cx="1319400" cy="3921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AI/ML Service</a:t>
            </a:r>
            <a:endParaRPr sz="1400" b="0" i="0" u="none" strike="noStrike" cap="none" dirty="0">
              <a:solidFill>
                <a:srgbClr val="000000"/>
              </a:solidFill>
              <a:latin typeface="Arial"/>
              <a:ea typeface="Arial"/>
              <a:cs typeface="Arial"/>
              <a:sym typeface="Arial"/>
            </a:endParaRPr>
          </a:p>
        </p:txBody>
      </p:sp>
      <p:sp>
        <p:nvSpPr>
          <p:cNvPr id="22" name="Rectangle 21">
            <a:extLst>
              <a:ext uri="{FF2B5EF4-FFF2-40B4-BE49-F238E27FC236}">
                <a16:creationId xmlns:a16="http://schemas.microsoft.com/office/drawing/2014/main" id="{9C084671-2D5A-4C5B-8126-0B091D7A0852}"/>
              </a:ext>
            </a:extLst>
          </p:cNvPr>
          <p:cNvSpPr/>
          <p:nvPr/>
        </p:nvSpPr>
        <p:spPr>
          <a:xfrm>
            <a:off x="988743" y="3211551"/>
            <a:ext cx="1673408" cy="10373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box.com</a:t>
            </a:r>
          </a:p>
        </p:txBody>
      </p:sp>
    </p:spTree>
    <p:extLst>
      <p:ext uri="{BB962C8B-B14F-4D97-AF65-F5344CB8AC3E}">
        <p14:creationId xmlns:p14="http://schemas.microsoft.com/office/powerpoint/2010/main" val="356511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91669-C581-4202-9C5D-622138C9957A}"/>
              </a:ext>
            </a:extLst>
          </p:cNvPr>
          <p:cNvSpPr>
            <a:spLocks noGrp="1"/>
          </p:cNvSpPr>
          <p:nvPr>
            <p:ph type="title"/>
          </p:nvPr>
        </p:nvSpPr>
        <p:spPr/>
        <p:txBody>
          <a:bodyPr/>
          <a:lstStyle/>
          <a:p>
            <a:r>
              <a:rPr lang="en-US" dirty="0"/>
              <a:t>Sample Video</a:t>
            </a:r>
          </a:p>
        </p:txBody>
      </p:sp>
      <p:pic>
        <p:nvPicPr>
          <p:cNvPr id="5" name="Picture 4" descr="A picture containing text, person&#10;&#10;Description automatically generated">
            <a:extLst>
              <a:ext uri="{FF2B5EF4-FFF2-40B4-BE49-F238E27FC236}">
                <a16:creationId xmlns:a16="http://schemas.microsoft.com/office/drawing/2014/main" id="{82B29DEA-8BB7-4D7A-90D4-F0E3B1C1C807}"/>
              </a:ext>
            </a:extLst>
          </p:cNvPr>
          <p:cNvPicPr>
            <a:picLocks noChangeAspect="1"/>
          </p:cNvPicPr>
          <p:nvPr/>
        </p:nvPicPr>
        <p:blipFill>
          <a:blip r:embed="rId2"/>
          <a:stretch>
            <a:fillRect/>
          </a:stretch>
        </p:blipFill>
        <p:spPr>
          <a:xfrm>
            <a:off x="1100124" y="1094886"/>
            <a:ext cx="7013196" cy="3656635"/>
          </a:xfrm>
          <a:prstGeom prst="rect">
            <a:avLst/>
          </a:prstGeom>
        </p:spPr>
      </p:pic>
    </p:spTree>
    <p:extLst>
      <p:ext uri="{BB962C8B-B14F-4D97-AF65-F5344CB8AC3E}">
        <p14:creationId xmlns:p14="http://schemas.microsoft.com/office/powerpoint/2010/main" val="3311897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E9C0C-4150-2048-905B-7AD3FB198986}"/>
              </a:ext>
            </a:extLst>
          </p:cNvPr>
          <p:cNvSpPr>
            <a:spLocks noGrp="1"/>
          </p:cNvSpPr>
          <p:nvPr>
            <p:ph type="title"/>
          </p:nvPr>
        </p:nvSpPr>
        <p:spPr>
          <a:xfrm>
            <a:off x="601358" y="981660"/>
            <a:ext cx="4427843" cy="1021556"/>
          </a:xfrm>
        </p:spPr>
        <p:txBody>
          <a:bodyPr/>
          <a:lstStyle/>
          <a:p>
            <a:r>
              <a:rPr lang="en-US"/>
              <a:t>Student panel</a:t>
            </a:r>
          </a:p>
        </p:txBody>
      </p:sp>
      <p:sp>
        <p:nvSpPr>
          <p:cNvPr id="4" name="Slide Number Placeholder 3">
            <a:extLst>
              <a:ext uri="{FF2B5EF4-FFF2-40B4-BE49-F238E27FC236}">
                <a16:creationId xmlns:a16="http://schemas.microsoft.com/office/drawing/2014/main" id="{A6F8D0ED-9D7E-8C4B-8971-01B199012E6C}"/>
              </a:ext>
            </a:extLst>
          </p:cNvPr>
          <p:cNvSpPr>
            <a:spLocks noGrp="1"/>
          </p:cNvSpPr>
          <p:nvPr>
            <p:ph type="sldNum" sz="quarter" idx="12"/>
          </p:nvPr>
        </p:nvSpPr>
        <p:spPr/>
        <p:txBody>
          <a:bodyPr/>
          <a:lstStyle/>
          <a:p>
            <a:fld id="{BB220BBC-8879-E844-B35B-0F806738ECBE}" type="slidenum">
              <a:rPr lang="en-US" smtClean="0"/>
              <a:t>22</a:t>
            </a:fld>
            <a:endParaRPr lang="en-US"/>
          </a:p>
        </p:txBody>
      </p:sp>
      <p:sp>
        <p:nvSpPr>
          <p:cNvPr id="3" name="TextBox 2">
            <a:extLst>
              <a:ext uri="{FF2B5EF4-FFF2-40B4-BE49-F238E27FC236}">
                <a16:creationId xmlns:a16="http://schemas.microsoft.com/office/drawing/2014/main" id="{CF32E477-7E0B-4AD4-87A9-6CE5EA723A8C}"/>
              </a:ext>
            </a:extLst>
          </p:cNvPr>
          <p:cNvSpPr txBox="1"/>
          <p:nvPr/>
        </p:nvSpPr>
        <p:spPr>
          <a:xfrm>
            <a:off x="601358" y="1526583"/>
            <a:ext cx="3776433" cy="369332"/>
          </a:xfrm>
          <a:prstGeom prst="rect">
            <a:avLst/>
          </a:prstGeom>
          <a:noFill/>
        </p:spPr>
        <p:txBody>
          <a:bodyPr wrap="square" rtlCol="0">
            <a:spAutoFit/>
          </a:bodyPr>
          <a:lstStyle/>
          <a:p>
            <a:pPr marL="285750" indent="-285750">
              <a:buFont typeface="Arial" panose="020B0604020202020204" pitchFamily="34" charset="0"/>
              <a:buChar char="•"/>
            </a:pPr>
            <a:r>
              <a:rPr lang="en-US"/>
              <a:t>Discussions</a:t>
            </a:r>
          </a:p>
        </p:txBody>
      </p:sp>
    </p:spTree>
    <p:extLst>
      <p:ext uri="{BB962C8B-B14F-4D97-AF65-F5344CB8AC3E}">
        <p14:creationId xmlns:p14="http://schemas.microsoft.com/office/powerpoint/2010/main" val="956551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358" y="470882"/>
            <a:ext cx="3592512" cy="1021556"/>
          </a:xfrm>
        </p:spPr>
        <p:txBody>
          <a:bodyPr/>
          <a:lstStyle/>
          <a:p>
            <a:r>
              <a:rPr lang="en-US" dirty="0"/>
              <a:t>THANK YOU!</a:t>
            </a:r>
          </a:p>
        </p:txBody>
      </p:sp>
      <p:sp>
        <p:nvSpPr>
          <p:cNvPr id="13" name="Text Placeholder 12">
            <a:extLst>
              <a:ext uri="{FF2B5EF4-FFF2-40B4-BE49-F238E27FC236}">
                <a16:creationId xmlns:a16="http://schemas.microsoft.com/office/drawing/2014/main" id="{57B06CFB-F12A-6149-BB2A-D74B1D18615E}"/>
              </a:ext>
            </a:extLst>
          </p:cNvPr>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a:xfrm>
            <a:off x="6975564" y="4826111"/>
            <a:ext cx="2133600" cy="273844"/>
          </a:xfrm>
        </p:spPr>
        <p:txBody>
          <a:bodyPr/>
          <a:lstStyle/>
          <a:p>
            <a:fld id="{BB220BBC-8879-E844-B35B-0F806738ECBE}" type="slidenum">
              <a:rPr lang="en-US" smtClean="0"/>
              <a:pPr/>
              <a:t>23</a:t>
            </a:fld>
            <a:endParaRPr lang="en-US"/>
          </a:p>
        </p:txBody>
      </p:sp>
    </p:spTree>
    <p:extLst>
      <p:ext uri="{BB962C8B-B14F-4D97-AF65-F5344CB8AC3E}">
        <p14:creationId xmlns:p14="http://schemas.microsoft.com/office/powerpoint/2010/main" val="2685515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2000" kern="0" dirty="0">
                <a:solidFill>
                  <a:srgbClr val="000000"/>
                </a:solidFill>
                <a:ea typeface="PMingLiU" pitchFamily="18" charset="-120"/>
              </a:rPr>
              <a:t>Cal State LA: One of “America’s great working-class colleges”</a:t>
            </a:r>
            <a:endParaRPr lang="en-US" sz="2000" dirty="0"/>
          </a:p>
        </p:txBody>
      </p:sp>
      <p:grpSp>
        <p:nvGrpSpPr>
          <p:cNvPr id="3" name="Group 2">
            <a:extLst>
              <a:ext uri="{FF2B5EF4-FFF2-40B4-BE49-F238E27FC236}">
                <a16:creationId xmlns:a16="http://schemas.microsoft.com/office/drawing/2014/main" id="{6AF57D6D-5818-234C-BE08-5BA75E08C2EE}"/>
              </a:ext>
            </a:extLst>
          </p:cNvPr>
          <p:cNvGrpSpPr/>
          <p:nvPr/>
        </p:nvGrpSpPr>
        <p:grpSpPr>
          <a:xfrm>
            <a:off x="1518249" y="1138639"/>
            <a:ext cx="6107502" cy="3613028"/>
            <a:chOff x="1863306" y="1138639"/>
            <a:chExt cx="6107502" cy="3613028"/>
          </a:xfrm>
        </p:grpSpPr>
        <p:pic>
          <p:nvPicPr>
            <p:cNvPr id="6" name="Picture 2">
              <a:extLst>
                <a:ext uri="{FF2B5EF4-FFF2-40B4-BE49-F238E27FC236}">
                  <a16:creationId xmlns:a16="http://schemas.microsoft.com/office/drawing/2014/main" id="{FEE5C2A7-2457-994E-A36C-FE8BFF10BF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24" t="17611" r="5478" b="30028"/>
            <a:stretch/>
          </p:blipFill>
          <p:spPr bwMode="auto">
            <a:xfrm>
              <a:off x="1903577" y="1138639"/>
              <a:ext cx="6026960" cy="27682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Rectangle 6">
              <a:extLst>
                <a:ext uri="{FF2B5EF4-FFF2-40B4-BE49-F238E27FC236}">
                  <a16:creationId xmlns:a16="http://schemas.microsoft.com/office/drawing/2014/main" id="{4F1D01CF-7AD7-654A-80BA-B393734F31E9}"/>
                </a:ext>
              </a:extLst>
            </p:cNvPr>
            <p:cNvSpPr/>
            <p:nvPr/>
          </p:nvSpPr>
          <p:spPr>
            <a:xfrm>
              <a:off x="1863306" y="4105336"/>
              <a:ext cx="6107502" cy="646331"/>
            </a:xfrm>
            <a:prstGeom prst="rect">
              <a:avLst/>
            </a:prstGeom>
          </p:spPr>
          <p:txBody>
            <a:bodyPr wrap="square">
              <a:spAutoFit/>
            </a:bodyPr>
            <a:lstStyle/>
            <a:p>
              <a:pPr algn="ctr"/>
              <a:r>
                <a:rPr lang="en-US" b="1" dirty="0"/>
                <a:t>“The colleges where the American dream is still alive”</a:t>
              </a:r>
            </a:p>
            <a:p>
              <a:pPr algn="ctr"/>
              <a:r>
                <a:rPr lang="en-US" dirty="0">
                  <a:hlinkClick r:id="rId4"/>
                </a:rPr>
                <a:t>https://www.youtube.com/watch?v=QhN4wBfQ9yI</a:t>
              </a:r>
              <a:endParaRPr lang="en-US" dirty="0"/>
            </a:p>
          </p:txBody>
        </p:sp>
      </p:grpSp>
      <p:sp>
        <p:nvSpPr>
          <p:cNvPr id="5" name="Slide Number Placeholder 1">
            <a:extLst>
              <a:ext uri="{FF2B5EF4-FFF2-40B4-BE49-F238E27FC236}">
                <a16:creationId xmlns:a16="http://schemas.microsoft.com/office/drawing/2014/main" id="{51054AAD-9237-BF4C-8689-CB2306069076}"/>
              </a:ext>
            </a:extLst>
          </p:cNvPr>
          <p:cNvSpPr txBox="1">
            <a:spLocks/>
          </p:cNvSpPr>
          <p:nvPr/>
        </p:nvSpPr>
        <p:spPr>
          <a:xfrm>
            <a:off x="7010400" y="48688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220BBC-8879-E844-B35B-0F806738ECBE}" type="slidenum">
              <a:rPr lang="en-US" smtClean="0"/>
              <a:pPr/>
              <a:t>3</a:t>
            </a:fld>
            <a:endParaRPr lang="en-US"/>
          </a:p>
        </p:txBody>
      </p:sp>
    </p:spTree>
    <p:extLst>
      <p:ext uri="{BB962C8B-B14F-4D97-AF65-F5344CB8AC3E}">
        <p14:creationId xmlns:p14="http://schemas.microsoft.com/office/powerpoint/2010/main" val="1453267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08" y="237636"/>
            <a:ext cx="8140628" cy="857250"/>
          </a:xfrm>
        </p:spPr>
        <p:txBody>
          <a:bodyPr/>
          <a:lstStyle/>
          <a:p>
            <a:r>
              <a:rPr lang="en-US" altLang="zh-TW"/>
              <a:t>Best Jobs 2020 (Based on Prospects and Satisfaction)</a:t>
            </a:r>
            <a:endParaRPr lang="en-US"/>
          </a:p>
        </p:txBody>
      </p:sp>
      <p:sp>
        <p:nvSpPr>
          <p:cNvPr id="5" name="Content Placeholder 7">
            <a:extLst>
              <a:ext uri="{FF2B5EF4-FFF2-40B4-BE49-F238E27FC236}">
                <a16:creationId xmlns:a16="http://schemas.microsoft.com/office/drawing/2014/main" id="{64E59C28-7A45-F340-9B44-9BA2BA454764}"/>
              </a:ext>
            </a:extLst>
          </p:cNvPr>
          <p:cNvSpPr>
            <a:spLocks noGrp="1"/>
          </p:cNvSpPr>
          <p:nvPr>
            <p:ph idx="1"/>
          </p:nvPr>
        </p:nvSpPr>
        <p:spPr>
          <a:xfrm>
            <a:off x="536408" y="1177748"/>
            <a:ext cx="8140628" cy="3394472"/>
          </a:xfrm>
        </p:spPr>
        <p:txBody>
          <a:bodyPr/>
          <a:lstStyle/>
          <a:p>
            <a:pPr lvl="1"/>
            <a:r>
              <a:rPr lang="en-US" dirty="0"/>
              <a:t>#1 Software Developer</a:t>
            </a:r>
          </a:p>
        </p:txBody>
      </p:sp>
      <p:pic>
        <p:nvPicPr>
          <p:cNvPr id="3" name="Picture 2">
            <a:extLst>
              <a:ext uri="{FF2B5EF4-FFF2-40B4-BE49-F238E27FC236}">
                <a16:creationId xmlns:a16="http://schemas.microsoft.com/office/drawing/2014/main" id="{54363023-39B4-C746-8AE1-FD56AED884E8}"/>
              </a:ext>
            </a:extLst>
          </p:cNvPr>
          <p:cNvPicPr>
            <a:picLocks noChangeAspect="1"/>
          </p:cNvPicPr>
          <p:nvPr/>
        </p:nvPicPr>
        <p:blipFill>
          <a:blip r:embed="rId3"/>
          <a:stretch>
            <a:fillRect/>
          </a:stretch>
        </p:blipFill>
        <p:spPr>
          <a:xfrm>
            <a:off x="6621476" y="1393933"/>
            <a:ext cx="1683142" cy="1490675"/>
          </a:xfrm>
          <a:prstGeom prst="rect">
            <a:avLst/>
          </a:prstGeom>
        </p:spPr>
      </p:pic>
      <p:pic>
        <p:nvPicPr>
          <p:cNvPr id="4" name="Picture 3">
            <a:extLst>
              <a:ext uri="{FF2B5EF4-FFF2-40B4-BE49-F238E27FC236}">
                <a16:creationId xmlns:a16="http://schemas.microsoft.com/office/drawing/2014/main" id="{6785E3A1-A8E4-EC44-AA46-5F41E9362C0C}"/>
              </a:ext>
            </a:extLst>
          </p:cNvPr>
          <p:cNvPicPr>
            <a:picLocks noChangeAspect="1"/>
          </p:cNvPicPr>
          <p:nvPr/>
        </p:nvPicPr>
        <p:blipFill>
          <a:blip r:embed="rId4"/>
          <a:stretch>
            <a:fillRect/>
          </a:stretch>
        </p:blipFill>
        <p:spPr>
          <a:xfrm>
            <a:off x="6221199" y="2884608"/>
            <a:ext cx="2653167" cy="1522732"/>
          </a:xfrm>
          <a:prstGeom prst="rect">
            <a:avLst/>
          </a:prstGeom>
        </p:spPr>
      </p:pic>
      <p:pic>
        <p:nvPicPr>
          <p:cNvPr id="8" name="Picture 7">
            <a:extLst>
              <a:ext uri="{FF2B5EF4-FFF2-40B4-BE49-F238E27FC236}">
                <a16:creationId xmlns:a16="http://schemas.microsoft.com/office/drawing/2014/main" id="{B828F22A-2A17-8F46-9765-EE2F9EC1E9AF}"/>
              </a:ext>
            </a:extLst>
          </p:cNvPr>
          <p:cNvPicPr>
            <a:picLocks noChangeAspect="1"/>
          </p:cNvPicPr>
          <p:nvPr/>
        </p:nvPicPr>
        <p:blipFill>
          <a:blip r:embed="rId5"/>
          <a:stretch>
            <a:fillRect/>
          </a:stretch>
        </p:blipFill>
        <p:spPr>
          <a:xfrm>
            <a:off x="5330702" y="1160937"/>
            <a:ext cx="1054100" cy="952500"/>
          </a:xfrm>
          <a:prstGeom prst="rect">
            <a:avLst/>
          </a:prstGeom>
        </p:spPr>
      </p:pic>
      <p:pic>
        <p:nvPicPr>
          <p:cNvPr id="10" name="Picture 9">
            <a:extLst>
              <a:ext uri="{FF2B5EF4-FFF2-40B4-BE49-F238E27FC236}">
                <a16:creationId xmlns:a16="http://schemas.microsoft.com/office/drawing/2014/main" id="{2DE9FF38-EFAB-404E-8F94-9356E8D7FC01}"/>
              </a:ext>
            </a:extLst>
          </p:cNvPr>
          <p:cNvPicPr>
            <a:picLocks noChangeAspect="1"/>
          </p:cNvPicPr>
          <p:nvPr/>
        </p:nvPicPr>
        <p:blipFill>
          <a:blip r:embed="rId6"/>
          <a:stretch>
            <a:fillRect/>
          </a:stretch>
        </p:blipFill>
        <p:spPr>
          <a:xfrm>
            <a:off x="517437" y="1468044"/>
            <a:ext cx="4810730" cy="3311345"/>
          </a:xfrm>
          <a:prstGeom prst="rect">
            <a:avLst/>
          </a:prstGeom>
        </p:spPr>
      </p:pic>
      <p:sp>
        <p:nvSpPr>
          <p:cNvPr id="9" name="Slide Number Placeholder 1">
            <a:extLst>
              <a:ext uri="{FF2B5EF4-FFF2-40B4-BE49-F238E27FC236}">
                <a16:creationId xmlns:a16="http://schemas.microsoft.com/office/drawing/2014/main" id="{5AE1D477-F6B9-7F41-887A-BA7410F56596}"/>
              </a:ext>
            </a:extLst>
          </p:cNvPr>
          <p:cNvSpPr txBox="1">
            <a:spLocks/>
          </p:cNvSpPr>
          <p:nvPr/>
        </p:nvSpPr>
        <p:spPr>
          <a:xfrm>
            <a:off x="7010400" y="48688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220BBC-8879-E844-B35B-0F806738ECBE}" type="slidenum">
              <a:rPr lang="en-US" smtClean="0"/>
              <a:pPr/>
              <a:t>4</a:t>
            </a:fld>
            <a:endParaRPr lang="en-US"/>
          </a:p>
        </p:txBody>
      </p:sp>
    </p:spTree>
    <p:extLst>
      <p:ext uri="{BB962C8B-B14F-4D97-AF65-F5344CB8AC3E}">
        <p14:creationId xmlns:p14="http://schemas.microsoft.com/office/powerpoint/2010/main" val="3822341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08" y="237636"/>
            <a:ext cx="8140628" cy="857250"/>
          </a:xfrm>
        </p:spPr>
        <p:txBody>
          <a:bodyPr/>
          <a:lstStyle/>
          <a:p>
            <a:r>
              <a:rPr lang="en-US" altLang="zh-TW"/>
              <a:t>Best Jobs 2020 (Based on Salary and Satisfaction)</a:t>
            </a:r>
            <a:endParaRPr lang="en-US"/>
          </a:p>
        </p:txBody>
      </p:sp>
      <p:sp>
        <p:nvSpPr>
          <p:cNvPr id="5" name="Content Placeholder 7">
            <a:extLst>
              <a:ext uri="{FF2B5EF4-FFF2-40B4-BE49-F238E27FC236}">
                <a16:creationId xmlns:a16="http://schemas.microsoft.com/office/drawing/2014/main" id="{64E59C28-7A45-F340-9B44-9BA2BA454764}"/>
              </a:ext>
            </a:extLst>
          </p:cNvPr>
          <p:cNvSpPr>
            <a:spLocks noGrp="1"/>
          </p:cNvSpPr>
          <p:nvPr>
            <p:ph idx="1"/>
          </p:nvPr>
        </p:nvSpPr>
        <p:spPr>
          <a:xfrm>
            <a:off x="536408" y="1177748"/>
            <a:ext cx="8140628" cy="3394472"/>
          </a:xfrm>
        </p:spPr>
        <p:txBody>
          <a:bodyPr/>
          <a:lstStyle/>
          <a:p>
            <a:pPr lvl="1"/>
            <a:r>
              <a:rPr lang="en-US" dirty="0"/>
              <a:t>#1 Software Developer</a:t>
            </a:r>
          </a:p>
        </p:txBody>
      </p:sp>
      <p:pic>
        <p:nvPicPr>
          <p:cNvPr id="6" name="Picture 5">
            <a:extLst>
              <a:ext uri="{FF2B5EF4-FFF2-40B4-BE49-F238E27FC236}">
                <a16:creationId xmlns:a16="http://schemas.microsoft.com/office/drawing/2014/main" id="{39515A7B-AC16-964A-82C1-9AE0591BB342}"/>
              </a:ext>
            </a:extLst>
          </p:cNvPr>
          <p:cNvPicPr>
            <a:picLocks noChangeAspect="1"/>
          </p:cNvPicPr>
          <p:nvPr/>
        </p:nvPicPr>
        <p:blipFill rotWithShape="1">
          <a:blip r:embed="rId3"/>
          <a:srcRect t="34093" b="36639"/>
          <a:stretch/>
        </p:blipFill>
        <p:spPr>
          <a:xfrm>
            <a:off x="3722331" y="995124"/>
            <a:ext cx="1699337" cy="497366"/>
          </a:xfrm>
          <a:prstGeom prst="rect">
            <a:avLst/>
          </a:prstGeom>
        </p:spPr>
      </p:pic>
      <p:pic>
        <p:nvPicPr>
          <p:cNvPr id="7" name="Picture 6">
            <a:extLst>
              <a:ext uri="{FF2B5EF4-FFF2-40B4-BE49-F238E27FC236}">
                <a16:creationId xmlns:a16="http://schemas.microsoft.com/office/drawing/2014/main" id="{B5FA7E41-634E-F34F-81B9-B272994AB8BB}"/>
              </a:ext>
            </a:extLst>
          </p:cNvPr>
          <p:cNvPicPr>
            <a:picLocks noChangeAspect="1"/>
          </p:cNvPicPr>
          <p:nvPr/>
        </p:nvPicPr>
        <p:blipFill>
          <a:blip r:embed="rId4"/>
          <a:stretch>
            <a:fillRect/>
          </a:stretch>
        </p:blipFill>
        <p:spPr>
          <a:xfrm>
            <a:off x="239670" y="1484496"/>
            <a:ext cx="6311247" cy="2663880"/>
          </a:xfrm>
          <a:prstGeom prst="rect">
            <a:avLst/>
          </a:prstGeom>
        </p:spPr>
      </p:pic>
      <p:sp>
        <p:nvSpPr>
          <p:cNvPr id="8" name="Slide Number Placeholder 1">
            <a:extLst>
              <a:ext uri="{FF2B5EF4-FFF2-40B4-BE49-F238E27FC236}">
                <a16:creationId xmlns:a16="http://schemas.microsoft.com/office/drawing/2014/main" id="{5162EBF7-3801-0B4E-846F-25A41442292F}"/>
              </a:ext>
            </a:extLst>
          </p:cNvPr>
          <p:cNvSpPr txBox="1">
            <a:spLocks/>
          </p:cNvSpPr>
          <p:nvPr/>
        </p:nvSpPr>
        <p:spPr>
          <a:xfrm>
            <a:off x="7010400" y="48688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220BBC-8879-E844-B35B-0F806738ECBE}" type="slidenum">
              <a:rPr lang="en-US" smtClean="0"/>
              <a:pPr/>
              <a:t>5</a:t>
            </a:fld>
            <a:endParaRPr lang="en-US"/>
          </a:p>
        </p:txBody>
      </p:sp>
      <p:pic>
        <p:nvPicPr>
          <p:cNvPr id="11" name="Picture 10">
            <a:extLst>
              <a:ext uri="{FF2B5EF4-FFF2-40B4-BE49-F238E27FC236}">
                <a16:creationId xmlns:a16="http://schemas.microsoft.com/office/drawing/2014/main" id="{D642ECC9-6DE7-D243-938C-2F0538E00632}"/>
              </a:ext>
            </a:extLst>
          </p:cNvPr>
          <p:cNvPicPr>
            <a:picLocks noChangeAspect="1"/>
          </p:cNvPicPr>
          <p:nvPr/>
        </p:nvPicPr>
        <p:blipFill>
          <a:blip r:embed="rId5"/>
          <a:stretch>
            <a:fillRect/>
          </a:stretch>
        </p:blipFill>
        <p:spPr>
          <a:xfrm>
            <a:off x="6621476" y="1393933"/>
            <a:ext cx="1683142" cy="1490675"/>
          </a:xfrm>
          <a:prstGeom prst="rect">
            <a:avLst/>
          </a:prstGeom>
        </p:spPr>
      </p:pic>
      <p:pic>
        <p:nvPicPr>
          <p:cNvPr id="12" name="Picture 11">
            <a:extLst>
              <a:ext uri="{FF2B5EF4-FFF2-40B4-BE49-F238E27FC236}">
                <a16:creationId xmlns:a16="http://schemas.microsoft.com/office/drawing/2014/main" id="{65965EEA-4125-6D47-978A-8ADEDC35F961}"/>
              </a:ext>
            </a:extLst>
          </p:cNvPr>
          <p:cNvPicPr>
            <a:picLocks noChangeAspect="1"/>
          </p:cNvPicPr>
          <p:nvPr/>
        </p:nvPicPr>
        <p:blipFill>
          <a:blip r:embed="rId6"/>
          <a:stretch>
            <a:fillRect/>
          </a:stretch>
        </p:blipFill>
        <p:spPr>
          <a:xfrm>
            <a:off x="6221199" y="2884608"/>
            <a:ext cx="2653167" cy="1522732"/>
          </a:xfrm>
          <a:prstGeom prst="rect">
            <a:avLst/>
          </a:prstGeom>
        </p:spPr>
      </p:pic>
    </p:spTree>
    <p:extLst>
      <p:ext uri="{BB962C8B-B14F-4D97-AF65-F5344CB8AC3E}">
        <p14:creationId xmlns:p14="http://schemas.microsoft.com/office/powerpoint/2010/main" val="1736705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z="2400" kern="0">
                <a:solidFill>
                  <a:srgbClr val="000000"/>
                </a:solidFill>
                <a:ea typeface="PMingLiU" pitchFamily="18" charset="-120"/>
              </a:rPr>
              <a:t>Computers Are Everywhere</a:t>
            </a:r>
            <a:endParaRPr lang="en-US"/>
          </a:p>
        </p:txBody>
      </p:sp>
      <p:sp>
        <p:nvSpPr>
          <p:cNvPr id="5" name="Slide Number Placeholder 1">
            <a:extLst>
              <a:ext uri="{FF2B5EF4-FFF2-40B4-BE49-F238E27FC236}">
                <a16:creationId xmlns:a16="http://schemas.microsoft.com/office/drawing/2014/main" id="{51054AAD-9237-BF4C-8689-CB2306069076}"/>
              </a:ext>
            </a:extLst>
          </p:cNvPr>
          <p:cNvSpPr txBox="1">
            <a:spLocks/>
          </p:cNvSpPr>
          <p:nvPr/>
        </p:nvSpPr>
        <p:spPr>
          <a:xfrm>
            <a:off x="7010400" y="48688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220BBC-8879-E844-B35B-0F806738ECBE}" type="slidenum">
              <a:rPr lang="en-US" smtClean="0"/>
              <a:pPr/>
              <a:t>6</a:t>
            </a:fld>
            <a:endParaRPr lang="en-US"/>
          </a:p>
        </p:txBody>
      </p:sp>
      <p:sp>
        <p:nvSpPr>
          <p:cNvPr id="25" name="TextBox 24">
            <a:extLst>
              <a:ext uri="{FF2B5EF4-FFF2-40B4-BE49-F238E27FC236}">
                <a16:creationId xmlns:a16="http://schemas.microsoft.com/office/drawing/2014/main" id="{F5881328-32DC-4543-9CA3-95A4FDAFDC08}"/>
              </a:ext>
            </a:extLst>
          </p:cNvPr>
          <p:cNvSpPr txBox="1"/>
          <p:nvPr/>
        </p:nvSpPr>
        <p:spPr>
          <a:xfrm>
            <a:off x="6368414" y="636739"/>
            <a:ext cx="1848079" cy="276999"/>
          </a:xfrm>
          <a:prstGeom prst="rect">
            <a:avLst/>
          </a:prstGeom>
          <a:noFill/>
        </p:spPr>
        <p:txBody>
          <a:bodyPr wrap="square" rtlCol="0">
            <a:spAutoFit/>
          </a:bodyPr>
          <a:lstStyle/>
          <a:p>
            <a:r>
              <a:rPr lang="en-US">
                <a:latin typeface="Baskerville Old Face" panose="02020602080505020303" pitchFamily="18" charset="0"/>
              </a:rPr>
              <a:t>Smart Appliances</a:t>
            </a:r>
          </a:p>
        </p:txBody>
      </p:sp>
      <p:pic>
        <p:nvPicPr>
          <p:cNvPr id="26" name="Picture 25">
            <a:extLst>
              <a:ext uri="{FF2B5EF4-FFF2-40B4-BE49-F238E27FC236}">
                <a16:creationId xmlns:a16="http://schemas.microsoft.com/office/drawing/2014/main" id="{6B5B86D3-5D84-6940-B104-4EE850F60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049" y="3534507"/>
            <a:ext cx="1759716" cy="967234"/>
          </a:xfrm>
          <a:prstGeom prst="rect">
            <a:avLst/>
          </a:prstGeom>
        </p:spPr>
      </p:pic>
      <p:pic>
        <p:nvPicPr>
          <p:cNvPr id="27" name="Picture 2" descr="http://media.gadgetsin.com/2014/05/wellograph_smart_watch_with_fitness_tracker_3.jpg">
            <a:extLst>
              <a:ext uri="{FF2B5EF4-FFF2-40B4-BE49-F238E27FC236}">
                <a16:creationId xmlns:a16="http://schemas.microsoft.com/office/drawing/2014/main" id="{03616E82-3D42-DB4A-928D-FF90361A75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444" y="1234848"/>
            <a:ext cx="2646440" cy="145554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8DDAE5C-3915-EB46-9FF9-CE80B4C35812}"/>
              </a:ext>
            </a:extLst>
          </p:cNvPr>
          <p:cNvSpPr txBox="1"/>
          <p:nvPr/>
        </p:nvSpPr>
        <p:spPr>
          <a:xfrm>
            <a:off x="1255101" y="893294"/>
            <a:ext cx="1607127" cy="276999"/>
          </a:xfrm>
          <a:prstGeom prst="rect">
            <a:avLst/>
          </a:prstGeom>
          <a:noFill/>
        </p:spPr>
        <p:txBody>
          <a:bodyPr wrap="square" rtlCol="0">
            <a:spAutoFit/>
          </a:bodyPr>
          <a:lstStyle/>
          <a:p>
            <a:r>
              <a:rPr lang="en-US" dirty="0">
                <a:latin typeface="Baskerville Old Face" panose="02020602080505020303" pitchFamily="18" charset="0"/>
              </a:rPr>
              <a:t>Wearable Tech</a:t>
            </a:r>
          </a:p>
        </p:txBody>
      </p:sp>
      <p:pic>
        <p:nvPicPr>
          <p:cNvPr id="29" name="Picture 28">
            <a:extLst>
              <a:ext uri="{FF2B5EF4-FFF2-40B4-BE49-F238E27FC236}">
                <a16:creationId xmlns:a16="http://schemas.microsoft.com/office/drawing/2014/main" id="{8A4CBB8F-76BD-C248-A6D6-CDCF8A66F76B}"/>
              </a:ext>
            </a:extLst>
          </p:cNvPr>
          <p:cNvPicPr>
            <a:picLocks noChangeAspect="1"/>
          </p:cNvPicPr>
          <p:nvPr/>
        </p:nvPicPr>
        <p:blipFill>
          <a:blip r:embed="rId5"/>
          <a:stretch>
            <a:fillRect/>
          </a:stretch>
        </p:blipFill>
        <p:spPr>
          <a:xfrm>
            <a:off x="6526726" y="3569168"/>
            <a:ext cx="1543050" cy="1028700"/>
          </a:xfrm>
          <a:prstGeom prst="rect">
            <a:avLst/>
          </a:prstGeom>
        </p:spPr>
      </p:pic>
      <p:sp>
        <p:nvSpPr>
          <p:cNvPr id="30" name="TextBox 29">
            <a:extLst>
              <a:ext uri="{FF2B5EF4-FFF2-40B4-BE49-F238E27FC236}">
                <a16:creationId xmlns:a16="http://schemas.microsoft.com/office/drawing/2014/main" id="{F6459F7E-19D0-804F-9E15-68F694E70A33}"/>
              </a:ext>
            </a:extLst>
          </p:cNvPr>
          <p:cNvSpPr txBox="1"/>
          <p:nvPr/>
        </p:nvSpPr>
        <p:spPr>
          <a:xfrm>
            <a:off x="5838199" y="3234426"/>
            <a:ext cx="3249800" cy="369332"/>
          </a:xfrm>
          <a:prstGeom prst="rect">
            <a:avLst/>
          </a:prstGeom>
          <a:noFill/>
        </p:spPr>
        <p:txBody>
          <a:bodyPr wrap="square" rtlCol="0">
            <a:spAutoFit/>
          </a:bodyPr>
          <a:lstStyle/>
          <a:p>
            <a:r>
              <a:rPr lang="en-US">
                <a:latin typeface="Baskerville Old Face" panose="02020602080505020303" pitchFamily="18" charset="0"/>
              </a:rPr>
              <a:t>Automotive and Transportation</a:t>
            </a:r>
          </a:p>
        </p:txBody>
      </p:sp>
      <p:pic>
        <p:nvPicPr>
          <p:cNvPr id="31" name="Picture 30">
            <a:extLst>
              <a:ext uri="{FF2B5EF4-FFF2-40B4-BE49-F238E27FC236}">
                <a16:creationId xmlns:a16="http://schemas.microsoft.com/office/drawing/2014/main" id="{69866860-AFA5-554B-9762-53EF98DFCD1D}"/>
              </a:ext>
            </a:extLst>
          </p:cNvPr>
          <p:cNvPicPr>
            <a:picLocks noChangeAspect="1"/>
          </p:cNvPicPr>
          <p:nvPr/>
        </p:nvPicPr>
        <p:blipFill>
          <a:blip r:embed="rId6"/>
          <a:stretch>
            <a:fillRect/>
          </a:stretch>
        </p:blipFill>
        <p:spPr>
          <a:xfrm>
            <a:off x="578843" y="2201611"/>
            <a:ext cx="1243853" cy="528638"/>
          </a:xfrm>
          <a:prstGeom prst="rect">
            <a:avLst/>
          </a:prstGeom>
        </p:spPr>
      </p:pic>
      <p:pic>
        <p:nvPicPr>
          <p:cNvPr id="32" name="Picture 31">
            <a:extLst>
              <a:ext uri="{FF2B5EF4-FFF2-40B4-BE49-F238E27FC236}">
                <a16:creationId xmlns:a16="http://schemas.microsoft.com/office/drawing/2014/main" id="{7C2B8BE6-63E8-4F48-8F0B-0F7842E73BDB}"/>
              </a:ext>
            </a:extLst>
          </p:cNvPr>
          <p:cNvPicPr>
            <a:picLocks noChangeAspect="1"/>
          </p:cNvPicPr>
          <p:nvPr/>
        </p:nvPicPr>
        <p:blipFill>
          <a:blip r:embed="rId7"/>
          <a:stretch>
            <a:fillRect/>
          </a:stretch>
        </p:blipFill>
        <p:spPr>
          <a:xfrm>
            <a:off x="371459" y="3911796"/>
            <a:ext cx="673590" cy="426256"/>
          </a:xfrm>
          <a:prstGeom prst="rect">
            <a:avLst/>
          </a:prstGeom>
        </p:spPr>
      </p:pic>
      <p:pic>
        <p:nvPicPr>
          <p:cNvPr id="33" name="Picture 32">
            <a:extLst>
              <a:ext uri="{FF2B5EF4-FFF2-40B4-BE49-F238E27FC236}">
                <a16:creationId xmlns:a16="http://schemas.microsoft.com/office/drawing/2014/main" id="{1F8AABAD-0D1D-CA4E-9BF4-677C17F2B869}"/>
              </a:ext>
            </a:extLst>
          </p:cNvPr>
          <p:cNvPicPr>
            <a:picLocks noChangeAspect="1"/>
          </p:cNvPicPr>
          <p:nvPr/>
        </p:nvPicPr>
        <p:blipFill rotWithShape="1">
          <a:blip r:embed="rId8"/>
          <a:srcRect l="24342" r="23757"/>
          <a:stretch/>
        </p:blipFill>
        <p:spPr>
          <a:xfrm>
            <a:off x="6824268" y="982514"/>
            <a:ext cx="936373" cy="1804157"/>
          </a:xfrm>
          <a:prstGeom prst="rect">
            <a:avLst/>
          </a:prstGeom>
        </p:spPr>
      </p:pic>
      <p:pic>
        <p:nvPicPr>
          <p:cNvPr id="34" name="Picture 33">
            <a:extLst>
              <a:ext uri="{FF2B5EF4-FFF2-40B4-BE49-F238E27FC236}">
                <a16:creationId xmlns:a16="http://schemas.microsoft.com/office/drawing/2014/main" id="{7BB451F2-D212-B340-A0A4-9570ECD34E75}"/>
              </a:ext>
            </a:extLst>
          </p:cNvPr>
          <p:cNvPicPr>
            <a:picLocks noChangeAspect="1"/>
          </p:cNvPicPr>
          <p:nvPr/>
        </p:nvPicPr>
        <p:blipFill>
          <a:blip r:embed="rId9"/>
          <a:stretch>
            <a:fillRect/>
          </a:stretch>
        </p:blipFill>
        <p:spPr>
          <a:xfrm>
            <a:off x="8067409" y="1052026"/>
            <a:ext cx="777628" cy="1566365"/>
          </a:xfrm>
          <a:prstGeom prst="rect">
            <a:avLst/>
          </a:prstGeom>
        </p:spPr>
      </p:pic>
      <p:cxnSp>
        <p:nvCxnSpPr>
          <p:cNvPr id="35" name="Straight Connector 34">
            <a:extLst>
              <a:ext uri="{FF2B5EF4-FFF2-40B4-BE49-F238E27FC236}">
                <a16:creationId xmlns:a16="http://schemas.microsoft.com/office/drawing/2014/main" id="{0CF67826-6820-224E-981A-5A173B8C728F}"/>
              </a:ext>
            </a:extLst>
          </p:cNvPr>
          <p:cNvCxnSpPr/>
          <p:nvPr/>
        </p:nvCxnSpPr>
        <p:spPr>
          <a:xfrm>
            <a:off x="7718791" y="1813211"/>
            <a:ext cx="258563" cy="77691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FAD3825-991C-4F4D-BC94-7CA617AA9625}"/>
              </a:ext>
            </a:extLst>
          </p:cNvPr>
          <p:cNvCxnSpPr/>
          <p:nvPr/>
        </p:nvCxnSpPr>
        <p:spPr>
          <a:xfrm flipV="1">
            <a:off x="7731018" y="1120065"/>
            <a:ext cx="258678" cy="14319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B8F929A-1634-1042-9D46-797E5692E6D7}"/>
              </a:ext>
            </a:extLst>
          </p:cNvPr>
          <p:cNvSpPr txBox="1"/>
          <p:nvPr/>
        </p:nvSpPr>
        <p:spPr>
          <a:xfrm>
            <a:off x="687647" y="2638074"/>
            <a:ext cx="1026243" cy="138500"/>
          </a:xfrm>
          <a:prstGeom prst="rect">
            <a:avLst/>
          </a:prstGeom>
          <a:noFill/>
        </p:spPr>
        <p:txBody>
          <a:bodyPr wrap="none" rtlCol="0">
            <a:spAutoFit/>
          </a:bodyPr>
          <a:lstStyle/>
          <a:p>
            <a:r>
              <a:rPr lang="en-US" sz="600"/>
              <a:t>Google Glass Enterprise</a:t>
            </a:r>
          </a:p>
        </p:txBody>
      </p:sp>
      <p:pic>
        <p:nvPicPr>
          <p:cNvPr id="38" name="Picture 37">
            <a:extLst>
              <a:ext uri="{FF2B5EF4-FFF2-40B4-BE49-F238E27FC236}">
                <a16:creationId xmlns:a16="http://schemas.microsoft.com/office/drawing/2014/main" id="{88FAF966-70B8-F44B-9D9A-C6F9BC5D2B4C}"/>
              </a:ext>
            </a:extLst>
          </p:cNvPr>
          <p:cNvPicPr>
            <a:picLocks noChangeAspect="1"/>
          </p:cNvPicPr>
          <p:nvPr/>
        </p:nvPicPr>
        <p:blipFill>
          <a:blip r:embed="rId10"/>
          <a:stretch>
            <a:fillRect/>
          </a:stretch>
        </p:blipFill>
        <p:spPr>
          <a:xfrm>
            <a:off x="5380591" y="1900528"/>
            <a:ext cx="1328378" cy="747212"/>
          </a:xfrm>
          <a:prstGeom prst="rect">
            <a:avLst/>
          </a:prstGeom>
        </p:spPr>
      </p:pic>
      <p:pic>
        <p:nvPicPr>
          <p:cNvPr id="39" name="Picture 38">
            <a:extLst>
              <a:ext uri="{FF2B5EF4-FFF2-40B4-BE49-F238E27FC236}">
                <a16:creationId xmlns:a16="http://schemas.microsoft.com/office/drawing/2014/main" id="{17EF1A68-15BD-B849-B5E5-01326621EE5C}"/>
              </a:ext>
            </a:extLst>
          </p:cNvPr>
          <p:cNvPicPr>
            <a:picLocks noChangeAspect="1"/>
          </p:cNvPicPr>
          <p:nvPr/>
        </p:nvPicPr>
        <p:blipFill rotWithShape="1">
          <a:blip r:embed="rId11"/>
          <a:srcRect t="11055"/>
          <a:stretch/>
        </p:blipFill>
        <p:spPr>
          <a:xfrm>
            <a:off x="5565014" y="1047069"/>
            <a:ext cx="959533" cy="853459"/>
          </a:xfrm>
          <a:prstGeom prst="rect">
            <a:avLst/>
          </a:prstGeom>
        </p:spPr>
      </p:pic>
      <p:cxnSp>
        <p:nvCxnSpPr>
          <p:cNvPr id="40" name="Straight Connector 39">
            <a:extLst>
              <a:ext uri="{FF2B5EF4-FFF2-40B4-BE49-F238E27FC236}">
                <a16:creationId xmlns:a16="http://schemas.microsoft.com/office/drawing/2014/main" id="{3793AFEC-A531-E74C-A7BA-F5592531947E}"/>
              </a:ext>
            </a:extLst>
          </p:cNvPr>
          <p:cNvCxnSpPr/>
          <p:nvPr/>
        </p:nvCxnSpPr>
        <p:spPr>
          <a:xfrm>
            <a:off x="5690175" y="1473798"/>
            <a:ext cx="300110" cy="81278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4589FD9-FABF-0044-8F9F-72D4D64D22D6}"/>
              </a:ext>
            </a:extLst>
          </p:cNvPr>
          <p:cNvCxnSpPr/>
          <p:nvPr/>
        </p:nvCxnSpPr>
        <p:spPr>
          <a:xfrm flipH="1">
            <a:off x="6074207" y="1486481"/>
            <a:ext cx="326643" cy="800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6F35ACC-DAE7-674D-8C79-DA97299B265F}"/>
              </a:ext>
            </a:extLst>
          </p:cNvPr>
          <p:cNvSpPr txBox="1"/>
          <p:nvPr/>
        </p:nvSpPr>
        <p:spPr>
          <a:xfrm>
            <a:off x="780921" y="3194912"/>
            <a:ext cx="1205651" cy="369332"/>
          </a:xfrm>
          <a:prstGeom prst="rect">
            <a:avLst/>
          </a:prstGeom>
          <a:noFill/>
        </p:spPr>
        <p:txBody>
          <a:bodyPr wrap="none" rtlCol="0">
            <a:spAutoFit/>
          </a:bodyPr>
          <a:lstStyle/>
          <a:p>
            <a:r>
              <a:rPr lang="en-US">
                <a:latin typeface="Baskerville Old Face" panose="02020602080505020303" pitchFamily="18" charset="0"/>
              </a:rPr>
              <a:t>Healthcare</a:t>
            </a:r>
          </a:p>
        </p:txBody>
      </p:sp>
      <p:sp>
        <p:nvSpPr>
          <p:cNvPr id="23" name="TextBox 22">
            <a:extLst>
              <a:ext uri="{FF2B5EF4-FFF2-40B4-BE49-F238E27FC236}">
                <a16:creationId xmlns:a16="http://schemas.microsoft.com/office/drawing/2014/main" id="{13B815D2-E2C9-4747-B9CD-D0C8917837B6}"/>
              </a:ext>
            </a:extLst>
          </p:cNvPr>
          <p:cNvSpPr txBox="1"/>
          <p:nvPr/>
        </p:nvSpPr>
        <p:spPr>
          <a:xfrm>
            <a:off x="3569400" y="2454894"/>
            <a:ext cx="1494320" cy="369332"/>
          </a:xfrm>
          <a:prstGeom prst="rect">
            <a:avLst/>
          </a:prstGeom>
          <a:noFill/>
        </p:spPr>
        <p:txBody>
          <a:bodyPr wrap="none" rtlCol="0">
            <a:spAutoFit/>
          </a:bodyPr>
          <a:lstStyle/>
          <a:p>
            <a:r>
              <a:rPr lang="en-US" dirty="0">
                <a:latin typeface="Baskerville Old Face" panose="02020602080505020303" pitchFamily="18" charset="0"/>
              </a:rPr>
              <a:t>Entertainment</a:t>
            </a:r>
          </a:p>
        </p:txBody>
      </p:sp>
      <p:pic>
        <p:nvPicPr>
          <p:cNvPr id="6" name="Picture 5">
            <a:extLst>
              <a:ext uri="{FF2B5EF4-FFF2-40B4-BE49-F238E27FC236}">
                <a16:creationId xmlns:a16="http://schemas.microsoft.com/office/drawing/2014/main" id="{307CDDAE-4D32-2640-9DB7-53500EA21D78}"/>
              </a:ext>
            </a:extLst>
          </p:cNvPr>
          <p:cNvPicPr>
            <a:picLocks noChangeAspect="1"/>
          </p:cNvPicPr>
          <p:nvPr/>
        </p:nvPicPr>
        <p:blipFill>
          <a:blip r:embed="rId12"/>
          <a:stretch>
            <a:fillRect/>
          </a:stretch>
        </p:blipFill>
        <p:spPr>
          <a:xfrm>
            <a:off x="3766388" y="3919960"/>
            <a:ext cx="2001243" cy="1200746"/>
          </a:xfrm>
          <a:prstGeom prst="rect">
            <a:avLst/>
          </a:prstGeom>
        </p:spPr>
      </p:pic>
      <p:pic>
        <p:nvPicPr>
          <p:cNvPr id="4" name="Picture 3">
            <a:extLst>
              <a:ext uri="{FF2B5EF4-FFF2-40B4-BE49-F238E27FC236}">
                <a16:creationId xmlns:a16="http://schemas.microsoft.com/office/drawing/2014/main" id="{9E6E7F7E-CE29-B44A-9E19-85D1E633F0C0}"/>
              </a:ext>
            </a:extLst>
          </p:cNvPr>
          <p:cNvPicPr>
            <a:picLocks noChangeAspect="1"/>
          </p:cNvPicPr>
          <p:nvPr/>
        </p:nvPicPr>
        <p:blipFill>
          <a:blip r:embed="rId13"/>
          <a:stretch>
            <a:fillRect/>
          </a:stretch>
        </p:blipFill>
        <p:spPr>
          <a:xfrm>
            <a:off x="3371870" y="2775233"/>
            <a:ext cx="2019637" cy="1136046"/>
          </a:xfrm>
          <a:prstGeom prst="rect">
            <a:avLst/>
          </a:prstGeom>
        </p:spPr>
      </p:pic>
    </p:spTree>
    <p:extLst>
      <p:ext uri="{BB962C8B-B14F-4D97-AF65-F5344CB8AC3E}">
        <p14:creationId xmlns:p14="http://schemas.microsoft.com/office/powerpoint/2010/main" val="1094214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92CD0-F93E-0A4D-AE2A-70E143DD462F}"/>
              </a:ext>
            </a:extLst>
          </p:cNvPr>
          <p:cNvSpPr>
            <a:spLocks noGrp="1"/>
          </p:cNvSpPr>
          <p:nvPr>
            <p:ph type="title"/>
          </p:nvPr>
        </p:nvSpPr>
        <p:spPr/>
        <p:txBody>
          <a:bodyPr/>
          <a:lstStyle/>
          <a:p>
            <a:r>
              <a:rPr lang="en-US" dirty="0"/>
              <a:t>Solving Complex Problems to Make a Positive Difference</a:t>
            </a:r>
          </a:p>
        </p:txBody>
      </p:sp>
      <p:sp>
        <p:nvSpPr>
          <p:cNvPr id="3" name="Content Placeholder 2">
            <a:extLst>
              <a:ext uri="{FF2B5EF4-FFF2-40B4-BE49-F238E27FC236}">
                <a16:creationId xmlns:a16="http://schemas.microsoft.com/office/drawing/2014/main" id="{B8DE5403-4682-394B-ACA5-B8013B679225}"/>
              </a:ext>
            </a:extLst>
          </p:cNvPr>
          <p:cNvSpPr>
            <a:spLocks noGrp="1"/>
          </p:cNvSpPr>
          <p:nvPr>
            <p:ph idx="1"/>
          </p:nvPr>
        </p:nvSpPr>
        <p:spPr/>
        <p:txBody>
          <a:bodyPr/>
          <a:lstStyle/>
          <a:p>
            <a:pPr>
              <a:spcBef>
                <a:spcPts val="600"/>
              </a:spcBef>
              <a:spcAft>
                <a:spcPts val="600"/>
              </a:spcAft>
            </a:pPr>
            <a:r>
              <a:rPr lang="en-US" dirty="0"/>
              <a:t>Computer Scientists build the tools that make the future possible</a:t>
            </a:r>
          </a:p>
          <a:p>
            <a:pPr marL="285750" indent="-285750">
              <a:spcBef>
                <a:spcPts val="600"/>
              </a:spcBef>
              <a:spcAft>
                <a:spcPts val="600"/>
              </a:spcAft>
              <a:buFont typeface="Arial" panose="020B0604020202020204" pitchFamily="34" charset="0"/>
              <a:buChar char="•"/>
            </a:pPr>
            <a:r>
              <a:rPr lang="en-US" dirty="0"/>
              <a:t>Discovering new drugs</a:t>
            </a:r>
          </a:p>
          <a:p>
            <a:pPr marL="285750" indent="-285750">
              <a:spcBef>
                <a:spcPts val="600"/>
              </a:spcBef>
              <a:spcAft>
                <a:spcPts val="600"/>
              </a:spcAft>
              <a:buFont typeface="Arial" panose="020B0604020202020204" pitchFamily="34" charset="0"/>
              <a:buChar char="•"/>
            </a:pPr>
            <a:r>
              <a:rPr lang="en-US" dirty="0"/>
              <a:t>Optimizing logistics and the supply chain</a:t>
            </a:r>
          </a:p>
          <a:p>
            <a:pPr marL="285750" indent="-285750">
              <a:spcBef>
                <a:spcPts val="600"/>
              </a:spcBef>
              <a:spcAft>
                <a:spcPts val="600"/>
              </a:spcAft>
              <a:buFont typeface="Arial" panose="020B0604020202020204" pitchFamily="34" charset="0"/>
              <a:buChar char="•"/>
            </a:pPr>
            <a:r>
              <a:rPr lang="en-US" dirty="0"/>
              <a:t>Organizing the world’s information</a:t>
            </a:r>
          </a:p>
          <a:p>
            <a:pPr marL="285750" indent="-285750">
              <a:spcBef>
                <a:spcPts val="600"/>
              </a:spcBef>
              <a:spcAft>
                <a:spcPts val="600"/>
              </a:spcAft>
              <a:buFont typeface="Arial" panose="020B0604020202020204" pitchFamily="34" charset="0"/>
              <a:buChar char="•"/>
            </a:pPr>
            <a:r>
              <a:rPr lang="en-US" dirty="0"/>
              <a:t>Supporting worldwide communication </a:t>
            </a:r>
            <a:br>
              <a:rPr lang="en-US" dirty="0"/>
            </a:br>
            <a:r>
              <a:rPr lang="en-US" dirty="0"/>
              <a:t>and collaboration</a:t>
            </a:r>
          </a:p>
          <a:p>
            <a:pPr marL="285750" indent="-285750">
              <a:spcBef>
                <a:spcPts val="600"/>
              </a:spcBef>
              <a:spcAft>
                <a:spcPts val="600"/>
              </a:spcAft>
              <a:buFont typeface="Arial" panose="020B0604020202020204" pitchFamily="34" charset="0"/>
              <a:buChar char="•"/>
            </a:pPr>
            <a:r>
              <a:rPr lang="en-US" dirty="0"/>
              <a:t>Exploring other planets</a:t>
            </a:r>
          </a:p>
          <a:p>
            <a:pPr marL="285750" indent="-285750">
              <a:spcBef>
                <a:spcPts val="600"/>
              </a:spcBef>
              <a:spcAft>
                <a:spcPts val="600"/>
              </a:spcAft>
              <a:buFont typeface="Arial" panose="020B0604020202020204" pitchFamily="34" charset="0"/>
              <a:buChar char="•"/>
            </a:pPr>
            <a:r>
              <a:rPr lang="en-US" dirty="0"/>
              <a:t>And more...</a:t>
            </a:r>
          </a:p>
        </p:txBody>
      </p:sp>
      <p:pic>
        <p:nvPicPr>
          <p:cNvPr id="4" name="Picture 3">
            <a:extLst>
              <a:ext uri="{FF2B5EF4-FFF2-40B4-BE49-F238E27FC236}">
                <a16:creationId xmlns:a16="http://schemas.microsoft.com/office/drawing/2014/main" id="{3D85AAFB-665D-A94B-B2E8-70902BB4CAF4}"/>
              </a:ext>
            </a:extLst>
          </p:cNvPr>
          <p:cNvPicPr>
            <a:picLocks noChangeAspect="1"/>
          </p:cNvPicPr>
          <p:nvPr/>
        </p:nvPicPr>
        <p:blipFill rotWithShape="1">
          <a:blip r:embed="rId3"/>
          <a:srcRect l="12767" r="14435"/>
          <a:stretch/>
        </p:blipFill>
        <p:spPr>
          <a:xfrm>
            <a:off x="4991288" y="1615739"/>
            <a:ext cx="4152712" cy="2956481"/>
          </a:xfrm>
          <a:prstGeom prst="rect">
            <a:avLst/>
          </a:prstGeom>
        </p:spPr>
      </p:pic>
    </p:spTree>
    <p:extLst>
      <p:ext uri="{BB962C8B-B14F-4D97-AF65-F5344CB8AC3E}">
        <p14:creationId xmlns:p14="http://schemas.microsoft.com/office/powerpoint/2010/main" val="283875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z="2400" kern="0">
                <a:solidFill>
                  <a:srgbClr val="000000"/>
                </a:solidFill>
                <a:ea typeface="PMingLiU" pitchFamily="18" charset="-120"/>
              </a:rPr>
              <a:t>Job Satisfaction of our Alumni</a:t>
            </a:r>
            <a:endParaRPr lang="en-US"/>
          </a:p>
        </p:txBody>
      </p:sp>
      <p:sp>
        <p:nvSpPr>
          <p:cNvPr id="5" name="Content Placeholder 2">
            <a:extLst>
              <a:ext uri="{FF2B5EF4-FFF2-40B4-BE49-F238E27FC236}">
                <a16:creationId xmlns:a16="http://schemas.microsoft.com/office/drawing/2014/main" id="{7EE46CB0-1F00-6648-8E94-B1FF22A66CEF}"/>
              </a:ext>
            </a:extLst>
          </p:cNvPr>
          <p:cNvSpPr>
            <a:spLocks noGrp="1" noChangeAspect="1"/>
          </p:cNvSpPr>
          <p:nvPr>
            <p:ph idx="1"/>
          </p:nvPr>
        </p:nvSpPr>
        <p:spPr>
          <a:xfrm>
            <a:off x="621102" y="1013605"/>
            <a:ext cx="8229600" cy="3566160"/>
          </a:xfrm>
          <a:ln>
            <a:noFill/>
          </a:ln>
        </p:spPr>
        <p:style>
          <a:lnRef idx="2">
            <a:schemeClr val="accent1"/>
          </a:lnRef>
          <a:fillRef idx="1">
            <a:schemeClr val="lt1"/>
          </a:fillRef>
          <a:effectRef idx="0">
            <a:schemeClr val="accent1"/>
          </a:effectRef>
          <a:fontRef idx="minor">
            <a:schemeClr val="dk1"/>
          </a:fontRef>
        </p:style>
        <p:txBody>
          <a:bodyPr/>
          <a:lstStyle/>
          <a:p>
            <a:endParaRPr lang="en-US"/>
          </a:p>
        </p:txBody>
      </p:sp>
      <p:graphicFrame>
        <p:nvGraphicFramePr>
          <p:cNvPr id="8" name="Chart 7">
            <a:extLst>
              <a:ext uri="{FF2B5EF4-FFF2-40B4-BE49-F238E27FC236}">
                <a16:creationId xmlns:a16="http://schemas.microsoft.com/office/drawing/2014/main" id="{1922C483-1D66-884B-A26A-F4BCAC023A78}"/>
              </a:ext>
            </a:extLst>
          </p:cNvPr>
          <p:cNvGraphicFramePr>
            <a:graphicFrameLocks noChangeAspect="1"/>
          </p:cNvGraphicFramePr>
          <p:nvPr>
            <p:extLst>
              <p:ext uri="{D42A27DB-BD31-4B8C-83A1-F6EECF244321}">
                <p14:modId xmlns:p14="http://schemas.microsoft.com/office/powerpoint/2010/main" val="414295558"/>
              </p:ext>
            </p:extLst>
          </p:nvPr>
        </p:nvGraphicFramePr>
        <p:xfrm>
          <a:off x="1306902" y="1089805"/>
          <a:ext cx="7391400" cy="3438797"/>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1">
            <a:extLst>
              <a:ext uri="{FF2B5EF4-FFF2-40B4-BE49-F238E27FC236}">
                <a16:creationId xmlns:a16="http://schemas.microsoft.com/office/drawing/2014/main" id="{CA3A1316-9BD5-6B43-A6CE-DEDD5CBD82EA}"/>
              </a:ext>
            </a:extLst>
          </p:cNvPr>
          <p:cNvSpPr txBox="1">
            <a:spLocks/>
          </p:cNvSpPr>
          <p:nvPr/>
        </p:nvSpPr>
        <p:spPr>
          <a:xfrm>
            <a:off x="7010400" y="48688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220BBC-8879-E844-B35B-0F806738ECBE}" type="slidenum">
              <a:rPr lang="en-US" smtClean="0"/>
              <a:pPr/>
              <a:t>8</a:t>
            </a:fld>
            <a:endParaRPr lang="en-US"/>
          </a:p>
        </p:txBody>
      </p:sp>
    </p:spTree>
    <p:extLst>
      <p:ext uri="{BB962C8B-B14F-4D97-AF65-F5344CB8AC3E}">
        <p14:creationId xmlns:p14="http://schemas.microsoft.com/office/powerpoint/2010/main" val="1671182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08" y="237636"/>
            <a:ext cx="8140628" cy="857250"/>
          </a:xfrm>
        </p:spPr>
        <p:txBody>
          <a:bodyPr/>
          <a:lstStyle/>
          <a:p>
            <a:r>
              <a:rPr lang="en-US" altLang="zh-TW" sz="2400" kern="0">
                <a:solidFill>
                  <a:srgbClr val="000000"/>
                </a:solidFill>
                <a:ea typeface="PMingLiU" pitchFamily="18" charset="-120"/>
              </a:rPr>
              <a:t>Alumni Profiles</a:t>
            </a:r>
            <a:endParaRPr lang="en-US"/>
          </a:p>
        </p:txBody>
      </p:sp>
      <p:pic>
        <p:nvPicPr>
          <p:cNvPr id="3" name="Picture 2">
            <a:extLst>
              <a:ext uri="{FF2B5EF4-FFF2-40B4-BE49-F238E27FC236}">
                <a16:creationId xmlns:a16="http://schemas.microsoft.com/office/drawing/2014/main" id="{73B81E6E-2760-8142-9E35-7E5937F66C09}"/>
              </a:ext>
            </a:extLst>
          </p:cNvPr>
          <p:cNvPicPr>
            <a:picLocks noChangeAspect="1"/>
          </p:cNvPicPr>
          <p:nvPr/>
        </p:nvPicPr>
        <p:blipFill>
          <a:blip r:embed="rId3"/>
          <a:stretch>
            <a:fillRect/>
          </a:stretch>
        </p:blipFill>
        <p:spPr>
          <a:xfrm>
            <a:off x="734816" y="991374"/>
            <a:ext cx="1270000" cy="1270000"/>
          </a:xfrm>
          <a:prstGeom prst="rect">
            <a:avLst/>
          </a:prstGeom>
        </p:spPr>
      </p:pic>
      <p:sp>
        <p:nvSpPr>
          <p:cNvPr id="4" name="Rectangle 3">
            <a:extLst>
              <a:ext uri="{FF2B5EF4-FFF2-40B4-BE49-F238E27FC236}">
                <a16:creationId xmlns:a16="http://schemas.microsoft.com/office/drawing/2014/main" id="{116510BC-9F83-3846-9217-DC467D96F705}"/>
              </a:ext>
            </a:extLst>
          </p:cNvPr>
          <p:cNvSpPr/>
          <p:nvPr/>
        </p:nvSpPr>
        <p:spPr>
          <a:xfrm>
            <a:off x="448573" y="2261374"/>
            <a:ext cx="2044460" cy="646331"/>
          </a:xfrm>
          <a:prstGeom prst="rect">
            <a:avLst/>
          </a:prstGeom>
        </p:spPr>
        <p:txBody>
          <a:bodyPr wrap="square">
            <a:spAutoFit/>
          </a:bodyPr>
          <a:lstStyle/>
          <a:p>
            <a:r>
              <a:rPr lang="en-US" sz="1200" err="1"/>
              <a:t>Phu</a:t>
            </a:r>
            <a:r>
              <a:rPr lang="en-US" sz="1200"/>
              <a:t> </a:t>
            </a:r>
            <a:r>
              <a:rPr lang="en-US" sz="1200" err="1"/>
              <a:t>Kieu</a:t>
            </a:r>
            <a:r>
              <a:rPr lang="en-US" sz="1200"/>
              <a:t> (Class of 2012) </a:t>
            </a:r>
          </a:p>
          <a:p>
            <a:r>
              <a:rPr lang="en-US" sz="1200"/>
              <a:t>Senior Software Engineer </a:t>
            </a:r>
          </a:p>
          <a:p>
            <a:r>
              <a:rPr lang="en-US" sz="1200"/>
              <a:t>Google</a:t>
            </a:r>
          </a:p>
        </p:txBody>
      </p:sp>
      <p:sp>
        <p:nvSpPr>
          <p:cNvPr id="9" name="Rectangle 8">
            <a:extLst>
              <a:ext uri="{FF2B5EF4-FFF2-40B4-BE49-F238E27FC236}">
                <a16:creationId xmlns:a16="http://schemas.microsoft.com/office/drawing/2014/main" id="{DB82D85C-C105-1945-B079-1E9E74CE8BBA}"/>
              </a:ext>
            </a:extLst>
          </p:cNvPr>
          <p:cNvSpPr/>
          <p:nvPr/>
        </p:nvSpPr>
        <p:spPr>
          <a:xfrm>
            <a:off x="3249274" y="2267132"/>
            <a:ext cx="2754710" cy="646331"/>
          </a:xfrm>
          <a:prstGeom prst="rect">
            <a:avLst/>
          </a:prstGeom>
        </p:spPr>
        <p:txBody>
          <a:bodyPr wrap="square">
            <a:spAutoFit/>
          </a:bodyPr>
          <a:lstStyle/>
          <a:p>
            <a:r>
              <a:rPr lang="en-US" sz="1200"/>
              <a:t>Vignesh Saravanan (Class of 2018) </a:t>
            </a:r>
          </a:p>
          <a:p>
            <a:r>
              <a:rPr lang="en-US" sz="1200"/>
              <a:t>Software Engineer </a:t>
            </a:r>
          </a:p>
          <a:p>
            <a:r>
              <a:rPr lang="en-US" sz="1200"/>
              <a:t>Comcast</a:t>
            </a:r>
          </a:p>
        </p:txBody>
      </p:sp>
      <p:pic>
        <p:nvPicPr>
          <p:cNvPr id="6" name="Picture 5">
            <a:extLst>
              <a:ext uri="{FF2B5EF4-FFF2-40B4-BE49-F238E27FC236}">
                <a16:creationId xmlns:a16="http://schemas.microsoft.com/office/drawing/2014/main" id="{54CEF0C5-FC16-0B44-8065-72639B25E646}"/>
              </a:ext>
            </a:extLst>
          </p:cNvPr>
          <p:cNvPicPr>
            <a:picLocks noChangeAspect="1"/>
          </p:cNvPicPr>
          <p:nvPr/>
        </p:nvPicPr>
        <p:blipFill>
          <a:blip r:embed="rId4"/>
          <a:stretch>
            <a:fillRect/>
          </a:stretch>
        </p:blipFill>
        <p:spPr>
          <a:xfrm>
            <a:off x="3636505" y="991374"/>
            <a:ext cx="1270000" cy="1270000"/>
          </a:xfrm>
          <a:prstGeom prst="rect">
            <a:avLst/>
          </a:prstGeom>
        </p:spPr>
      </p:pic>
      <p:sp>
        <p:nvSpPr>
          <p:cNvPr id="10" name="Rectangle 9">
            <a:extLst>
              <a:ext uri="{FF2B5EF4-FFF2-40B4-BE49-F238E27FC236}">
                <a16:creationId xmlns:a16="http://schemas.microsoft.com/office/drawing/2014/main" id="{9D36014F-05D4-754B-8D54-85A1B60FEE4D}"/>
              </a:ext>
            </a:extLst>
          </p:cNvPr>
          <p:cNvSpPr/>
          <p:nvPr/>
        </p:nvSpPr>
        <p:spPr>
          <a:xfrm>
            <a:off x="6118993" y="2290139"/>
            <a:ext cx="2754710" cy="646331"/>
          </a:xfrm>
          <a:prstGeom prst="rect">
            <a:avLst/>
          </a:prstGeom>
        </p:spPr>
        <p:txBody>
          <a:bodyPr wrap="square">
            <a:spAutoFit/>
          </a:bodyPr>
          <a:lstStyle/>
          <a:p>
            <a:r>
              <a:rPr lang="en-US" sz="1200"/>
              <a:t>Mark Sargent (Class of 2015) </a:t>
            </a:r>
          </a:p>
          <a:p>
            <a:r>
              <a:rPr lang="en-US" sz="1200"/>
              <a:t>Software Engineer </a:t>
            </a:r>
          </a:p>
          <a:p>
            <a:r>
              <a:rPr lang="en-US" sz="1200"/>
              <a:t>Google</a:t>
            </a:r>
          </a:p>
        </p:txBody>
      </p:sp>
      <p:pic>
        <p:nvPicPr>
          <p:cNvPr id="12" name="Picture 11">
            <a:extLst>
              <a:ext uri="{FF2B5EF4-FFF2-40B4-BE49-F238E27FC236}">
                <a16:creationId xmlns:a16="http://schemas.microsoft.com/office/drawing/2014/main" id="{3CB3F0EA-AFE8-0049-8708-FE715C66DD2C}"/>
              </a:ext>
            </a:extLst>
          </p:cNvPr>
          <p:cNvPicPr>
            <a:picLocks noChangeAspect="1"/>
          </p:cNvPicPr>
          <p:nvPr/>
        </p:nvPicPr>
        <p:blipFill>
          <a:blip r:embed="rId5"/>
          <a:stretch>
            <a:fillRect/>
          </a:stretch>
        </p:blipFill>
        <p:spPr>
          <a:xfrm>
            <a:off x="6463094" y="982750"/>
            <a:ext cx="1270000" cy="1270000"/>
          </a:xfrm>
          <a:prstGeom prst="rect">
            <a:avLst/>
          </a:prstGeom>
        </p:spPr>
      </p:pic>
      <p:pic>
        <p:nvPicPr>
          <p:cNvPr id="13" name="Picture 12">
            <a:extLst>
              <a:ext uri="{FF2B5EF4-FFF2-40B4-BE49-F238E27FC236}">
                <a16:creationId xmlns:a16="http://schemas.microsoft.com/office/drawing/2014/main" id="{36777016-3B45-6F46-9863-BF683BEBC45F}"/>
              </a:ext>
            </a:extLst>
          </p:cNvPr>
          <p:cNvPicPr>
            <a:picLocks noChangeAspect="1"/>
          </p:cNvPicPr>
          <p:nvPr/>
        </p:nvPicPr>
        <p:blipFill>
          <a:blip r:embed="rId6"/>
          <a:stretch>
            <a:fillRect/>
          </a:stretch>
        </p:blipFill>
        <p:spPr>
          <a:xfrm>
            <a:off x="734816" y="2945096"/>
            <a:ext cx="1270000" cy="1270000"/>
          </a:xfrm>
          <a:prstGeom prst="rect">
            <a:avLst/>
          </a:prstGeom>
        </p:spPr>
      </p:pic>
      <p:sp>
        <p:nvSpPr>
          <p:cNvPr id="15" name="Rectangle 14">
            <a:extLst>
              <a:ext uri="{FF2B5EF4-FFF2-40B4-BE49-F238E27FC236}">
                <a16:creationId xmlns:a16="http://schemas.microsoft.com/office/drawing/2014/main" id="{CB6F3276-E034-144C-A8BA-384DD674DEEA}"/>
              </a:ext>
            </a:extLst>
          </p:cNvPr>
          <p:cNvSpPr/>
          <p:nvPr/>
        </p:nvSpPr>
        <p:spPr>
          <a:xfrm>
            <a:off x="448572" y="4167804"/>
            <a:ext cx="2455645" cy="646331"/>
          </a:xfrm>
          <a:prstGeom prst="rect">
            <a:avLst/>
          </a:prstGeom>
        </p:spPr>
        <p:txBody>
          <a:bodyPr wrap="square">
            <a:spAutoFit/>
          </a:bodyPr>
          <a:lstStyle/>
          <a:p>
            <a:r>
              <a:rPr lang="en-US" sz="1200"/>
              <a:t>Mohammed Al </a:t>
            </a:r>
            <a:r>
              <a:rPr lang="en-US" sz="1200" err="1"/>
              <a:t>Rawi</a:t>
            </a:r>
            <a:r>
              <a:rPr lang="en-US" sz="1200"/>
              <a:t> (Class of 2018) </a:t>
            </a:r>
          </a:p>
          <a:p>
            <a:r>
              <a:rPr lang="en-US" sz="1200"/>
              <a:t>Chief Information Officer</a:t>
            </a:r>
          </a:p>
          <a:p>
            <a:r>
              <a:rPr lang="en-US" sz="1200"/>
              <a:t>LA County Public Defender</a:t>
            </a:r>
          </a:p>
        </p:txBody>
      </p:sp>
      <p:pic>
        <p:nvPicPr>
          <p:cNvPr id="16" name="Picture 15">
            <a:extLst>
              <a:ext uri="{FF2B5EF4-FFF2-40B4-BE49-F238E27FC236}">
                <a16:creationId xmlns:a16="http://schemas.microsoft.com/office/drawing/2014/main" id="{21B5B229-FDA5-3A40-A331-AFEE5CF6407F}"/>
              </a:ext>
            </a:extLst>
          </p:cNvPr>
          <p:cNvPicPr>
            <a:picLocks noChangeAspect="1"/>
          </p:cNvPicPr>
          <p:nvPr/>
        </p:nvPicPr>
        <p:blipFill>
          <a:blip r:embed="rId7"/>
          <a:stretch>
            <a:fillRect/>
          </a:stretch>
        </p:blipFill>
        <p:spPr>
          <a:xfrm>
            <a:off x="3643391" y="2915060"/>
            <a:ext cx="1273490" cy="1273490"/>
          </a:xfrm>
          <a:prstGeom prst="rect">
            <a:avLst/>
          </a:prstGeom>
        </p:spPr>
      </p:pic>
      <p:sp>
        <p:nvSpPr>
          <p:cNvPr id="17" name="Rectangle 16">
            <a:extLst>
              <a:ext uri="{FF2B5EF4-FFF2-40B4-BE49-F238E27FC236}">
                <a16:creationId xmlns:a16="http://schemas.microsoft.com/office/drawing/2014/main" id="{A7F8942A-D46E-2F42-981C-8E7B5471F2AE}"/>
              </a:ext>
            </a:extLst>
          </p:cNvPr>
          <p:cNvSpPr/>
          <p:nvPr/>
        </p:nvSpPr>
        <p:spPr>
          <a:xfrm>
            <a:off x="3275152" y="4173558"/>
            <a:ext cx="2455645" cy="646331"/>
          </a:xfrm>
          <a:prstGeom prst="rect">
            <a:avLst/>
          </a:prstGeom>
        </p:spPr>
        <p:txBody>
          <a:bodyPr wrap="square">
            <a:spAutoFit/>
          </a:bodyPr>
          <a:lstStyle/>
          <a:p>
            <a:r>
              <a:rPr lang="en-US" sz="1200" err="1"/>
              <a:t>Sweta</a:t>
            </a:r>
            <a:r>
              <a:rPr lang="en-US" sz="1200"/>
              <a:t> Shinde (Class of 2010) </a:t>
            </a:r>
          </a:p>
          <a:p>
            <a:r>
              <a:rPr lang="en-US" sz="1200"/>
              <a:t>Lead Engineer (Mobile App Dev.)</a:t>
            </a:r>
          </a:p>
          <a:p>
            <a:r>
              <a:rPr lang="en-US" sz="1200" err="1"/>
              <a:t>AutoGravity</a:t>
            </a:r>
            <a:endParaRPr lang="en-US" sz="1200"/>
          </a:p>
        </p:txBody>
      </p:sp>
      <p:pic>
        <p:nvPicPr>
          <p:cNvPr id="19" name="Picture 18">
            <a:extLst>
              <a:ext uri="{FF2B5EF4-FFF2-40B4-BE49-F238E27FC236}">
                <a16:creationId xmlns:a16="http://schemas.microsoft.com/office/drawing/2014/main" id="{A6A44477-3EE3-7C47-A6CA-82A7D9487EC7}"/>
              </a:ext>
            </a:extLst>
          </p:cNvPr>
          <p:cNvPicPr>
            <a:picLocks noChangeAspect="1"/>
          </p:cNvPicPr>
          <p:nvPr/>
        </p:nvPicPr>
        <p:blipFill rotWithShape="1">
          <a:blip r:embed="rId8"/>
          <a:srcRect l="53463" t="38265" r="36362" b="46331"/>
          <a:stretch/>
        </p:blipFill>
        <p:spPr>
          <a:xfrm>
            <a:off x="6431455" y="2915060"/>
            <a:ext cx="1263115" cy="1273490"/>
          </a:xfrm>
          <a:prstGeom prst="rect">
            <a:avLst/>
          </a:prstGeom>
        </p:spPr>
      </p:pic>
      <p:sp>
        <p:nvSpPr>
          <p:cNvPr id="20" name="Rectangle 19">
            <a:extLst>
              <a:ext uri="{FF2B5EF4-FFF2-40B4-BE49-F238E27FC236}">
                <a16:creationId xmlns:a16="http://schemas.microsoft.com/office/drawing/2014/main" id="{775B3A41-8269-074F-A859-DED8701BDD9A}"/>
              </a:ext>
            </a:extLst>
          </p:cNvPr>
          <p:cNvSpPr/>
          <p:nvPr/>
        </p:nvSpPr>
        <p:spPr>
          <a:xfrm>
            <a:off x="6141549" y="4188550"/>
            <a:ext cx="2455645" cy="646331"/>
          </a:xfrm>
          <a:prstGeom prst="rect">
            <a:avLst/>
          </a:prstGeom>
        </p:spPr>
        <p:txBody>
          <a:bodyPr wrap="square">
            <a:spAutoFit/>
          </a:bodyPr>
          <a:lstStyle/>
          <a:p>
            <a:r>
              <a:rPr lang="en-US" sz="1200"/>
              <a:t>Stacey O'Malley (Class of 2008) </a:t>
            </a:r>
          </a:p>
          <a:p>
            <a:r>
              <a:rPr lang="en-US" sz="1200"/>
              <a:t>Lead Engineer </a:t>
            </a:r>
          </a:p>
          <a:p>
            <a:r>
              <a:rPr lang="en-US" sz="1200"/>
              <a:t>Honeywell</a:t>
            </a:r>
          </a:p>
        </p:txBody>
      </p:sp>
      <p:sp>
        <p:nvSpPr>
          <p:cNvPr id="18" name="Slide Number Placeholder 1">
            <a:extLst>
              <a:ext uri="{FF2B5EF4-FFF2-40B4-BE49-F238E27FC236}">
                <a16:creationId xmlns:a16="http://schemas.microsoft.com/office/drawing/2014/main" id="{56106DFC-60F0-6E42-A8ED-C555FEB3918B}"/>
              </a:ext>
            </a:extLst>
          </p:cNvPr>
          <p:cNvSpPr txBox="1">
            <a:spLocks/>
          </p:cNvSpPr>
          <p:nvPr/>
        </p:nvSpPr>
        <p:spPr>
          <a:xfrm>
            <a:off x="7010400" y="48688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220BBC-8879-E844-B35B-0F806738ECBE}" type="slidenum">
              <a:rPr lang="en-US" smtClean="0"/>
              <a:pPr/>
              <a:t>9</a:t>
            </a:fld>
            <a:endParaRPr lang="en-US"/>
          </a:p>
        </p:txBody>
      </p:sp>
    </p:spTree>
    <p:extLst>
      <p:ext uri="{BB962C8B-B14F-4D97-AF65-F5344CB8AC3E}">
        <p14:creationId xmlns:p14="http://schemas.microsoft.com/office/powerpoint/2010/main" val="27787494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TotalTime>
  <Words>1700</Words>
  <Application>Microsoft Office PowerPoint</Application>
  <PresentationFormat>On-screen Show (16:9)</PresentationFormat>
  <Paragraphs>210</Paragraphs>
  <Slides>23</Slides>
  <Notes>15</Notes>
  <HiddenSlides>0</HiddenSlides>
  <MMClips>2</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Computer Science </vt:lpstr>
      <vt:lpstr>Agenda</vt:lpstr>
      <vt:lpstr>Cal State LA: One of “America’s great working-class colleges”</vt:lpstr>
      <vt:lpstr>Best Jobs 2020 (Based on Prospects and Satisfaction)</vt:lpstr>
      <vt:lpstr>Best Jobs 2020 (Based on Salary and Satisfaction)</vt:lpstr>
      <vt:lpstr>Computers Are Everywhere</vt:lpstr>
      <vt:lpstr>Solving Complex Problems to Make a Positive Difference</vt:lpstr>
      <vt:lpstr>Job Satisfaction of our Alumni</vt:lpstr>
      <vt:lpstr>Alumni Profiles</vt:lpstr>
      <vt:lpstr>Senior Design Capstone Project</vt:lpstr>
      <vt:lpstr>Senior Design Capstone Project</vt:lpstr>
      <vt:lpstr>Sample Project: Collaborative Visualization for Solar System Treks </vt:lpstr>
      <vt:lpstr>Background</vt:lpstr>
      <vt:lpstr>Design Process: Human Centered Approach</vt:lpstr>
      <vt:lpstr>Development Process</vt:lpstr>
      <vt:lpstr>Collaboration through Rooms and Markup Tools</vt:lpstr>
      <vt:lpstr>Future</vt:lpstr>
      <vt:lpstr>Sample Project: Video Analysis Using Cloud Services</vt:lpstr>
      <vt:lpstr>Project Background</vt:lpstr>
      <vt:lpstr>System Architecture</vt:lpstr>
      <vt:lpstr>Sample Video</vt:lpstr>
      <vt:lpstr>Student panel</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Lim, Jung S</dc:creator>
  <cp:lastModifiedBy>Krum, David M</cp:lastModifiedBy>
  <cp:revision>18</cp:revision>
  <dcterms:created xsi:type="dcterms:W3CDTF">2020-04-22T18:12:43Z</dcterms:created>
  <dcterms:modified xsi:type="dcterms:W3CDTF">2022-04-04T22:24:21Z</dcterms:modified>
</cp:coreProperties>
</file>