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E6FB593C-8EC4-4806-AF85-6FA431AA0E06}">
          <p14:sldIdLst>
            <p14:sldId id="260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59" autoAdjust="0"/>
  </p:normalViewPr>
  <p:slideViewPr>
    <p:cSldViewPr>
      <p:cViewPr>
        <p:scale>
          <a:sx n="123" d="100"/>
          <a:sy n="123" d="100"/>
        </p:scale>
        <p:origin x="-72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252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242C32-A80D-402E-86AF-CB75B696440F}" type="datetimeFigureOut">
              <a:rPr lang="en-US"/>
              <a:pPr/>
              <a:t>12/3/2014</a:t>
            </a:fld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96E189C-1689-49EF-B0F8-0CEC0621F9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04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3E4C87D-F724-4E59-8C9E-73CB2D151C29}" type="datetimeFigureOut">
              <a:rPr lang="en-US"/>
              <a:pPr>
                <a:defRPr/>
              </a:pPr>
              <a:t>12/3/2014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1D4A03-93A7-4C3C-B67C-6BA660C9FB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736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481F9-20FF-4FF7-AA3D-4C904EAC8996}" type="datetimeFigureOut">
              <a:rPr lang="en-US"/>
              <a:pPr>
                <a:defRPr/>
              </a:pPr>
              <a:t>12/3/2014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2137D-CCE4-441F-BDA2-B434CCB108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479A3-F3B0-47A4-B992-7AC3DAAA0EA5}" type="datetimeFigureOut">
              <a:rPr lang="en-US"/>
              <a:pPr>
                <a:defRPr/>
              </a:pPr>
              <a:t>12/3/2014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2D369-72CB-490A-BEB5-BF5CD35F0D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B1C22-C6FA-4A88-8D1C-9D1C788E3C1A}" type="datetimeFigureOut">
              <a:rPr lang="en-US"/>
              <a:pPr>
                <a:defRPr/>
              </a:pPr>
              <a:t>12/3/2014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BA827-D82C-426B-AEB2-8A99A72E3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91CCE-954C-4904-955A-685E79DC1F55}" type="datetimeFigureOut">
              <a:rPr lang="en-US"/>
              <a:pPr>
                <a:defRPr/>
              </a:pPr>
              <a:t>12/3/2014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CE767-45AF-4BF2-BCD5-50D037CA90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793A7-6EEB-4FDD-AC03-8E114A79D5FF}" type="datetimeFigureOut">
              <a:rPr lang="en-US"/>
              <a:pPr>
                <a:defRPr/>
              </a:pPr>
              <a:t>12/3/2014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5C6D4-BBB5-41A7-A6CA-363CA5ACDA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2E811-840A-419F-B0A0-EC50DA5850FC}" type="datetimeFigureOut">
              <a:rPr lang="en-US"/>
              <a:pPr>
                <a:defRPr/>
              </a:pPr>
              <a:t>12/3/2014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F818F-7FD1-401A-BF94-491666765B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2CE1B-8D5A-4624-804D-DA74F0A00D39}" type="datetimeFigureOut">
              <a:rPr lang="en-US"/>
              <a:pPr>
                <a:defRPr/>
              </a:pPr>
              <a:t>12/3/2014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BC91E-4EF1-4450-8598-2A541A9699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9ABCE-DFA4-41A3-9BCE-496D68C62AA1}" type="datetimeFigureOut">
              <a:rPr lang="en-US"/>
              <a:pPr>
                <a:defRPr/>
              </a:pPr>
              <a:t>12/3/2014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13166-74D1-40C1-9613-335DBA3927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725D4-4B73-4C35-8AFD-C70D600B015C}" type="datetimeFigureOut">
              <a:rPr lang="en-US"/>
              <a:pPr>
                <a:defRPr/>
              </a:pPr>
              <a:t>12/3/2014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6D949-A462-411A-9DF4-428A169EA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9582F-2069-4990-9265-67A5AFD19A43}" type="datetimeFigureOut">
              <a:rPr lang="en-US"/>
              <a:pPr>
                <a:defRPr/>
              </a:pPr>
              <a:t>12/3/2014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D6011-A346-4762-AD51-687C56D947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5DD96-55B8-46E6-B56B-D9DE88B79E3A}" type="datetimeFigureOut">
              <a:rPr lang="en-US"/>
              <a:pPr>
                <a:defRPr/>
              </a:pPr>
              <a:t>12/3/2014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41297-DC6B-438C-8108-310AE2A271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84B2C7-24AD-4377-8350-BDA39A8B0424}" type="datetimeFigureOut">
              <a:rPr lang="en-US"/>
              <a:pPr>
                <a:defRPr/>
              </a:pPr>
              <a:t>12/3/2014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45F77B-7DC6-4085-AD31-CD151205D1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2"/>
          <p:cNvSpPr txBox="1">
            <a:spLocks noChangeArrowheads="1"/>
          </p:cNvSpPr>
          <p:nvPr/>
        </p:nvSpPr>
        <p:spPr bwMode="auto">
          <a:xfrm>
            <a:off x="685800" y="228600"/>
            <a:ext cx="3352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 Rounded MT Bold" panose="020F07040305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PLAN YOUR FUTURE WITH US </a:t>
            </a:r>
          </a:p>
        </p:txBody>
      </p:sp>
      <p:sp>
        <p:nvSpPr>
          <p:cNvPr id="14339" name="Text Box 29"/>
          <p:cNvSpPr txBox="1">
            <a:spLocks noChangeArrowheads="1"/>
          </p:cNvSpPr>
          <p:nvPr/>
        </p:nvSpPr>
        <p:spPr bwMode="auto">
          <a:xfrm>
            <a:off x="533400" y="2286000"/>
            <a:ext cx="76962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/>
              <a:t>Promatix Corp, delivers solutions in the field of Information Technology with expert talent and proven results. We support global companies with redefined business solutions. </a:t>
            </a:r>
          </a:p>
          <a:p>
            <a:pPr algn="ctr"/>
            <a:r>
              <a:rPr lang="en-US" sz="1200" dirty="0"/>
              <a:t>And we want YOU to be a part of our team.</a:t>
            </a:r>
          </a:p>
        </p:txBody>
      </p:sp>
      <p:sp>
        <p:nvSpPr>
          <p:cNvPr id="14340" name="Text Box 31"/>
          <p:cNvSpPr txBox="1">
            <a:spLocks noChangeArrowheads="1"/>
          </p:cNvSpPr>
          <p:nvPr/>
        </p:nvSpPr>
        <p:spPr bwMode="auto">
          <a:xfrm>
            <a:off x="1993264" y="3048000"/>
            <a:ext cx="600773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We </a:t>
            </a:r>
            <a:r>
              <a:rPr lang="en-US" sz="1400" b="1" i="1" dirty="0">
                <a:latin typeface="Arial" pitchFamily="34" charset="0"/>
                <a:cs typeface="Arial" pitchFamily="34" charset="0"/>
              </a:rPr>
              <a:t>pay 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you during  </a:t>
            </a:r>
            <a:r>
              <a:rPr lang="en-US" sz="1400" b="1" i="1" dirty="0">
                <a:latin typeface="Arial" pitchFamily="34" charset="0"/>
                <a:cs typeface="Arial" pitchFamily="34" charset="0"/>
              </a:rPr>
              <a:t>trainings in upgrading IT technologies</a:t>
            </a:r>
          </a:p>
          <a:p>
            <a:pPr>
              <a:buFontTx/>
              <a:buChar char="•"/>
            </a:pP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Hiring </a:t>
            </a:r>
            <a:r>
              <a:rPr lang="en-US" sz="1400" b="1" i="1" dirty="0">
                <a:latin typeface="Arial" pitchFamily="34" charset="0"/>
                <a:cs typeface="Arial" pitchFamily="34" charset="0"/>
              </a:rPr>
              <a:t>OPT students</a:t>
            </a:r>
          </a:p>
          <a:p>
            <a:pPr>
              <a:buFontTx/>
              <a:buChar char="•"/>
            </a:pP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Hiring </a:t>
            </a:r>
            <a:r>
              <a:rPr lang="en-US" sz="1400" b="1" i="1" dirty="0">
                <a:latin typeface="Arial" pitchFamily="34" charset="0"/>
                <a:cs typeface="Arial" pitchFamily="34" charset="0"/>
              </a:rPr>
              <a:t>CPT students</a:t>
            </a:r>
          </a:p>
          <a:p>
            <a:pPr>
              <a:buFontTx/>
              <a:buChar char="•"/>
            </a:pP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Competitive </a:t>
            </a:r>
            <a:r>
              <a:rPr lang="en-US" sz="1400" b="1" i="1" dirty="0">
                <a:latin typeface="Arial" pitchFamily="34" charset="0"/>
                <a:cs typeface="Arial" pitchFamily="34" charset="0"/>
              </a:rPr>
              <a:t>pay structure</a:t>
            </a:r>
          </a:p>
          <a:p>
            <a:pPr>
              <a:buFontTx/>
              <a:buChar char="•"/>
            </a:pP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E-verified</a:t>
            </a:r>
            <a:endParaRPr lang="en-US" sz="1400" b="1" i="1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•"/>
            </a:pP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Immediate </a:t>
            </a:r>
            <a:r>
              <a:rPr lang="en-US" sz="1400" b="1" i="1" dirty="0">
                <a:latin typeface="Arial" pitchFamily="34" charset="0"/>
                <a:cs typeface="Arial" pitchFamily="34" charset="0"/>
              </a:rPr>
              <a:t>openings</a:t>
            </a:r>
          </a:p>
          <a:p>
            <a:pPr>
              <a:buFontTx/>
              <a:buChar char="•"/>
            </a:pP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We Sponsor </a:t>
            </a:r>
            <a:r>
              <a:rPr lang="en-US" sz="1400" b="1" i="1" dirty="0">
                <a:latin typeface="Arial" pitchFamily="34" charset="0"/>
                <a:cs typeface="Arial" pitchFamily="34" charset="0"/>
              </a:rPr>
              <a:t>for your H1 Processing</a:t>
            </a:r>
          </a:p>
          <a:p>
            <a:endParaRPr lang="en-US" sz="1400" i="1" dirty="0"/>
          </a:p>
        </p:txBody>
      </p:sp>
      <p:sp>
        <p:nvSpPr>
          <p:cNvPr id="14341" name="Text Box 32"/>
          <p:cNvSpPr txBox="1">
            <a:spLocks noChangeArrowheads="1"/>
          </p:cNvSpPr>
          <p:nvPr/>
        </p:nvSpPr>
        <p:spPr bwMode="auto">
          <a:xfrm>
            <a:off x="1812925" y="5370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/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419600"/>
            <a:ext cx="129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304800" y="60198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4" name="Text Box 9"/>
          <p:cNvSpPr txBox="1">
            <a:spLocks noChangeArrowheads="1"/>
          </p:cNvSpPr>
          <p:nvPr/>
        </p:nvSpPr>
        <p:spPr bwMode="auto">
          <a:xfrm>
            <a:off x="228600" y="5105400"/>
            <a:ext cx="2971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dirty="0" smtClean="0"/>
              <a:t>Promatrix Corp</a:t>
            </a:r>
            <a:endParaRPr lang="en-US" sz="1200" dirty="0"/>
          </a:p>
          <a:p>
            <a:pPr marL="228600" indent="-228600">
              <a:buAutoNum type="arabicPlain" startAt="2015"/>
            </a:pPr>
            <a:r>
              <a:rPr lang="en-US" sz="1200" dirty="0" smtClean="0"/>
              <a:t> Lincoln Hwy Suite 180</a:t>
            </a:r>
            <a:endParaRPr lang="en-US" sz="1200" dirty="0"/>
          </a:p>
          <a:p>
            <a:r>
              <a:rPr lang="en-US" sz="1200" dirty="0" smtClean="0"/>
              <a:t>Edison</a:t>
            </a:r>
            <a:r>
              <a:rPr lang="en-US" sz="1200" dirty="0"/>
              <a:t>, NJ 08817</a:t>
            </a:r>
          </a:p>
          <a:p>
            <a:r>
              <a:rPr lang="en-US" sz="1200" dirty="0"/>
              <a:t>Phone: </a:t>
            </a:r>
            <a:r>
              <a:rPr lang="en-US" sz="1200" dirty="0" smtClean="0"/>
              <a:t>732.781.6618</a:t>
            </a:r>
            <a:endParaRPr lang="en-US" sz="1200" dirty="0"/>
          </a:p>
          <a:p>
            <a:r>
              <a:rPr lang="en-US" sz="1200" dirty="0"/>
              <a:t>Email: </a:t>
            </a:r>
            <a:r>
              <a:rPr lang="en-US" sz="1200" dirty="0" smtClean="0"/>
              <a:t>florence.b@promatrixcorp.com</a:t>
            </a:r>
            <a:endParaRPr lang="en-US" sz="1200" dirty="0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04800" y="1828800"/>
            <a:ext cx="838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dirty="0">
                <a:latin typeface="Arial Black" pitchFamily="34" charset="0"/>
              </a:rPr>
              <a:t>ENTRY LEVEL POSITIONS – PAID TRAINING – IT PLACEMENT – FULL SUPPORT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107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Art2</dc:creator>
  <cp:lastModifiedBy>Trejo, Tricia D</cp:lastModifiedBy>
  <cp:revision>80</cp:revision>
  <dcterms:created xsi:type="dcterms:W3CDTF">2013-11-27T14:10:24Z</dcterms:created>
  <dcterms:modified xsi:type="dcterms:W3CDTF">2014-12-03T17:08:58Z</dcterms:modified>
</cp:coreProperties>
</file>