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56" r:id="rId2"/>
    <p:sldId id="586" r:id="rId3"/>
    <p:sldId id="602" r:id="rId4"/>
    <p:sldId id="583" r:id="rId5"/>
    <p:sldId id="601" r:id="rId6"/>
    <p:sldId id="600" r:id="rId7"/>
    <p:sldId id="603" r:id="rId8"/>
    <p:sldId id="606" r:id="rId9"/>
    <p:sldId id="604" r:id="rId10"/>
    <p:sldId id="605" r:id="rId11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91" d="100"/>
          <a:sy n="91" d="100"/>
        </p:scale>
        <p:origin x="248" y="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1/15/2021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csns.cysun.org/download?fileId=7842326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csns.cysun.org/wiki/content/department/cs/office-hours" TargetMode="Externa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calendly.com/" TargetMode="Externa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January 15th, 2021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 4962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16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Announcements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Important 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Spring readiness</a:t>
            </a: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ITS (by ITC team)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CS 4962 Senior Design Class (by Dr. Sun)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Q&amp;A</a:t>
            </a:r>
          </a:p>
          <a:p>
            <a:pPr marL="971550" lvl="1" indent="-285750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>
                <a:hlinkClick r:id="rId2"/>
              </a:rPr>
              <a:t>MSCS program external review </a:t>
            </a:r>
            <a:r>
              <a:rPr lang="en-US" sz="1800" dirty="0" smtClean="0"/>
              <a:t>done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All CS course/program proposals approved</a:t>
            </a:r>
          </a:p>
          <a:p>
            <a:pPr marL="971550" lvl="1" indent="-285750"/>
            <a:r>
              <a:rPr lang="en-US" sz="1600" dirty="0" smtClean="0"/>
              <a:t>New BSCS Program and MSCS Program effective Fall </a:t>
            </a:r>
            <a:r>
              <a:rPr lang="en-US" sz="1600" dirty="0" smtClean="0"/>
              <a:t>2021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New CSNS URL: </a:t>
            </a:r>
            <a:r>
              <a:rPr lang="en-US" sz="1800" dirty="0" smtClean="0"/>
              <a:t>csns.cysun.org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Future agendas: MSCS review, Fall 2021 </a:t>
            </a:r>
            <a:r>
              <a:rPr lang="en-US" sz="1800" dirty="0" smtClean="0"/>
              <a:t>Schedule, Fall semester plan (in-person, hybrid)</a:t>
            </a:r>
            <a:endParaRPr lang="en-US" sz="1800" dirty="0"/>
          </a:p>
          <a:p>
            <a:pPr marL="971550" lvl="1" indent="-285750"/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Any other announcements?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7063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Dates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US" sz="2000" dirty="0" smtClean="0"/>
              <a:t>Department Meetings</a:t>
            </a:r>
          </a:p>
          <a:p>
            <a:pPr marL="1028700" lvl="1" fontAlgn="base"/>
            <a:r>
              <a:rPr lang="en-US" sz="1800" dirty="0" smtClean="0"/>
              <a:t>On </a:t>
            </a:r>
            <a:r>
              <a:rPr lang="en-US" sz="1800" dirty="0"/>
              <a:t>every 2nd and 4th Fridays of the </a:t>
            </a:r>
            <a:r>
              <a:rPr lang="en-US" sz="1800" dirty="0" smtClean="0"/>
              <a:t>month</a:t>
            </a:r>
            <a:endParaRPr lang="en-US" sz="1800" dirty="0"/>
          </a:p>
          <a:p>
            <a:pPr marL="1028700" lvl="1" fontAlgn="base"/>
            <a:r>
              <a:rPr lang="en-US" sz="1600" dirty="0"/>
              <a:t>Spring </a:t>
            </a:r>
            <a:r>
              <a:rPr lang="en-US" sz="1600" dirty="0" smtClean="0"/>
              <a:t>2021 – 1/15 (exception), </a:t>
            </a:r>
            <a:r>
              <a:rPr lang="en-US" sz="1600" dirty="0"/>
              <a:t>2/12, 2/26, 3/12, 3/26, 4/9, 4/23, </a:t>
            </a:r>
            <a:r>
              <a:rPr lang="en-US" sz="1600" dirty="0" smtClean="0"/>
              <a:t>5/14</a:t>
            </a:r>
          </a:p>
          <a:p>
            <a:pPr lvl="1" indent="0" fontAlgn="base">
              <a:buNone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Spring Welcome back Meeting: Friday, 1/22/2021,10-11:30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First day of class: Monday, 1/25/2021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RTP file closure </a:t>
            </a:r>
            <a:r>
              <a:rPr lang="en-US" sz="1800" dirty="0" smtClean="0"/>
              <a:t>date (for periodic evaluation) – 2/1/2021</a:t>
            </a:r>
          </a:p>
          <a:p>
            <a:endParaRPr lang="en-US" sz="1800" dirty="0"/>
          </a:p>
          <a:p>
            <a:endParaRPr lang="en-US" sz="1800" dirty="0" smtClean="0"/>
          </a:p>
          <a:p>
            <a:endParaRPr lang="en-US" sz="1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fld id="{BB220BBC-8879-E844-B35B-0F806738ECB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09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2021 Enrollment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of Jan 11, 2021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2237384"/>
              </p:ext>
            </p:extLst>
          </p:nvPr>
        </p:nvGraphicFramePr>
        <p:xfrm>
          <a:off x="1483973" y="1871627"/>
          <a:ext cx="5657849" cy="800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0287">
                  <a:extLst>
                    <a:ext uri="{9D8B030D-6E8A-4147-A177-3AD203B41FA5}">
                      <a16:colId xmlns:a16="http://schemas.microsoft.com/office/drawing/2014/main" val="1008584922"/>
                    </a:ext>
                  </a:extLst>
                </a:gridCol>
                <a:gridCol w="1135062">
                  <a:extLst>
                    <a:ext uri="{9D8B030D-6E8A-4147-A177-3AD203B41FA5}">
                      <a16:colId xmlns:a16="http://schemas.microsoft.com/office/drawing/2014/main" val="199870869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183040674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770483819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167224461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282644855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Freshman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Sophomore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Junior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Senior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Graduate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Total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1265372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 smtClean="0">
                          <a:effectLst/>
                        </a:rPr>
                        <a:t>152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 smtClean="0">
                          <a:effectLst/>
                        </a:rPr>
                        <a:t>137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 smtClean="0">
                          <a:effectLst/>
                        </a:rPr>
                        <a:t>116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 smtClean="0">
                          <a:effectLst/>
                        </a:rPr>
                        <a:t>317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 smtClean="0">
                          <a:effectLst/>
                        </a:rPr>
                        <a:t>788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62755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486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Ready for Spring 2021?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Textbook selection (notify Valentina)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Course materials on Canvas </a:t>
            </a:r>
          </a:p>
          <a:p>
            <a:pPr marL="971550" lvl="1" indent="-285750"/>
            <a:r>
              <a:rPr lang="en-US" sz="1400" dirty="0" smtClean="0"/>
              <a:t>Syllabus - send to Valentina your course syllabi (in pdf) before 1/25</a:t>
            </a:r>
            <a:endParaRPr lang="en-US" sz="1400" dirty="0"/>
          </a:p>
          <a:p>
            <a:pPr marL="971550" lvl="1" indent="-285750"/>
            <a:r>
              <a:rPr lang="en-US" sz="1400" dirty="0" smtClean="0"/>
              <a:t>CS 4962 on CSNS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Coordination with TA/ISA(graders)</a:t>
            </a:r>
          </a:p>
          <a:p>
            <a:pPr marL="971550" lvl="1" indent="-285750"/>
            <a:r>
              <a:rPr lang="en-US" sz="1400" dirty="0" smtClean="0"/>
              <a:t>Grant access to Canvas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Office hours: </a:t>
            </a:r>
          </a:p>
          <a:p>
            <a:pPr marL="971550" lvl="1" indent="-285750"/>
            <a:r>
              <a:rPr lang="en-US" sz="1400" dirty="0" smtClean="0"/>
              <a:t>Update the wiki page </a:t>
            </a:r>
            <a:r>
              <a:rPr lang="en-US" sz="1400" dirty="0">
                <a:hlinkClick r:id="rId2"/>
              </a:rPr>
              <a:t>https://csns.cysun.org/wiki/content/department/cs/office-hours</a:t>
            </a:r>
            <a:endParaRPr lang="en-US" sz="1400" dirty="0" smtClean="0"/>
          </a:p>
          <a:p>
            <a:pPr marL="971550" lvl="1" indent="-285750"/>
            <a:r>
              <a:rPr lang="en-US" sz="1400" dirty="0" smtClean="0"/>
              <a:t>Provide name, email, and a zoom link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Computers, SWs</a:t>
            </a:r>
          </a:p>
        </p:txBody>
      </p:sp>
    </p:spTree>
    <p:extLst>
      <p:ext uri="{BB962C8B-B14F-4D97-AF65-F5344CB8AC3E}">
        <p14:creationId xmlns:p14="http://schemas.microsoft.com/office/powerpoint/2010/main" val="260135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Spring </a:t>
            </a:r>
            <a:r>
              <a:rPr lang="en-US" sz="2400" dirty="0" smtClean="0"/>
              <a:t>2021 Waitlist </a:t>
            </a:r>
            <a:r>
              <a:rPr lang="en-US" sz="2400" dirty="0"/>
              <a:t>Extension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Automated </a:t>
            </a:r>
            <a:r>
              <a:rPr lang="en-US" sz="1600" dirty="0" err="1"/>
              <a:t>waitlisting</a:t>
            </a:r>
            <a:r>
              <a:rPr lang="en-US" sz="1600" dirty="0"/>
              <a:t> continues through the sixth business day of instruction (Monday, 2/1). 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Late </a:t>
            </a:r>
            <a:r>
              <a:rPr lang="en-US" sz="1600" dirty="0"/>
              <a:t>changes to consent required do not apply to students already on waitlists</a:t>
            </a:r>
            <a:r>
              <a:rPr lang="en-US" sz="16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Waitlists </a:t>
            </a:r>
            <a:r>
              <a:rPr lang="en-US" sz="1600" dirty="0"/>
              <a:t>are disabled, archived, and purged after the sixth business day of instruction. 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Colleges </a:t>
            </a:r>
            <a:r>
              <a:rPr lang="en-US" sz="1600" dirty="0"/>
              <a:t>are provided electronic copies of purged waitlist records. 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Add/drop </a:t>
            </a:r>
            <a:r>
              <a:rPr lang="en-US" sz="1600" dirty="0"/>
              <a:t>without waitlists continues through the eleventh day of instruction</a:t>
            </a:r>
            <a:r>
              <a:rPr lang="en-US" sz="1600" dirty="0" smtClean="0"/>
              <a:t>.</a:t>
            </a:r>
          </a:p>
          <a:p>
            <a:pPr lvl="1" indent="0">
              <a:buNone/>
            </a:pPr>
            <a:endParaRPr lang="en-US" sz="1400" dirty="0" smtClean="0"/>
          </a:p>
          <a:p>
            <a:r>
              <a:rPr lang="en-US" sz="1600" dirty="0" smtClean="0"/>
              <a:t>Can waitlisted students access the course canvas? </a:t>
            </a:r>
          </a:p>
          <a:p>
            <a:pPr marL="971550" lvl="1" indent="-285750"/>
            <a:r>
              <a:rPr lang="en-US" sz="1400" dirty="0" smtClean="0"/>
              <a:t>Zoom link</a:t>
            </a:r>
          </a:p>
          <a:p>
            <a:pPr marL="971550" lvl="1" indent="-285750"/>
            <a:r>
              <a:rPr lang="en-US" sz="1400" dirty="0" err="1" smtClean="0"/>
              <a:t>Async</a:t>
            </a:r>
            <a:r>
              <a:rPr lang="en-US" sz="1400" dirty="0" smtClean="0"/>
              <a:t> course materials 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6115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Office Hours and Student Appointment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calendly.com/</a:t>
            </a:r>
            <a:r>
              <a:rPr lang="en-US" dirty="0" smtClean="0"/>
              <a:t> (free tool to schedule meetings)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Register </a:t>
            </a:r>
            <a:r>
              <a:rPr lang="en-US" dirty="0"/>
              <a:t>for a free </a:t>
            </a:r>
            <a:r>
              <a:rPr lang="en-US" dirty="0" smtClean="0"/>
              <a:t>account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Set </a:t>
            </a:r>
            <a:r>
              <a:rPr lang="en-US" dirty="0"/>
              <a:t>the daily </a:t>
            </a:r>
            <a:r>
              <a:rPr lang="en-US" dirty="0" smtClean="0"/>
              <a:t>availability and </a:t>
            </a:r>
            <a:r>
              <a:rPr lang="en-US" dirty="0"/>
              <a:t>the duration of each time </a:t>
            </a:r>
            <a:r>
              <a:rPr lang="en-US" dirty="0" smtClean="0"/>
              <a:t>frame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Link </a:t>
            </a:r>
            <a:r>
              <a:rPr lang="en-US" dirty="0" err="1"/>
              <a:t>Calendly</a:t>
            </a:r>
            <a:r>
              <a:rPr lang="en-US" dirty="0"/>
              <a:t> to a personal or business calendar such as the outlook or google </a:t>
            </a:r>
            <a:r>
              <a:rPr lang="en-US" dirty="0" smtClean="0"/>
              <a:t>calendar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Calendly</a:t>
            </a:r>
            <a:r>
              <a:rPr lang="en-US" dirty="0" smtClean="0"/>
              <a:t> </a:t>
            </a:r>
            <a:r>
              <a:rPr lang="en-US" dirty="0"/>
              <a:t>will generate a </a:t>
            </a:r>
            <a:r>
              <a:rPr lang="en-US" dirty="0" err="1"/>
              <a:t>weblink</a:t>
            </a:r>
            <a:r>
              <a:rPr lang="en-US" dirty="0"/>
              <a:t> to schedule </a:t>
            </a:r>
            <a:r>
              <a:rPr lang="en-US" dirty="0" smtClean="0"/>
              <a:t>meetings.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Once </a:t>
            </a:r>
            <a:r>
              <a:rPr lang="en-US" dirty="0"/>
              <a:t>an appointment is made, the student will receive a confirmation email automatically generated by Calendar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63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95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15761</TotalTime>
  <Words>386</Words>
  <Application>Microsoft Office PowerPoint</Application>
  <PresentationFormat>On-screen Show (16:9)</PresentationFormat>
  <Paragraphs>75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Courier New</vt:lpstr>
      <vt:lpstr>Office Theme</vt:lpstr>
      <vt:lpstr>Department Meeting</vt:lpstr>
      <vt:lpstr>Agenda</vt:lpstr>
      <vt:lpstr>Announcements</vt:lpstr>
      <vt:lpstr>Important Dates</vt:lpstr>
      <vt:lpstr>Spring 2021 Enrollment</vt:lpstr>
      <vt:lpstr>Ready for Spring 2021?</vt:lpstr>
      <vt:lpstr>Spring 2021 Waitlist Extension Plan</vt:lpstr>
      <vt:lpstr>Office Hours and Student Appointment</vt:lpstr>
      <vt:lpstr>ITS</vt:lpstr>
      <vt:lpstr>CS 4962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368</cp:revision>
  <dcterms:created xsi:type="dcterms:W3CDTF">2020-04-22T18:12:43Z</dcterms:created>
  <dcterms:modified xsi:type="dcterms:W3CDTF">2021-01-15T17:37:31Z</dcterms:modified>
</cp:coreProperties>
</file>