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1D4C-31EA-6047-B41A-94B6A9C19B2F}" type="datetimeFigureOut">
              <a:rPr lang="en-US" smtClean="0"/>
              <a:pPr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09E8F-1102-8E4C-9085-DE2AE86E4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0204" y="1714939"/>
            <a:ext cx="1855076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Products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271915" y="938925"/>
            <a:ext cx="722586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u="sng" dirty="0">
                <a:latin typeface="Times New Roman" charset="0"/>
              </a:rPr>
              <a:t>id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182170" y="938925"/>
            <a:ext cx="1349703" cy="42216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description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37266" y="966077"/>
            <a:ext cx="896883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name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666053" y="1333939"/>
            <a:ext cx="4712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585708" y="1333939"/>
            <a:ext cx="31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3420404" y="1361091"/>
            <a:ext cx="44406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08122" y="1714939"/>
            <a:ext cx="1352331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Price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585536" y="966077"/>
            <a:ext cx="722586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u="sng" dirty="0">
                <a:latin typeface="Times New Roman" charset="0"/>
              </a:rPr>
              <a:t>id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5979674" y="1361091"/>
            <a:ext cx="471213" cy="3538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6951004" y="966077"/>
            <a:ext cx="1064174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price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7292592" y="1361091"/>
            <a:ext cx="189186" cy="3538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auto">
          <a:xfrm>
            <a:off x="4213936" y="1846044"/>
            <a:ext cx="1371600" cy="638175"/>
          </a:xfrm>
          <a:prstGeom prst="diamond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latin typeface="Times New Roman" charset="0"/>
              </a:rPr>
              <a:t>Offer</a:t>
            </a:r>
            <a:endParaRPr lang="en-US" sz="2000" dirty="0">
              <a:latin typeface="Times New Roman" charset="0"/>
            </a:endParaRPr>
          </a:p>
        </p:txBody>
      </p:sp>
      <p:cxnSp>
        <p:nvCxnSpPr>
          <p:cNvPr id="17" name="Straight Connector 9"/>
          <p:cNvCxnSpPr>
            <a:cxnSpLocks noChangeShapeType="1"/>
            <a:endCxn id="16" idx="1"/>
          </p:cNvCxnSpPr>
          <p:nvPr/>
        </p:nvCxnSpPr>
        <p:spPr bwMode="auto">
          <a:xfrm>
            <a:off x="3675280" y="2165132"/>
            <a:ext cx="538656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9"/>
          <p:cNvCxnSpPr>
            <a:cxnSpLocks noChangeShapeType="1"/>
            <a:stCxn id="16" idx="3"/>
          </p:cNvCxnSpPr>
          <p:nvPr/>
        </p:nvCxnSpPr>
        <p:spPr bwMode="auto">
          <a:xfrm>
            <a:off x="5585536" y="2165132"/>
            <a:ext cx="717988" cy="9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972361" y="3059825"/>
            <a:ext cx="1855076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err="1" smtClean="0">
                <a:latin typeface="Times New Roman" charset="0"/>
              </a:rPr>
              <a:t>Market_Price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3611067" y="4346029"/>
            <a:ext cx="722586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u="sng" dirty="0">
                <a:latin typeface="Times New Roman" charset="0"/>
              </a:rPr>
              <a:t>id</a:t>
            </a:r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3972360" y="3898025"/>
            <a:ext cx="241576" cy="448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4451295" y="4346029"/>
            <a:ext cx="2268482" cy="39501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err="1" smtClean="0">
                <a:latin typeface="Times New Roman" charset="0"/>
              </a:rPr>
              <a:t>datetime_stamp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5260592" y="3898025"/>
            <a:ext cx="210206" cy="448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9241" y="324069"/>
            <a:ext cx="1024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Ryan </a:t>
            </a:r>
            <a:r>
              <a:rPr lang="en-US" sz="1400" dirty="0" smtClean="0"/>
              <a:t>Tran</a:t>
            </a:r>
          </a:p>
          <a:p>
            <a:r>
              <a:rPr lang="en-US" sz="1400" smtClean="0"/>
              <a:t>CS 422</a:t>
            </a:r>
            <a:endParaRPr lang="en-US" sz="1400" dirty="0"/>
          </a:p>
        </p:txBody>
      </p:sp>
      <p:cxnSp>
        <p:nvCxnSpPr>
          <p:cNvPr id="24" name="Straight Connector 16"/>
          <p:cNvCxnSpPr>
            <a:cxnSpLocks noChangeShapeType="1"/>
            <a:endCxn id="19" idx="0"/>
          </p:cNvCxnSpPr>
          <p:nvPr/>
        </p:nvCxnSpPr>
        <p:spPr bwMode="auto">
          <a:xfrm rot="5400000">
            <a:off x="4614561" y="2769558"/>
            <a:ext cx="575606" cy="49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TextBox 30"/>
          <p:cNvSpPr txBox="1"/>
          <p:nvPr/>
        </p:nvSpPr>
        <p:spPr>
          <a:xfrm>
            <a:off x="1524000" y="5263931"/>
            <a:ext cx="5957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r>
              <a:rPr lang="en-US" dirty="0" smtClean="0"/>
              <a:t>( </a:t>
            </a:r>
            <a:r>
              <a:rPr lang="en-US" u="sng" dirty="0" smtClean="0"/>
              <a:t>id</a:t>
            </a:r>
            <a:r>
              <a:rPr lang="en-US" dirty="0" smtClean="0"/>
              <a:t>, name,</a:t>
            </a:r>
            <a:r>
              <a:rPr lang="en-US" dirty="0" smtClean="0"/>
              <a:t> description )</a:t>
            </a:r>
          </a:p>
          <a:p>
            <a:r>
              <a:rPr lang="en-US" dirty="0" smtClean="0"/>
              <a:t>Price ( </a:t>
            </a:r>
            <a:r>
              <a:rPr lang="en-US" u="sng" dirty="0" smtClean="0"/>
              <a:t>id</a:t>
            </a:r>
            <a:r>
              <a:rPr lang="en-US" dirty="0" smtClean="0"/>
              <a:t>, price )</a:t>
            </a:r>
          </a:p>
          <a:p>
            <a:r>
              <a:rPr lang="en-US" dirty="0" err="1" smtClean="0"/>
              <a:t>Market_Price</a:t>
            </a:r>
            <a:r>
              <a:rPr lang="en-US" dirty="0" smtClean="0"/>
              <a:t> </a:t>
            </a:r>
            <a:r>
              <a:rPr lang="en-US" dirty="0" smtClean="0"/>
              <a:t>( </a:t>
            </a:r>
            <a:r>
              <a:rPr lang="en-US" u="sng" dirty="0" smtClean="0"/>
              <a:t>id,</a:t>
            </a:r>
            <a:r>
              <a:rPr lang="en-US" dirty="0" smtClean="0"/>
              <a:t> </a:t>
            </a:r>
            <a:r>
              <a:rPr lang="en-US" dirty="0" err="1" smtClean="0"/>
              <a:t>product_id</a:t>
            </a:r>
            <a:r>
              <a:rPr lang="en-US" dirty="0" smtClean="0"/>
              <a:t>, </a:t>
            </a:r>
            <a:r>
              <a:rPr lang="en-US" dirty="0" err="1" smtClean="0"/>
              <a:t>price_id</a:t>
            </a:r>
            <a:r>
              <a:rPr lang="en-US" dirty="0" smtClean="0"/>
              <a:t>, </a:t>
            </a:r>
            <a:r>
              <a:rPr lang="en-US" dirty="0" err="1" smtClean="0"/>
              <a:t>datetime_stamp</a:t>
            </a:r>
            <a:r>
              <a:rPr lang="en-US" dirty="0" smtClean="0"/>
              <a:t> 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Template</dc:creator>
  <cp:lastModifiedBy>Template</cp:lastModifiedBy>
  <cp:revision>11</cp:revision>
  <dcterms:created xsi:type="dcterms:W3CDTF">2010-10-02T23:27:05Z</dcterms:created>
  <dcterms:modified xsi:type="dcterms:W3CDTF">2010-10-02T23:39:36Z</dcterms:modified>
</cp:coreProperties>
</file>