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45" d="100"/>
          <a:sy n="145" d="100"/>
        </p:scale>
        <p:origin x="-6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1D4C-31EA-6047-B41A-94B6A9C19B2F}" type="datetimeFigureOut">
              <a:rPr lang="en-US" smtClean="0"/>
              <a:pPr/>
              <a:t>10/2/10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09E8F-1102-8E4C-9085-DE2AE86E45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1D4C-31EA-6047-B41A-94B6A9C19B2F}" type="datetimeFigureOut">
              <a:rPr lang="en-US" smtClean="0"/>
              <a:pPr/>
              <a:t>10/2/10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09E8F-1102-8E4C-9085-DE2AE86E45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1D4C-31EA-6047-B41A-94B6A9C19B2F}" type="datetimeFigureOut">
              <a:rPr lang="en-US" smtClean="0"/>
              <a:pPr/>
              <a:t>10/2/10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09E8F-1102-8E4C-9085-DE2AE86E45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1D4C-31EA-6047-B41A-94B6A9C19B2F}" type="datetimeFigureOut">
              <a:rPr lang="en-US" smtClean="0"/>
              <a:pPr/>
              <a:t>10/2/10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09E8F-1102-8E4C-9085-DE2AE86E45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1D4C-31EA-6047-B41A-94B6A9C19B2F}" type="datetimeFigureOut">
              <a:rPr lang="en-US" smtClean="0"/>
              <a:pPr/>
              <a:t>10/2/10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09E8F-1102-8E4C-9085-DE2AE86E45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1D4C-31EA-6047-B41A-94B6A9C19B2F}" type="datetimeFigureOut">
              <a:rPr lang="en-US" smtClean="0"/>
              <a:pPr/>
              <a:t>10/2/10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09E8F-1102-8E4C-9085-DE2AE86E45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1D4C-31EA-6047-B41A-94B6A9C19B2F}" type="datetimeFigureOut">
              <a:rPr lang="en-US" smtClean="0"/>
              <a:pPr/>
              <a:t>10/2/10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09E8F-1102-8E4C-9085-DE2AE86E45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1D4C-31EA-6047-B41A-94B6A9C19B2F}" type="datetimeFigureOut">
              <a:rPr lang="en-US" smtClean="0"/>
              <a:pPr/>
              <a:t>10/2/10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09E8F-1102-8E4C-9085-DE2AE86E45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1D4C-31EA-6047-B41A-94B6A9C19B2F}" type="datetimeFigureOut">
              <a:rPr lang="en-US" smtClean="0"/>
              <a:pPr/>
              <a:t>10/2/10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09E8F-1102-8E4C-9085-DE2AE86E45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1D4C-31EA-6047-B41A-94B6A9C19B2F}" type="datetimeFigureOut">
              <a:rPr lang="en-US" smtClean="0"/>
              <a:pPr/>
              <a:t>10/2/10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09E8F-1102-8E4C-9085-DE2AE86E45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1D4C-31EA-6047-B41A-94B6A9C19B2F}" type="datetimeFigureOut">
              <a:rPr lang="en-US" smtClean="0"/>
              <a:pPr/>
              <a:t>10/2/10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09E8F-1102-8E4C-9085-DE2AE86E45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41D4C-31EA-6047-B41A-94B6A9C19B2F}" type="datetimeFigureOut">
              <a:rPr lang="en-US" smtClean="0"/>
              <a:pPr/>
              <a:t>10/2/10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09E8F-1102-8E4C-9085-DE2AE86E45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820204" y="1714939"/>
            <a:ext cx="1855076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 smtClean="0">
                <a:latin typeface="Times New Roman" charset="0"/>
              </a:rPr>
              <a:t>Products</a:t>
            </a:r>
            <a:endParaRPr lang="en-US" sz="2000" dirty="0">
              <a:latin typeface="Times New Roman" charset="0"/>
            </a:endParaRPr>
          </a:p>
        </p:txBody>
      </p:sp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1271915" y="938925"/>
            <a:ext cx="722586" cy="395014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u="sng" dirty="0">
                <a:latin typeface="Times New Roman" charset="0"/>
              </a:rPr>
              <a:t>id</a:t>
            </a:r>
          </a:p>
        </p:txBody>
      </p: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3182170" y="938925"/>
            <a:ext cx="1349703" cy="422166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 smtClean="0">
                <a:latin typeface="Times New Roman" charset="0"/>
              </a:rPr>
              <a:t>description</a:t>
            </a:r>
            <a:endParaRPr lang="en-US" sz="2000" dirty="0">
              <a:latin typeface="Times New Roman" charset="0"/>
            </a:endParaRPr>
          </a:p>
        </p:txBody>
      </p:sp>
      <p:sp>
        <p:nvSpPr>
          <p:cNvPr id="7" name="Oval 7"/>
          <p:cNvSpPr>
            <a:spLocks noChangeArrowheads="1"/>
          </p:cNvSpPr>
          <p:nvPr/>
        </p:nvSpPr>
        <p:spPr bwMode="auto">
          <a:xfrm>
            <a:off x="2137266" y="966077"/>
            <a:ext cx="896883" cy="395014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 smtClean="0">
                <a:latin typeface="Times New Roman" charset="0"/>
              </a:rPr>
              <a:t>name</a:t>
            </a:r>
            <a:endParaRPr lang="en-US" sz="2000" dirty="0">
              <a:latin typeface="Times New Roman" charset="0"/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1666053" y="1333939"/>
            <a:ext cx="471213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2585708" y="1333939"/>
            <a:ext cx="3175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 flipH="1">
            <a:off x="3420404" y="1361091"/>
            <a:ext cx="444063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308122" y="1714939"/>
            <a:ext cx="1352331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 smtClean="0">
                <a:latin typeface="Times New Roman" charset="0"/>
              </a:rPr>
              <a:t>Price</a:t>
            </a:r>
            <a:endParaRPr lang="en-US" sz="2000" dirty="0">
              <a:latin typeface="Times New Roman" charset="0"/>
            </a:endParaRPr>
          </a:p>
        </p:txBody>
      </p:sp>
      <p:sp>
        <p:nvSpPr>
          <p:cNvPr id="12" name="Oval 5"/>
          <p:cNvSpPr>
            <a:spLocks noChangeArrowheads="1"/>
          </p:cNvSpPr>
          <p:nvPr/>
        </p:nvSpPr>
        <p:spPr bwMode="auto">
          <a:xfrm>
            <a:off x="5585536" y="966077"/>
            <a:ext cx="722586" cy="395014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u="sng" dirty="0">
                <a:latin typeface="Times New Roman" charset="0"/>
              </a:rPr>
              <a:t>id</a:t>
            </a:r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>
            <a:off x="5979674" y="1361091"/>
            <a:ext cx="471213" cy="35384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5"/>
          <p:cNvSpPr>
            <a:spLocks noChangeArrowheads="1"/>
          </p:cNvSpPr>
          <p:nvPr/>
        </p:nvSpPr>
        <p:spPr bwMode="auto">
          <a:xfrm>
            <a:off x="6951004" y="966077"/>
            <a:ext cx="1064174" cy="395014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 smtClean="0">
                <a:latin typeface="Times New Roman" charset="0"/>
              </a:rPr>
              <a:t>price</a:t>
            </a:r>
            <a:endParaRPr lang="en-US" sz="2000" dirty="0">
              <a:latin typeface="Times New Roman" charset="0"/>
            </a:endParaRPr>
          </a:p>
        </p:txBody>
      </p:sp>
      <p:sp>
        <p:nvSpPr>
          <p:cNvPr id="15" name="Line 8"/>
          <p:cNvSpPr>
            <a:spLocks noChangeShapeType="1"/>
          </p:cNvSpPr>
          <p:nvPr/>
        </p:nvSpPr>
        <p:spPr bwMode="auto">
          <a:xfrm flipH="1">
            <a:off x="7292592" y="1361091"/>
            <a:ext cx="189186" cy="35384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AutoShape 27"/>
          <p:cNvSpPr>
            <a:spLocks noChangeArrowheads="1"/>
          </p:cNvSpPr>
          <p:nvPr/>
        </p:nvSpPr>
        <p:spPr bwMode="auto">
          <a:xfrm>
            <a:off x="4213936" y="1846044"/>
            <a:ext cx="1371600" cy="638175"/>
          </a:xfrm>
          <a:prstGeom prst="diamond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 smtClean="0">
                <a:latin typeface="Times New Roman" charset="0"/>
              </a:rPr>
              <a:t>Offer</a:t>
            </a:r>
            <a:endParaRPr lang="en-US" sz="2000" dirty="0">
              <a:latin typeface="Times New Roman" charset="0"/>
            </a:endParaRPr>
          </a:p>
        </p:txBody>
      </p:sp>
      <p:cxnSp>
        <p:nvCxnSpPr>
          <p:cNvPr id="17" name="Straight Connector 9"/>
          <p:cNvCxnSpPr>
            <a:cxnSpLocks noChangeShapeType="1"/>
            <a:endCxn id="16" idx="1"/>
          </p:cNvCxnSpPr>
          <p:nvPr/>
        </p:nvCxnSpPr>
        <p:spPr bwMode="auto">
          <a:xfrm>
            <a:off x="3675280" y="2165132"/>
            <a:ext cx="538656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8" name="Straight Connector 9"/>
          <p:cNvCxnSpPr>
            <a:cxnSpLocks noChangeShapeType="1"/>
            <a:stCxn id="16" idx="3"/>
          </p:cNvCxnSpPr>
          <p:nvPr/>
        </p:nvCxnSpPr>
        <p:spPr bwMode="auto">
          <a:xfrm>
            <a:off x="5585536" y="2165132"/>
            <a:ext cx="717988" cy="95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3972361" y="3059825"/>
            <a:ext cx="1855076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 err="1" smtClean="0">
                <a:latin typeface="Times New Roman" charset="0"/>
              </a:rPr>
              <a:t>Market_Price</a:t>
            </a:r>
            <a:endParaRPr lang="en-US" sz="2000" dirty="0">
              <a:latin typeface="Times New Roman" charset="0"/>
            </a:endParaRPr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auto">
          <a:xfrm>
            <a:off x="3611067" y="4346029"/>
            <a:ext cx="722586" cy="395014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u="sng" dirty="0">
                <a:latin typeface="Times New Roman" charset="0"/>
              </a:rPr>
              <a:t>id</a:t>
            </a:r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 flipV="1">
            <a:off x="3972360" y="3898025"/>
            <a:ext cx="241576" cy="4480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7"/>
          <p:cNvSpPr>
            <a:spLocks noChangeArrowheads="1"/>
          </p:cNvSpPr>
          <p:nvPr/>
        </p:nvSpPr>
        <p:spPr bwMode="auto">
          <a:xfrm>
            <a:off x="4451295" y="4346029"/>
            <a:ext cx="2268482" cy="395014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 err="1" smtClean="0">
                <a:latin typeface="Times New Roman" charset="0"/>
              </a:rPr>
              <a:t>datetime_stamp</a:t>
            </a:r>
            <a:endParaRPr lang="en-US" sz="2000" dirty="0">
              <a:latin typeface="Times New Roman" charset="0"/>
            </a:endParaRPr>
          </a:p>
        </p:txBody>
      </p:sp>
      <p:sp>
        <p:nvSpPr>
          <p:cNvPr id="28" name="Line 9"/>
          <p:cNvSpPr>
            <a:spLocks noChangeShapeType="1"/>
          </p:cNvSpPr>
          <p:nvPr/>
        </p:nvSpPr>
        <p:spPr bwMode="auto">
          <a:xfrm>
            <a:off x="5260592" y="3898025"/>
            <a:ext cx="210206" cy="4480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99241" y="324069"/>
            <a:ext cx="1024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Ryan </a:t>
            </a:r>
            <a:r>
              <a:rPr lang="en-US" sz="1400" dirty="0" smtClean="0"/>
              <a:t>Tran</a:t>
            </a:r>
          </a:p>
          <a:p>
            <a:r>
              <a:rPr lang="en-US" sz="1400" smtClean="0"/>
              <a:t>CS 422</a:t>
            </a:r>
            <a:endParaRPr lang="en-US" sz="1400" dirty="0"/>
          </a:p>
        </p:txBody>
      </p:sp>
      <p:cxnSp>
        <p:nvCxnSpPr>
          <p:cNvPr id="24" name="Straight Connector 16"/>
          <p:cNvCxnSpPr>
            <a:cxnSpLocks noChangeShapeType="1"/>
            <a:endCxn id="19" idx="0"/>
          </p:cNvCxnSpPr>
          <p:nvPr/>
        </p:nvCxnSpPr>
        <p:spPr bwMode="auto">
          <a:xfrm rot="5400000">
            <a:off x="4614561" y="2769558"/>
            <a:ext cx="575606" cy="492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1" name="TextBox 30"/>
          <p:cNvSpPr txBox="1"/>
          <p:nvPr/>
        </p:nvSpPr>
        <p:spPr>
          <a:xfrm>
            <a:off x="1524000" y="5263931"/>
            <a:ext cx="59577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Products</a:t>
            </a:r>
            <a:r>
              <a:rPr lang="en-US" dirty="0" smtClean="0"/>
              <a:t>( </a:t>
            </a:r>
            <a:r>
              <a:rPr lang="en-US" u="sng" dirty="0" smtClean="0"/>
              <a:t>id</a:t>
            </a:r>
            <a:r>
              <a:rPr lang="en-US" dirty="0" smtClean="0"/>
              <a:t>, name,</a:t>
            </a:r>
            <a:r>
              <a:rPr lang="en-US" dirty="0" smtClean="0"/>
              <a:t> description )</a:t>
            </a:r>
          </a:p>
          <a:p>
            <a:r>
              <a:rPr lang="en-US" dirty="0" smtClean="0"/>
              <a:t>Price ( </a:t>
            </a:r>
            <a:r>
              <a:rPr lang="en-US" u="sng" dirty="0" smtClean="0"/>
              <a:t>id</a:t>
            </a:r>
            <a:r>
              <a:rPr lang="en-US" dirty="0" smtClean="0"/>
              <a:t>, price )</a:t>
            </a:r>
          </a:p>
          <a:p>
            <a:r>
              <a:rPr lang="en-US" dirty="0" err="1" smtClean="0"/>
              <a:t>Market_Price</a:t>
            </a:r>
            <a:r>
              <a:rPr lang="en-US" dirty="0" smtClean="0"/>
              <a:t> </a:t>
            </a:r>
            <a:r>
              <a:rPr lang="en-US" dirty="0" smtClean="0"/>
              <a:t>( </a:t>
            </a:r>
            <a:r>
              <a:rPr lang="en-US" u="sng" dirty="0" smtClean="0"/>
              <a:t>id,</a:t>
            </a:r>
            <a:r>
              <a:rPr lang="en-US" dirty="0" smtClean="0"/>
              <a:t> </a:t>
            </a:r>
            <a:r>
              <a:rPr lang="en-US" dirty="0" err="1" smtClean="0"/>
              <a:t>product_id</a:t>
            </a:r>
            <a:r>
              <a:rPr lang="en-US" dirty="0" smtClean="0"/>
              <a:t>, </a:t>
            </a:r>
            <a:r>
              <a:rPr lang="en-US" dirty="0" err="1" smtClean="0"/>
              <a:t>price_id</a:t>
            </a:r>
            <a:r>
              <a:rPr lang="en-US" dirty="0" smtClean="0"/>
              <a:t>, </a:t>
            </a:r>
            <a:r>
              <a:rPr lang="en-US" dirty="0" err="1" smtClean="0"/>
              <a:t>datetime_stamp</a:t>
            </a:r>
            <a:r>
              <a:rPr lang="en-US" dirty="0" smtClean="0"/>
              <a:t> 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39</Words>
  <Application>Microsoft Macintosh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NFL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Template</dc:creator>
  <cp:lastModifiedBy>Template</cp:lastModifiedBy>
  <cp:revision>11</cp:revision>
  <dcterms:created xsi:type="dcterms:W3CDTF">2010-10-02T23:27:05Z</dcterms:created>
  <dcterms:modified xsi:type="dcterms:W3CDTF">2010-10-02T23:39:36Z</dcterms:modified>
</cp:coreProperties>
</file>