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56" r:id="rId2"/>
    <p:sldId id="701" r:id="rId3"/>
    <p:sldId id="685" r:id="rId4"/>
    <p:sldId id="687" r:id="rId5"/>
    <p:sldId id="703" r:id="rId6"/>
    <p:sldId id="697" r:id="rId7"/>
    <p:sldId id="702" r:id="rId8"/>
    <p:sldId id="704" r:id="rId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>
        <p:scale>
          <a:sx n="164" d="100"/>
          <a:sy n="164" d="100"/>
        </p:scale>
        <p:origin x="152" y="1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calstatela.edu/en-us/job/520868/assistant-professor-computer-science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hsi.utep.edu/local-reu/#1662591066657-df5383df-9128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December 14,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Announcements/Reminders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</a:t>
            </a:r>
            <a:r>
              <a:rPr lang="en-US" dirty="0" smtClean="0"/>
              <a:t>of CS 2011~CS2013 taskforce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Opportunities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Q&amp;A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Fall Grades due: Wednesday, December 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Spring’23 begins on Thursday, January 19, 2023.</a:t>
            </a:r>
          </a:p>
          <a:p>
            <a:pPr marL="971550" lvl="1" indent="-285750"/>
            <a:r>
              <a:rPr lang="en-US" sz="1400" dirty="0"/>
              <a:t>Spring Welcome Back </a:t>
            </a:r>
            <a:r>
              <a:rPr lang="en-US" sz="1400" dirty="0" smtClean="0"/>
              <a:t>– January 19, 2023</a:t>
            </a:r>
          </a:p>
          <a:p>
            <a:pPr marL="971550" lvl="1" indent="-285750"/>
            <a:r>
              <a:rPr lang="en-US" sz="1400" dirty="0" smtClean="0"/>
              <a:t>University research space audit - </a:t>
            </a:r>
            <a:r>
              <a:rPr lang="en-US" sz="1400" dirty="0"/>
              <a:t>January 19, </a:t>
            </a:r>
            <a:r>
              <a:rPr lang="en-US" sz="1400" dirty="0" smtClean="0"/>
              <a:t>2023</a:t>
            </a:r>
          </a:p>
          <a:p>
            <a:pPr marL="971550" lvl="1" indent="-285750"/>
            <a:r>
              <a:rPr lang="en-US" sz="1400" dirty="0" smtClean="0"/>
              <a:t>Student success story submission for graduation – January 20, 2023</a:t>
            </a:r>
            <a:endParaRPr lang="en-US" sz="1400" dirty="0"/>
          </a:p>
          <a:p>
            <a:pPr marL="971550" lvl="1" indent="-285750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day of classes – January 23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RTP file closure: 02/06/23</a:t>
            </a:r>
          </a:p>
          <a:p>
            <a:pPr marL="971550" lvl="1" indent="-285750"/>
            <a:r>
              <a:rPr lang="en-US" sz="1400" dirty="0" smtClean="0"/>
              <a:t>M. Kaur, N. </a:t>
            </a:r>
            <a:r>
              <a:rPr lang="en-US" sz="1400" dirty="0" err="1" smtClean="0"/>
              <a:t>Forouzesh</a:t>
            </a:r>
            <a:r>
              <a:rPr lang="en-US" sz="1400" dirty="0" smtClean="0"/>
              <a:t>, S. </a:t>
            </a:r>
            <a:r>
              <a:rPr lang="en-US" sz="1400" dirty="0" smtClean="0"/>
              <a:t>Lim, D. Krum</a:t>
            </a:r>
            <a:endParaRPr lang="en-US" sz="1400" dirty="0" smtClean="0"/>
          </a:p>
          <a:p>
            <a:pPr marL="971550" lvl="1" indent="-285750"/>
            <a:r>
              <a:rPr lang="en-US" sz="1400" dirty="0" smtClean="0"/>
              <a:t>Lecturers (a list is still being compiled.) – need peer evaluations between 1/23 – 2/3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College/</a:t>
            </a:r>
            <a:r>
              <a:rPr lang="en-US" dirty="0" err="1" smtClean="0"/>
              <a:t>Univ</a:t>
            </a:r>
            <a:r>
              <a:rPr lang="en-US" dirty="0" smtClean="0"/>
              <a:t>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652119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ECST holiday celebration </a:t>
            </a:r>
            <a:r>
              <a:rPr lang="en-US" dirty="0"/>
              <a:t>on Monday 12/19 from 4 – 6 pm in U-club</a:t>
            </a:r>
          </a:p>
          <a:p>
            <a:pPr marL="971550" lvl="1" indent="-285750"/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26" name="Picture 2" descr="Diagram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71" y="1024448"/>
            <a:ext cx="2856765" cy="3701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700545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Retirement Celebration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 meetings for Spring 2023</a:t>
            </a:r>
          </a:p>
          <a:p>
            <a:pPr marL="971550" lvl="1" indent="-285750"/>
            <a:r>
              <a:rPr lang="en-US" dirty="0" smtClean="0"/>
              <a:t>Wed </a:t>
            </a:r>
            <a:r>
              <a:rPr lang="en-US" dirty="0" smtClean="0"/>
              <a:t>9:30</a:t>
            </a:r>
            <a:r>
              <a:rPr lang="en-US" dirty="0" smtClean="0"/>
              <a:t>-10:30AM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/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9" y="900749"/>
            <a:ext cx="4063137" cy="4063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9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4961 rubrics &amp;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3337, CS 3801, CS 5337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5990 </a:t>
            </a:r>
          </a:p>
          <a:p>
            <a:pPr marL="971550" lvl="1" indent="-285750"/>
            <a:r>
              <a:rPr lang="en-US" sz="1600" dirty="0" smtClean="0"/>
              <a:t>Complete rubrics</a:t>
            </a:r>
          </a:p>
          <a:p>
            <a:pPr marL="971550" lvl="1" indent="-285750"/>
            <a:r>
              <a:rPr lang="en-US" sz="1600" dirty="0" smtClean="0"/>
              <a:t>Give RP grades to your students</a:t>
            </a:r>
          </a:p>
          <a:p>
            <a:pPr marL="971550" lvl="1"/>
            <a:r>
              <a:rPr lang="en-US" sz="1600" dirty="0" smtClean="0"/>
              <a:t>Make sure that your students submit GS-13 forms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 </a:t>
            </a:r>
            <a:r>
              <a:rPr lang="en-US" sz="1800" dirty="0" smtClean="0"/>
              <a:t>exam results : 8 pass + 1 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Update </a:t>
            </a:r>
            <a:r>
              <a:rPr lang="en-US" sz="1800" dirty="0"/>
              <a:t>on faculty Search </a:t>
            </a:r>
          </a:p>
          <a:p>
            <a:pPr lvl="1"/>
            <a:r>
              <a:rPr lang="en-US" sz="1600" dirty="0">
                <a:hlinkClick r:id="rId2"/>
              </a:rPr>
              <a:t>Position Announcement</a:t>
            </a:r>
            <a:endParaRPr lang="en-US" sz="1600" dirty="0"/>
          </a:p>
          <a:p>
            <a:pPr lvl="1"/>
            <a:r>
              <a:rPr lang="en-US" sz="1600" dirty="0" smtClean="0"/>
              <a:t>Reach out to your colleagues</a:t>
            </a:r>
          </a:p>
          <a:p>
            <a:pPr lvl="1"/>
            <a:r>
              <a:rPr lang="en-US" sz="1600" dirty="0" smtClean="0"/>
              <a:t>Update </a:t>
            </a:r>
            <a:r>
              <a:rPr lang="en-US" sz="1600" dirty="0"/>
              <a:t>your webpage</a:t>
            </a:r>
          </a:p>
          <a:p>
            <a:endParaRPr lang="en-US" sz="16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6184" y="1177748"/>
            <a:ext cx="42497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2011-CS2013 Taskforce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Item </a:t>
            </a:r>
            <a:r>
              <a:rPr lang="en-US" dirty="0" smtClean="0"/>
              <a:t>1: Course scheduling structure for Fall 2023</a:t>
            </a:r>
          </a:p>
          <a:p>
            <a:pPr marL="971550" lvl="1" indent="-285750"/>
            <a:r>
              <a:rPr lang="en-US" dirty="0" smtClean="0"/>
              <a:t>Model 2 (1 Lecture 75 + 3 Associated </a:t>
            </a:r>
            <a:r>
              <a:rPr lang="en-US" dirty="0" smtClean="0"/>
              <a:t>Activities </a:t>
            </a:r>
            <a:r>
              <a:rPr lang="en-US" dirty="0" smtClean="0"/>
              <a:t>of 25 students)</a:t>
            </a:r>
          </a:p>
          <a:p>
            <a:pPr marL="9715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 </a:t>
            </a:r>
            <a:r>
              <a:rPr lang="en-US" dirty="0" smtClean="0"/>
              <a:t>2: Course contents</a:t>
            </a:r>
          </a:p>
          <a:p>
            <a:pPr marL="971550" lvl="1" indent="-285750"/>
            <a:r>
              <a:rPr lang="en-US" dirty="0"/>
              <a:t>Eliminating Binary-IO from CS </a:t>
            </a:r>
            <a:r>
              <a:rPr lang="en-US" dirty="0" smtClean="0"/>
              <a:t>2012/2013</a:t>
            </a:r>
            <a:endParaRPr lang="en-US" dirty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 </a:t>
            </a:r>
            <a:r>
              <a:rPr lang="en-US" dirty="0" smtClean="0"/>
              <a:t>3: Transfer students</a:t>
            </a:r>
          </a:p>
          <a:p>
            <a:pPr marL="971550" lvl="1" indent="-285750"/>
            <a:r>
              <a:rPr lang="en-US" dirty="0" smtClean="0"/>
              <a:t>More responsive; more practical examples; timely grading and feedback </a:t>
            </a:r>
          </a:p>
          <a:p>
            <a:pPr marL="971550" lvl="1" indent="-285750"/>
            <a:r>
              <a:rPr lang="en-US" dirty="0" smtClean="0"/>
              <a:t>Train and coordinate with TAs (activity sections)</a:t>
            </a:r>
          </a:p>
          <a:p>
            <a:pPr marL="971550" lvl="1" indent="-285750"/>
            <a:r>
              <a:rPr lang="en-US" dirty="0" smtClean="0"/>
              <a:t>Tutors - have review workshops for CS 2012 and CS 2013</a:t>
            </a:r>
          </a:p>
          <a:p>
            <a:pPr marL="971550" lvl="1" indent="-285750"/>
            <a:r>
              <a:rPr lang="en-US" dirty="0" smtClean="0"/>
              <a:t>Form a transfer student community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CAHSI Local REUs</a:t>
            </a:r>
          </a:p>
          <a:p>
            <a:pPr marL="971550" lvl="1" indent="-285750"/>
            <a:r>
              <a:rPr lang="en-US" dirty="0"/>
              <a:t>Faculty (</a:t>
            </a:r>
            <a:r>
              <a:rPr lang="en-US" dirty="0">
                <a:hlinkClick r:id="rId2"/>
              </a:rPr>
              <a:t>https://cahsi.utep.edu/local-reu/#</a:t>
            </a:r>
            <a:r>
              <a:rPr lang="en-US" dirty="0" smtClean="0">
                <a:hlinkClick r:id="rId2"/>
              </a:rPr>
              <a:t>1662591066657-df5383df-9128</a:t>
            </a:r>
            <a:r>
              <a:rPr lang="en-US" dirty="0" smtClean="0"/>
              <a:t>)</a:t>
            </a:r>
          </a:p>
          <a:p>
            <a:pPr marL="971550" lvl="1" indent="-285750"/>
            <a:r>
              <a:rPr lang="en-US" dirty="0" smtClean="0"/>
              <a:t>Student</a:t>
            </a:r>
          </a:p>
          <a:p>
            <a:pPr marL="9715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30841</TotalTime>
  <Words>298</Words>
  <Application>Microsoft Office PowerPoint</Application>
  <PresentationFormat>On-screen Show (16:9)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College/Univ Meetings and Events</vt:lpstr>
      <vt:lpstr>Department Meetings and Events</vt:lpstr>
      <vt:lpstr>Reminders</vt:lpstr>
      <vt:lpstr>CS 2011-CS2013 Taskforce Meetings</vt:lpstr>
      <vt:lpstr>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1377</cp:revision>
  <dcterms:created xsi:type="dcterms:W3CDTF">2020-04-22T18:12:43Z</dcterms:created>
  <dcterms:modified xsi:type="dcterms:W3CDTF">2022-12-14T18:46:32Z</dcterms:modified>
</cp:coreProperties>
</file>