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3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0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47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3912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2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41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9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7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4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7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8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7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0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145DA9-CA11-4DB5-8BF0-812593912B4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5CBF7-4D71-41E6-8765-ADCE7788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23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eanofstudents@calstatela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statela.edu/its/software/personal-computer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dsc.edu/support/accounts_allocation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itc-zoom-helpdesk" TargetMode="External"/><Relationship Id="rId2" Type="http://schemas.openxmlformats.org/officeDocument/2006/relationships/hyperlink" Target="http://www.calstatela.edu/ecst/itsuppor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tam@calstatela.edu" TargetMode="External"/><Relationship Id="rId5" Type="http://schemas.openxmlformats.org/officeDocument/2006/relationships/hyperlink" Target="mailto:kchan51@calstatela.edu" TargetMode="External"/><Relationship Id="rId4" Type="http://schemas.openxmlformats.org/officeDocument/2006/relationships/hyperlink" Target="mailto:floza@calstatela.ed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software" TargetMode="External"/><Relationship Id="rId2" Type="http://schemas.openxmlformats.org/officeDocument/2006/relationships/hyperlink" Target="http://www.calstatela.edu/its/remote-access#computer-lab-softwar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42D9-BFFE-454C-AE91-872CBEFF16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College of ECST</a:t>
            </a:r>
            <a:br>
              <a:rPr lang="en-US" dirty="0"/>
            </a:br>
            <a:r>
              <a:rPr lang="en-US" dirty="0"/>
              <a:t>ITC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5E434-4211-4BDD-81B5-7BB487E5DA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1/15/2021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0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EE1B7-73E7-4DDE-8D6E-D43026C43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Laptops available for students through Student Life!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5098-7524-4650-97D5-FF1D31AC4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students do not have access to a computer at home, the Dean of Students has a limited number of laptops available for check out. Please have the students email: </a:t>
            </a:r>
            <a:r>
              <a:rPr lang="en-US" dirty="0">
                <a:hlinkClick r:id="rId2"/>
              </a:rPr>
              <a:t>deanofstudents@calstatela.edu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suggest that you encourage students to request a laptop </a:t>
            </a:r>
            <a:r>
              <a:rPr lang="en-US" u="sng" dirty="0"/>
              <a:t>as soon as possible</a:t>
            </a:r>
            <a:r>
              <a:rPr lang="en-US" dirty="0"/>
              <a:t> if they need one before they run out (includes senior design students)</a:t>
            </a:r>
          </a:p>
          <a:p>
            <a:endParaRPr lang="en-US" dirty="0"/>
          </a:p>
          <a:p>
            <a:r>
              <a:rPr lang="en-US" dirty="0"/>
              <a:t>A limited number of Wi-Fi hotspots maybe available to students who do not have access to Wi-Fi or have problems accessing the Internet at home. Please contact the Dean of Students via email at </a:t>
            </a:r>
            <a:r>
              <a:rPr lang="en-US" dirty="0">
                <a:hlinkClick r:id="rId2"/>
              </a:rPr>
              <a:t>deanofstudents@calstatela.edu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09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9570-34A1-4BE0-8E9D-225B4C59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Full-time and Part-time faculty computing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C8C65-199A-4DA4-9490-2078CD842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Laptops available to both full-time and part-time faculty that need them for instruction for Spring Semester</a:t>
            </a:r>
          </a:p>
          <a:p>
            <a:endParaRPr lang="en-US" dirty="0"/>
          </a:p>
          <a:p>
            <a:r>
              <a:rPr lang="en-US" dirty="0"/>
              <a:t>Other equipment such as Wacom Pen Tablets, webcams, and headsets are also available.</a:t>
            </a:r>
          </a:p>
          <a:p>
            <a:endParaRPr lang="en-US" dirty="0"/>
          </a:p>
          <a:p>
            <a:r>
              <a:rPr lang="en-US" dirty="0"/>
              <a:t>Software licenses available for home use (most are free)</a:t>
            </a:r>
          </a:p>
          <a:p>
            <a:pPr lvl="1"/>
            <a:r>
              <a:rPr lang="en-US" dirty="0"/>
              <a:t>Adobe Creative Cloud</a:t>
            </a:r>
          </a:p>
          <a:p>
            <a:pPr lvl="1"/>
            <a:r>
              <a:rPr lang="en-US" dirty="0"/>
              <a:t>Microsoft Office </a:t>
            </a:r>
          </a:p>
          <a:p>
            <a:pPr lvl="1"/>
            <a:r>
              <a:rPr lang="en-US" dirty="0"/>
              <a:t>Camtasia &amp; SnagIt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http://www.calstatela.edu/its/software/personal-computers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6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AEA04-E3A2-4E0B-AD0E-E348450D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Servers available for classes, senior design, and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D870B-2C8A-4E41-AC17-2FD4BDA43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Classes</a:t>
            </a:r>
          </a:p>
          <a:p>
            <a:pPr lvl="1"/>
            <a:r>
              <a:rPr lang="en-US" dirty="0"/>
              <a:t>cs1 (</a:t>
            </a:r>
            <a:r>
              <a:rPr lang="en-US" dirty="0" err="1"/>
              <a:t>linux</a:t>
            </a:r>
            <a:r>
              <a:rPr lang="en-US" dirty="0"/>
              <a:t> account, apache web server, </a:t>
            </a:r>
            <a:r>
              <a:rPr lang="en-US" dirty="0" err="1"/>
              <a:t>mysql</a:t>
            </a:r>
            <a:r>
              <a:rPr lang="en-US" dirty="0"/>
              <a:t>/</a:t>
            </a:r>
            <a:r>
              <a:rPr lang="en-US" dirty="0" err="1"/>
              <a:t>postgres</a:t>
            </a:r>
            <a:r>
              <a:rPr lang="en-US" dirty="0"/>
              <a:t> DB</a:t>
            </a:r>
          </a:p>
          <a:p>
            <a:pPr lvl="2"/>
            <a:r>
              <a:rPr lang="en-US" dirty="0"/>
              <a:t>Contact ECST ITCs to request student accounts for your class</a:t>
            </a:r>
          </a:p>
          <a:p>
            <a:pPr lvl="1"/>
            <a:r>
              <a:rPr lang="en-US" dirty="0"/>
              <a:t>cs3 (</a:t>
            </a:r>
            <a:r>
              <a:rPr lang="en-US" dirty="0" err="1"/>
              <a:t>linux</a:t>
            </a:r>
            <a:r>
              <a:rPr lang="en-US" dirty="0"/>
              <a:t> account, Tomcat/Nginx, </a:t>
            </a:r>
            <a:r>
              <a:rPr lang="en-US" dirty="0" err="1"/>
              <a:t>postgres</a:t>
            </a:r>
            <a:r>
              <a:rPr lang="en-US" dirty="0"/>
              <a:t> DB)</a:t>
            </a:r>
          </a:p>
          <a:p>
            <a:pPr lvl="2"/>
            <a:r>
              <a:rPr lang="en-US" dirty="0"/>
              <a:t>Contact Dr. Chengyu Sun to request student accounts for your class</a:t>
            </a:r>
          </a:p>
          <a:p>
            <a:r>
              <a:rPr lang="en-US" dirty="0"/>
              <a:t>Senior Design</a:t>
            </a:r>
          </a:p>
          <a:p>
            <a:pPr lvl="1"/>
            <a:r>
              <a:rPr lang="en-US" dirty="0"/>
              <a:t>Virtual Servers</a:t>
            </a:r>
          </a:p>
          <a:p>
            <a:pPr lvl="2"/>
            <a:r>
              <a:rPr lang="en-US" dirty="0"/>
              <a:t>Ubuntu Linux</a:t>
            </a:r>
          </a:p>
          <a:p>
            <a:pPr lvl="2"/>
            <a:r>
              <a:rPr lang="en-US" dirty="0"/>
              <a:t>Contact ECST ITCs to request virtual server for your senior design project</a:t>
            </a:r>
          </a:p>
          <a:p>
            <a:r>
              <a:rPr lang="en-US" dirty="0"/>
              <a:t>Research</a:t>
            </a:r>
          </a:p>
          <a:p>
            <a:pPr lvl="1"/>
            <a:r>
              <a:rPr lang="en-US" dirty="0"/>
              <a:t>San Diego Supercomputer Center (SDSC)</a:t>
            </a:r>
          </a:p>
          <a:p>
            <a:pPr lvl="2"/>
            <a:r>
              <a:rPr lang="en-US" dirty="0"/>
              <a:t>Request account here: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https://www.sdsc.edu/support/accounts_allocations.html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4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5D870-97EB-4470-9DED-B20628872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Request I.T.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CD947-9324-475E-9954-400F366BC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Non-urgent requests</a:t>
            </a:r>
          </a:p>
          <a:p>
            <a:pPr lvl="1"/>
            <a:r>
              <a:rPr lang="en-US" dirty="0"/>
              <a:t>Create a ServiceNow ticket here: 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http://www.calstatela.edu/ecst/itsupport</a:t>
            </a:r>
            <a:endParaRPr lang="en-US" b="1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br>
              <a:rPr lang="en-US" dirty="0"/>
            </a:br>
            <a:r>
              <a:rPr lang="en-US" dirty="0"/>
              <a:t>Urgent requests</a:t>
            </a:r>
          </a:p>
          <a:p>
            <a:pPr lvl="1"/>
            <a:r>
              <a:rPr lang="en-US" dirty="0"/>
              <a:t>ECST Zoom Virtual Helpdesk: </a:t>
            </a:r>
            <a:r>
              <a:rPr lang="en-US" sz="1800" b="1" u="sng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https://www.calstatela.edu/ecst/itc-zoom-helpdesk</a:t>
            </a:r>
            <a:endParaRPr lang="en-US" sz="1800" b="1" u="sng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 us for general questions here (please Cc all three of us in all correspondence):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Fernando Loza: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floza@calstatela.edu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Kenneth Chan: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kchan51@calstatela.edu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Yin Tam: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ytam@calstatela.edu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272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3D5-1BC1-4D2F-995C-B86A119CD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Resources for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F95CB-AE80-4459-A0D1-88D15F73C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51675" cy="41954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Laptops &amp; Hotspots</a:t>
            </a:r>
          </a:p>
          <a:p>
            <a:endParaRPr lang="en-US" dirty="0"/>
          </a:p>
          <a:p>
            <a:r>
              <a:rPr lang="en-US" dirty="0"/>
              <a:t>Remote Desktop campus Open Access Lab computers through </a:t>
            </a:r>
            <a:r>
              <a:rPr lang="en-US" dirty="0" err="1"/>
              <a:t>Labstats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http://www.calstatela.edu/its/remote-access#computer-lab-software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MyTools</a:t>
            </a:r>
            <a:r>
              <a:rPr lang="en-US" dirty="0"/>
              <a:t> (Virtualized applications through Parallels)</a:t>
            </a:r>
          </a:p>
          <a:p>
            <a:endParaRPr lang="en-US" dirty="0"/>
          </a:p>
          <a:p>
            <a:r>
              <a:rPr lang="en-US" dirty="0"/>
              <a:t>Home Use licensed software available </a:t>
            </a:r>
          </a:p>
          <a:p>
            <a:pPr lvl="1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https://www.calstatela.edu/ecst/software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dirty="0"/>
              <a:t>Plus tons of Open Source Software!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3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D3084-F903-4732-893F-916FAC4D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187" y="2602150"/>
            <a:ext cx="9341037" cy="1423583"/>
          </a:xfrm>
        </p:spPr>
        <p:txBody>
          <a:bodyPr/>
          <a:lstStyle/>
          <a:p>
            <a:pPr algn="ctr"/>
            <a:r>
              <a:rPr lang="en-US" sz="8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33305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444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College of ECST ITC Presentation</vt:lpstr>
      <vt:lpstr>Laptops available for students through Student Life!</vt:lpstr>
      <vt:lpstr>Full-time and Part-time faculty computing resources</vt:lpstr>
      <vt:lpstr>Computer Servers available for classes, senior design, and research</vt:lpstr>
      <vt:lpstr>How to Request I.T. help</vt:lpstr>
      <vt:lpstr>Computing Resources for Students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ECST ITC Presentation</dc:title>
  <dc:creator>Loza, Fernando</dc:creator>
  <cp:lastModifiedBy>Chan, Kenneth</cp:lastModifiedBy>
  <cp:revision>9</cp:revision>
  <dcterms:created xsi:type="dcterms:W3CDTF">2020-08-12T22:40:08Z</dcterms:created>
  <dcterms:modified xsi:type="dcterms:W3CDTF">2021-01-14T23:09:47Z</dcterms:modified>
</cp:coreProperties>
</file>