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2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</p:sldIdLst>
  <p:sldSz cy="5143500" cx="9144000"/>
  <p:notesSz cx="6858000" cy="9144000"/>
  <p:embeddedFontLst>
    <p:embeddedFont>
      <p:font typeface="Roboto"/>
      <p:regular r:id="rId24"/>
      <p:bold r:id="rId25"/>
      <p:italic r:id="rId26"/>
      <p:boldItalic r:id="rId27"/>
    </p:embeddedFont>
    <p:embeddedFont>
      <p:font typeface="Bebas Neue"/>
      <p:regular r:id="rId28"/>
    </p:embeddedFont>
    <p:embeddedFont>
      <p:font typeface="Pacifico"/>
      <p:regular r:id="rId29"/>
    </p:embeddedFont>
    <p:embeddedFont>
      <p:font typeface="PT Sans"/>
      <p:regular r:id="rId30"/>
      <p:bold r:id="rId31"/>
      <p:italic r:id="rId32"/>
      <p:boldItalic r:id="rId33"/>
    </p:embeddedFont>
    <p:embeddedFont>
      <p:font typeface="Fira Sans Extra Condensed SemiBold"/>
      <p:regular r:id="rId34"/>
      <p:bold r:id="rId35"/>
      <p:italic r:id="rId36"/>
      <p:boldItalic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font" Target="fonts/Roboto-regular.fntdata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Roboto-italic.fntdata"/><Relationship Id="rId25" Type="http://schemas.openxmlformats.org/officeDocument/2006/relationships/font" Target="fonts/Roboto-bold.fntdata"/><Relationship Id="rId28" Type="http://schemas.openxmlformats.org/officeDocument/2006/relationships/font" Target="fonts/BebasNeue-regular.fntdata"/><Relationship Id="rId27" Type="http://schemas.openxmlformats.org/officeDocument/2006/relationships/font" Target="fonts/Roboto-bold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Pacifico-regular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PTSans-bold.fntdata"/><Relationship Id="rId30" Type="http://schemas.openxmlformats.org/officeDocument/2006/relationships/font" Target="fonts/PTSans-regular.fntdata"/><Relationship Id="rId11" Type="http://schemas.openxmlformats.org/officeDocument/2006/relationships/slide" Target="slides/slide7.xml"/><Relationship Id="rId33" Type="http://schemas.openxmlformats.org/officeDocument/2006/relationships/font" Target="fonts/PTSans-boldItalic.fntdata"/><Relationship Id="rId10" Type="http://schemas.openxmlformats.org/officeDocument/2006/relationships/slide" Target="slides/slide6.xml"/><Relationship Id="rId32" Type="http://schemas.openxmlformats.org/officeDocument/2006/relationships/font" Target="fonts/PTSans-italic.fntdata"/><Relationship Id="rId13" Type="http://schemas.openxmlformats.org/officeDocument/2006/relationships/slide" Target="slides/slide9.xml"/><Relationship Id="rId35" Type="http://schemas.openxmlformats.org/officeDocument/2006/relationships/font" Target="fonts/FiraSansExtraCondensedSemiBold-bold.fntdata"/><Relationship Id="rId12" Type="http://schemas.openxmlformats.org/officeDocument/2006/relationships/slide" Target="slides/slide8.xml"/><Relationship Id="rId34" Type="http://schemas.openxmlformats.org/officeDocument/2006/relationships/font" Target="fonts/FiraSansExtraCondensedSemiBold-regular.fntdata"/><Relationship Id="rId15" Type="http://schemas.openxmlformats.org/officeDocument/2006/relationships/slide" Target="slides/slide11.xml"/><Relationship Id="rId37" Type="http://schemas.openxmlformats.org/officeDocument/2006/relationships/font" Target="fonts/FiraSansExtraCondensedSemiBold-boldItalic.fntdata"/><Relationship Id="rId14" Type="http://schemas.openxmlformats.org/officeDocument/2006/relationships/slide" Target="slides/slide10.xml"/><Relationship Id="rId36" Type="http://schemas.openxmlformats.org/officeDocument/2006/relationships/font" Target="fonts/FiraSansExtraCondensedSemiBold-italic.fntdata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4dfce81f19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4dfce81f19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12e87269177_1_2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12e87269177_1_2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12e87269177_1_2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12e87269177_1_2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12e87269177_1_2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12e87269177_1_2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12e87269177_1_2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12e87269177_1_2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12e87269177_1_2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12e87269177_1_2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12e87269177_1_2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12e87269177_1_2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12e87269177_1_2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12e87269177_1_2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12e87269177_1_2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12e87269177_1_2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12e87269177_1_2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12e87269177_1_2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12e87269177_1_2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12e87269177_1_2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2e87269177_1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12e87269177_1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12e87269177_1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12e87269177_1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2e87269177_1_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12e87269177_1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12e87269177_1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12e87269177_1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12e87269177_1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12e87269177_1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1085169ca90_0_6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1085169ca90_0_6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cff506be0a_0_4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cff506be0a_0_4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2e87269177_1_2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12e87269177_1_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www.flaticon.com/packs/mass-production-38?word=mass%20production/?utm_source=slidesgo_template&amp;utm_medium=referral-link&amp;utm_campaign=sg_resources&amp;utm_content=flaticon" TargetMode="Externa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type="ctrTitle"/>
          </p:nvPr>
        </p:nvSpPr>
        <p:spPr>
          <a:xfrm>
            <a:off x="675035" y="1587700"/>
            <a:ext cx="4548900" cy="145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b="0" sz="5500"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/>
        </p:txBody>
      </p:sp>
      <p:sp>
        <p:nvSpPr>
          <p:cNvPr id="10" name="Google Shape;10;p2"/>
          <p:cNvSpPr txBox="1"/>
          <p:nvPr>
            <p:ph idx="1" type="subTitle"/>
          </p:nvPr>
        </p:nvSpPr>
        <p:spPr>
          <a:xfrm>
            <a:off x="675035" y="3113303"/>
            <a:ext cx="4548900" cy="44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/>
          <p:nvPr>
            <p:ph hasCustomPrompt="1" type="title"/>
          </p:nvPr>
        </p:nvSpPr>
        <p:spPr>
          <a:xfrm>
            <a:off x="1284000" y="1387300"/>
            <a:ext cx="6576000" cy="210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4900">
                <a:solidFill>
                  <a:srgbClr val="10112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/>
          <p:nvPr>
            <p:ph idx="1" type="subTitle"/>
          </p:nvPr>
        </p:nvSpPr>
        <p:spPr>
          <a:xfrm>
            <a:off x="1284000" y="3259075"/>
            <a:ext cx="6576000" cy="49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_1_1_1_1_1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/>
          <p:nvPr>
            <p:ph type="title"/>
          </p:nvPr>
        </p:nvSpPr>
        <p:spPr>
          <a:xfrm>
            <a:off x="720000" y="1682850"/>
            <a:ext cx="23055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42" name="Google Shape;42;p13"/>
          <p:cNvSpPr txBox="1"/>
          <p:nvPr>
            <p:ph idx="1" type="subTitle"/>
          </p:nvPr>
        </p:nvSpPr>
        <p:spPr>
          <a:xfrm>
            <a:off x="720000" y="2269375"/>
            <a:ext cx="23055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43" name="Google Shape;43;p13"/>
          <p:cNvSpPr txBox="1"/>
          <p:nvPr>
            <p:ph idx="2" type="title"/>
          </p:nvPr>
        </p:nvSpPr>
        <p:spPr>
          <a:xfrm>
            <a:off x="3419269" y="1682850"/>
            <a:ext cx="23055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44" name="Google Shape;44;p13"/>
          <p:cNvSpPr txBox="1"/>
          <p:nvPr>
            <p:ph idx="3" type="subTitle"/>
          </p:nvPr>
        </p:nvSpPr>
        <p:spPr>
          <a:xfrm>
            <a:off x="3419269" y="2269375"/>
            <a:ext cx="23055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45" name="Google Shape;45;p13"/>
          <p:cNvSpPr txBox="1"/>
          <p:nvPr>
            <p:ph idx="4" type="title"/>
          </p:nvPr>
        </p:nvSpPr>
        <p:spPr>
          <a:xfrm>
            <a:off x="720000" y="3116250"/>
            <a:ext cx="23055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46" name="Google Shape;46;p13"/>
          <p:cNvSpPr txBox="1"/>
          <p:nvPr>
            <p:ph idx="5" type="subTitle"/>
          </p:nvPr>
        </p:nvSpPr>
        <p:spPr>
          <a:xfrm>
            <a:off x="720000" y="3702775"/>
            <a:ext cx="23055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47" name="Google Shape;47;p13"/>
          <p:cNvSpPr txBox="1"/>
          <p:nvPr>
            <p:ph idx="6" type="title"/>
          </p:nvPr>
        </p:nvSpPr>
        <p:spPr>
          <a:xfrm>
            <a:off x="3419269" y="3116250"/>
            <a:ext cx="23055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48" name="Google Shape;48;p13"/>
          <p:cNvSpPr txBox="1"/>
          <p:nvPr>
            <p:ph idx="7" type="subTitle"/>
          </p:nvPr>
        </p:nvSpPr>
        <p:spPr>
          <a:xfrm>
            <a:off x="3419269" y="3702775"/>
            <a:ext cx="23055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49" name="Google Shape;49;p13"/>
          <p:cNvSpPr txBox="1"/>
          <p:nvPr>
            <p:ph idx="8" type="title"/>
          </p:nvPr>
        </p:nvSpPr>
        <p:spPr>
          <a:xfrm>
            <a:off x="6118545" y="1682850"/>
            <a:ext cx="23055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50" name="Google Shape;50;p13"/>
          <p:cNvSpPr txBox="1"/>
          <p:nvPr>
            <p:ph idx="9" type="subTitle"/>
          </p:nvPr>
        </p:nvSpPr>
        <p:spPr>
          <a:xfrm>
            <a:off x="6118545" y="2269375"/>
            <a:ext cx="23055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51" name="Google Shape;51;p13"/>
          <p:cNvSpPr txBox="1"/>
          <p:nvPr>
            <p:ph idx="13" type="title"/>
          </p:nvPr>
        </p:nvSpPr>
        <p:spPr>
          <a:xfrm>
            <a:off x="6118545" y="3116250"/>
            <a:ext cx="23055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52" name="Google Shape;52;p13"/>
          <p:cNvSpPr txBox="1"/>
          <p:nvPr>
            <p:ph idx="14" type="subTitle"/>
          </p:nvPr>
        </p:nvSpPr>
        <p:spPr>
          <a:xfrm>
            <a:off x="6118545" y="3702775"/>
            <a:ext cx="23055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hasCustomPrompt="1" idx="15" type="title"/>
          </p:nvPr>
        </p:nvSpPr>
        <p:spPr>
          <a:xfrm>
            <a:off x="720000" y="1344783"/>
            <a:ext cx="734700" cy="447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10112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/>
          <p:nvPr>
            <p:ph hasCustomPrompt="1" idx="16" type="title"/>
          </p:nvPr>
        </p:nvSpPr>
        <p:spPr>
          <a:xfrm>
            <a:off x="720000" y="2778191"/>
            <a:ext cx="734700" cy="447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10112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/>
          <p:nvPr>
            <p:ph hasCustomPrompt="1" idx="17" type="title"/>
          </p:nvPr>
        </p:nvSpPr>
        <p:spPr>
          <a:xfrm>
            <a:off x="3419275" y="1344783"/>
            <a:ext cx="734700" cy="447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10112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/>
          <p:nvPr>
            <p:ph hasCustomPrompt="1" idx="18" type="title"/>
          </p:nvPr>
        </p:nvSpPr>
        <p:spPr>
          <a:xfrm>
            <a:off x="3419275" y="2778191"/>
            <a:ext cx="734700" cy="447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10112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7" name="Google Shape;57;p13"/>
          <p:cNvSpPr txBox="1"/>
          <p:nvPr>
            <p:ph hasCustomPrompt="1" idx="19" type="title"/>
          </p:nvPr>
        </p:nvSpPr>
        <p:spPr>
          <a:xfrm>
            <a:off x="6118550" y="1344783"/>
            <a:ext cx="734700" cy="447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10112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8" name="Google Shape;58;p13"/>
          <p:cNvSpPr txBox="1"/>
          <p:nvPr>
            <p:ph hasCustomPrompt="1" idx="20" type="title"/>
          </p:nvPr>
        </p:nvSpPr>
        <p:spPr>
          <a:xfrm>
            <a:off x="6118550" y="2778191"/>
            <a:ext cx="734700" cy="447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10112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/>
          <p:nvPr>
            <p:ph idx="21"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_1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2311800" y="1189100"/>
            <a:ext cx="4520400" cy="196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15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62" name="Google Shape;62;p14"/>
          <p:cNvSpPr txBox="1"/>
          <p:nvPr>
            <p:ph idx="1" type="subTitle"/>
          </p:nvPr>
        </p:nvSpPr>
        <p:spPr>
          <a:xfrm>
            <a:off x="2158550" y="3153500"/>
            <a:ext cx="4872900" cy="80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BLANK_1_1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/>
          <p:nvPr>
            <p:ph type="title"/>
          </p:nvPr>
        </p:nvSpPr>
        <p:spPr>
          <a:xfrm>
            <a:off x="3557400" y="3100288"/>
            <a:ext cx="4360200" cy="53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5" name="Google Shape;65;p15"/>
          <p:cNvSpPr txBox="1"/>
          <p:nvPr>
            <p:ph idx="1" type="subTitle"/>
          </p:nvPr>
        </p:nvSpPr>
        <p:spPr>
          <a:xfrm>
            <a:off x="1226400" y="1511313"/>
            <a:ext cx="6691200" cy="147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/>
          <p:nvPr>
            <p:ph type="title"/>
          </p:nvPr>
        </p:nvSpPr>
        <p:spPr>
          <a:xfrm>
            <a:off x="720000" y="2936100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68" name="Google Shape;68;p16"/>
          <p:cNvSpPr txBox="1"/>
          <p:nvPr>
            <p:ph idx="1" type="subTitle"/>
          </p:nvPr>
        </p:nvSpPr>
        <p:spPr>
          <a:xfrm>
            <a:off x="720000" y="3508800"/>
            <a:ext cx="4294800" cy="100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4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7"/>
          <p:cNvSpPr txBox="1"/>
          <p:nvPr>
            <p:ph type="title"/>
          </p:nvPr>
        </p:nvSpPr>
        <p:spPr>
          <a:xfrm>
            <a:off x="720000" y="1745250"/>
            <a:ext cx="32331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71" name="Google Shape;71;p17"/>
          <p:cNvSpPr txBox="1"/>
          <p:nvPr>
            <p:ph idx="1" type="subTitle"/>
          </p:nvPr>
        </p:nvSpPr>
        <p:spPr>
          <a:xfrm>
            <a:off x="720000" y="2317950"/>
            <a:ext cx="2575500" cy="108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3">
  <p:cSld name="CUSTOM_4_1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/>
          <p:nvPr>
            <p:ph type="title"/>
          </p:nvPr>
        </p:nvSpPr>
        <p:spPr>
          <a:xfrm>
            <a:off x="5553850" y="1745250"/>
            <a:ext cx="26304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74" name="Google Shape;74;p18"/>
          <p:cNvSpPr txBox="1"/>
          <p:nvPr>
            <p:ph idx="1" type="subTitle"/>
          </p:nvPr>
        </p:nvSpPr>
        <p:spPr>
          <a:xfrm>
            <a:off x="5553975" y="2317950"/>
            <a:ext cx="2630400" cy="108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TITLE_AND_TWO_COLUMNS_1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9"/>
          <p:cNvSpPr txBox="1"/>
          <p:nvPr>
            <p:ph type="title"/>
          </p:nvPr>
        </p:nvSpPr>
        <p:spPr>
          <a:xfrm>
            <a:off x="1596700" y="2112197"/>
            <a:ext cx="2742600" cy="55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Font typeface="Fira Sans Extra Condensed SemiBold"/>
              <a:buNone/>
              <a:defRPr b="0" sz="2300"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Font typeface="Fira Sans Extra Condensed SemiBold"/>
              <a:buNone/>
              <a:defRPr b="0"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Font typeface="Fira Sans Extra Condensed SemiBold"/>
              <a:buNone/>
              <a:defRPr b="0"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Font typeface="Fira Sans Extra Condensed SemiBold"/>
              <a:buNone/>
              <a:defRPr b="0"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Font typeface="Fira Sans Extra Condensed SemiBold"/>
              <a:buNone/>
              <a:defRPr b="0"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Font typeface="Fira Sans Extra Condensed SemiBold"/>
              <a:buNone/>
              <a:defRPr b="0"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Font typeface="Fira Sans Extra Condensed SemiBold"/>
              <a:buNone/>
              <a:defRPr b="0"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Font typeface="Fira Sans Extra Condensed SemiBold"/>
              <a:buNone/>
              <a:defRPr b="0"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Font typeface="Fira Sans Extra Condensed SemiBold"/>
              <a:buNone/>
              <a:defRPr b="0"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9pPr>
          </a:lstStyle>
          <a:p/>
        </p:txBody>
      </p:sp>
      <p:sp>
        <p:nvSpPr>
          <p:cNvPr id="77" name="Google Shape;77;p19"/>
          <p:cNvSpPr txBox="1"/>
          <p:nvPr>
            <p:ph idx="2" type="title"/>
          </p:nvPr>
        </p:nvSpPr>
        <p:spPr>
          <a:xfrm>
            <a:off x="4804747" y="2112197"/>
            <a:ext cx="2742600" cy="55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Font typeface="Fira Sans Extra Condensed SemiBold"/>
              <a:buNone/>
              <a:defRPr b="0" sz="2300"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Font typeface="Fira Sans Extra Condensed SemiBold"/>
              <a:buNone/>
              <a:defRPr b="0"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Font typeface="Fira Sans Extra Condensed SemiBold"/>
              <a:buNone/>
              <a:defRPr b="0"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Font typeface="Fira Sans Extra Condensed SemiBold"/>
              <a:buNone/>
              <a:defRPr b="0"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Font typeface="Fira Sans Extra Condensed SemiBold"/>
              <a:buNone/>
              <a:defRPr b="0"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Font typeface="Fira Sans Extra Condensed SemiBold"/>
              <a:buNone/>
              <a:defRPr b="0"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Font typeface="Fira Sans Extra Condensed SemiBold"/>
              <a:buNone/>
              <a:defRPr b="0"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Font typeface="Fira Sans Extra Condensed SemiBold"/>
              <a:buNone/>
              <a:defRPr b="0"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Font typeface="Fira Sans Extra Condensed SemiBold"/>
              <a:buNone/>
              <a:defRPr b="0"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9pPr>
          </a:lstStyle>
          <a:p/>
        </p:txBody>
      </p:sp>
      <p:sp>
        <p:nvSpPr>
          <p:cNvPr id="78" name="Google Shape;78;p19"/>
          <p:cNvSpPr txBox="1"/>
          <p:nvPr>
            <p:ph idx="1" type="subTitle"/>
          </p:nvPr>
        </p:nvSpPr>
        <p:spPr>
          <a:xfrm>
            <a:off x="4923247" y="2599822"/>
            <a:ext cx="2505600" cy="101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79" name="Google Shape;79;p19"/>
          <p:cNvSpPr txBox="1"/>
          <p:nvPr>
            <p:ph idx="3" type="subTitle"/>
          </p:nvPr>
        </p:nvSpPr>
        <p:spPr>
          <a:xfrm>
            <a:off x="1715375" y="2599822"/>
            <a:ext cx="2505600" cy="101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80" name="Google Shape;80;p19"/>
          <p:cNvSpPr txBox="1"/>
          <p:nvPr>
            <p:ph idx="4"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6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0"/>
          <p:cNvSpPr txBox="1"/>
          <p:nvPr>
            <p:ph type="title"/>
          </p:nvPr>
        </p:nvSpPr>
        <p:spPr>
          <a:xfrm>
            <a:off x="937700" y="2099750"/>
            <a:ext cx="21753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83" name="Google Shape;83;p20"/>
          <p:cNvSpPr txBox="1"/>
          <p:nvPr>
            <p:ph idx="1" type="subTitle"/>
          </p:nvPr>
        </p:nvSpPr>
        <p:spPr>
          <a:xfrm>
            <a:off x="937700" y="2493925"/>
            <a:ext cx="2175300" cy="86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84" name="Google Shape;84;p20"/>
          <p:cNvSpPr txBox="1"/>
          <p:nvPr>
            <p:ph idx="2" type="title"/>
          </p:nvPr>
        </p:nvSpPr>
        <p:spPr>
          <a:xfrm>
            <a:off x="3484419" y="2099750"/>
            <a:ext cx="21753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85" name="Google Shape;85;p20"/>
          <p:cNvSpPr txBox="1"/>
          <p:nvPr>
            <p:ph idx="3" type="subTitle"/>
          </p:nvPr>
        </p:nvSpPr>
        <p:spPr>
          <a:xfrm>
            <a:off x="3484421" y="2493925"/>
            <a:ext cx="2175300" cy="86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86" name="Google Shape;86;p20"/>
          <p:cNvSpPr txBox="1"/>
          <p:nvPr>
            <p:ph idx="4" type="title"/>
          </p:nvPr>
        </p:nvSpPr>
        <p:spPr>
          <a:xfrm>
            <a:off x="6031146" y="2099750"/>
            <a:ext cx="21753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87" name="Google Shape;87;p20"/>
          <p:cNvSpPr txBox="1"/>
          <p:nvPr>
            <p:ph idx="5" type="subTitle"/>
          </p:nvPr>
        </p:nvSpPr>
        <p:spPr>
          <a:xfrm>
            <a:off x="6031149" y="2493925"/>
            <a:ext cx="2175300" cy="86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88" name="Google Shape;88;p20"/>
          <p:cNvSpPr txBox="1"/>
          <p:nvPr>
            <p:ph idx="6"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/>
          <p:nvPr>
            <p:ph type="title"/>
          </p:nvPr>
        </p:nvSpPr>
        <p:spPr>
          <a:xfrm>
            <a:off x="720000" y="2150850"/>
            <a:ext cx="5067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3" name="Google Shape;13;p3"/>
          <p:cNvSpPr txBox="1"/>
          <p:nvPr>
            <p:ph hasCustomPrompt="1" idx="2" type="title"/>
          </p:nvPr>
        </p:nvSpPr>
        <p:spPr>
          <a:xfrm>
            <a:off x="720000" y="1337825"/>
            <a:ext cx="5067600" cy="84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/>
          <p:nvPr>
            <p:ph idx="1" type="subTitle"/>
          </p:nvPr>
        </p:nvSpPr>
        <p:spPr>
          <a:xfrm>
            <a:off x="720000" y="2903575"/>
            <a:ext cx="5067600" cy="71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5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1"/>
          <p:cNvSpPr txBox="1"/>
          <p:nvPr>
            <p:ph type="title"/>
          </p:nvPr>
        </p:nvSpPr>
        <p:spPr>
          <a:xfrm>
            <a:off x="2424850" y="1618250"/>
            <a:ext cx="19782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91" name="Google Shape;91;p21"/>
          <p:cNvSpPr txBox="1"/>
          <p:nvPr>
            <p:ph idx="1" type="subTitle"/>
          </p:nvPr>
        </p:nvSpPr>
        <p:spPr>
          <a:xfrm>
            <a:off x="2424850" y="2204775"/>
            <a:ext cx="1978200" cy="66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92" name="Google Shape;92;p21"/>
          <p:cNvSpPr txBox="1"/>
          <p:nvPr>
            <p:ph idx="2" type="title"/>
          </p:nvPr>
        </p:nvSpPr>
        <p:spPr>
          <a:xfrm>
            <a:off x="4740958" y="1618250"/>
            <a:ext cx="19782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93" name="Google Shape;93;p21"/>
          <p:cNvSpPr txBox="1"/>
          <p:nvPr>
            <p:ph idx="3" type="subTitle"/>
          </p:nvPr>
        </p:nvSpPr>
        <p:spPr>
          <a:xfrm>
            <a:off x="4740954" y="2204775"/>
            <a:ext cx="1978200" cy="66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94" name="Google Shape;94;p21"/>
          <p:cNvSpPr txBox="1"/>
          <p:nvPr>
            <p:ph idx="4" type="title"/>
          </p:nvPr>
        </p:nvSpPr>
        <p:spPr>
          <a:xfrm>
            <a:off x="2424850" y="3051650"/>
            <a:ext cx="19782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95" name="Google Shape;95;p21"/>
          <p:cNvSpPr txBox="1"/>
          <p:nvPr>
            <p:ph idx="5" type="subTitle"/>
          </p:nvPr>
        </p:nvSpPr>
        <p:spPr>
          <a:xfrm>
            <a:off x="2424850" y="3638175"/>
            <a:ext cx="1978200" cy="66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96" name="Google Shape;96;p21"/>
          <p:cNvSpPr txBox="1"/>
          <p:nvPr>
            <p:ph idx="6" type="title"/>
          </p:nvPr>
        </p:nvSpPr>
        <p:spPr>
          <a:xfrm>
            <a:off x="4740958" y="3051650"/>
            <a:ext cx="19782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97" name="Google Shape;97;p21"/>
          <p:cNvSpPr txBox="1"/>
          <p:nvPr>
            <p:ph idx="7" type="subTitle"/>
          </p:nvPr>
        </p:nvSpPr>
        <p:spPr>
          <a:xfrm>
            <a:off x="4740954" y="3638175"/>
            <a:ext cx="1978200" cy="66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98" name="Google Shape;98;p21"/>
          <p:cNvSpPr txBox="1"/>
          <p:nvPr>
            <p:ph idx="8"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7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2"/>
          <p:cNvSpPr txBox="1"/>
          <p:nvPr>
            <p:ph type="title"/>
          </p:nvPr>
        </p:nvSpPr>
        <p:spPr>
          <a:xfrm>
            <a:off x="1101175" y="1682850"/>
            <a:ext cx="19860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01" name="Google Shape;101;p22"/>
          <p:cNvSpPr txBox="1"/>
          <p:nvPr>
            <p:ph idx="1" type="subTitle"/>
          </p:nvPr>
        </p:nvSpPr>
        <p:spPr>
          <a:xfrm>
            <a:off x="1101175" y="2269375"/>
            <a:ext cx="19860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42424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02" name="Google Shape;102;p22"/>
          <p:cNvSpPr txBox="1"/>
          <p:nvPr>
            <p:ph idx="2" type="title"/>
          </p:nvPr>
        </p:nvSpPr>
        <p:spPr>
          <a:xfrm>
            <a:off x="3578948" y="1682850"/>
            <a:ext cx="19860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03" name="Google Shape;103;p22"/>
          <p:cNvSpPr txBox="1"/>
          <p:nvPr>
            <p:ph idx="3" type="subTitle"/>
          </p:nvPr>
        </p:nvSpPr>
        <p:spPr>
          <a:xfrm>
            <a:off x="3578948" y="2269375"/>
            <a:ext cx="19860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42424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04" name="Google Shape;104;p22"/>
          <p:cNvSpPr txBox="1"/>
          <p:nvPr>
            <p:ph idx="4" type="title"/>
          </p:nvPr>
        </p:nvSpPr>
        <p:spPr>
          <a:xfrm>
            <a:off x="1101175" y="3116250"/>
            <a:ext cx="19860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05" name="Google Shape;105;p22"/>
          <p:cNvSpPr txBox="1"/>
          <p:nvPr>
            <p:ph idx="5" type="subTitle"/>
          </p:nvPr>
        </p:nvSpPr>
        <p:spPr>
          <a:xfrm>
            <a:off x="1101175" y="3702775"/>
            <a:ext cx="19860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42424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06" name="Google Shape;106;p22"/>
          <p:cNvSpPr txBox="1"/>
          <p:nvPr>
            <p:ph idx="6" type="title"/>
          </p:nvPr>
        </p:nvSpPr>
        <p:spPr>
          <a:xfrm>
            <a:off x="3578948" y="3116250"/>
            <a:ext cx="19860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07" name="Google Shape;107;p22"/>
          <p:cNvSpPr txBox="1"/>
          <p:nvPr>
            <p:ph idx="7" type="subTitle"/>
          </p:nvPr>
        </p:nvSpPr>
        <p:spPr>
          <a:xfrm>
            <a:off x="3578948" y="3702775"/>
            <a:ext cx="19860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42424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08" name="Google Shape;108;p22"/>
          <p:cNvSpPr txBox="1"/>
          <p:nvPr>
            <p:ph idx="8" type="title"/>
          </p:nvPr>
        </p:nvSpPr>
        <p:spPr>
          <a:xfrm>
            <a:off x="6056727" y="1682850"/>
            <a:ext cx="19860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09" name="Google Shape;109;p22"/>
          <p:cNvSpPr txBox="1"/>
          <p:nvPr>
            <p:ph idx="9" type="subTitle"/>
          </p:nvPr>
        </p:nvSpPr>
        <p:spPr>
          <a:xfrm>
            <a:off x="6056727" y="2269375"/>
            <a:ext cx="19860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42424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10" name="Google Shape;110;p22"/>
          <p:cNvSpPr txBox="1"/>
          <p:nvPr>
            <p:ph idx="13" type="title"/>
          </p:nvPr>
        </p:nvSpPr>
        <p:spPr>
          <a:xfrm>
            <a:off x="6056727" y="3116250"/>
            <a:ext cx="19860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11" name="Google Shape;111;p22"/>
          <p:cNvSpPr txBox="1"/>
          <p:nvPr>
            <p:ph idx="14" type="subTitle"/>
          </p:nvPr>
        </p:nvSpPr>
        <p:spPr>
          <a:xfrm>
            <a:off x="6056727" y="3702775"/>
            <a:ext cx="19860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42424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12" name="Google Shape;112;p22"/>
          <p:cNvSpPr txBox="1"/>
          <p:nvPr>
            <p:ph idx="15"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CUSTOM_8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hasCustomPrompt="1" type="title"/>
          </p:nvPr>
        </p:nvSpPr>
        <p:spPr>
          <a:xfrm>
            <a:off x="2223600" y="670225"/>
            <a:ext cx="4696800" cy="76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15" name="Google Shape;115;p23"/>
          <p:cNvSpPr txBox="1"/>
          <p:nvPr>
            <p:ph idx="1" type="subTitle"/>
          </p:nvPr>
        </p:nvSpPr>
        <p:spPr>
          <a:xfrm>
            <a:off x="2223600" y="1253625"/>
            <a:ext cx="4696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116" name="Google Shape;116;p23"/>
          <p:cNvSpPr txBox="1"/>
          <p:nvPr>
            <p:ph hasCustomPrompt="1" idx="2" type="title"/>
          </p:nvPr>
        </p:nvSpPr>
        <p:spPr>
          <a:xfrm>
            <a:off x="2223600" y="1954311"/>
            <a:ext cx="4696800" cy="76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17" name="Google Shape;117;p23"/>
          <p:cNvSpPr txBox="1"/>
          <p:nvPr>
            <p:ph idx="3" type="subTitle"/>
          </p:nvPr>
        </p:nvSpPr>
        <p:spPr>
          <a:xfrm>
            <a:off x="2223600" y="2554644"/>
            <a:ext cx="4696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118" name="Google Shape;118;p23"/>
          <p:cNvSpPr txBox="1"/>
          <p:nvPr>
            <p:ph hasCustomPrompt="1" idx="4" type="title"/>
          </p:nvPr>
        </p:nvSpPr>
        <p:spPr>
          <a:xfrm>
            <a:off x="2223600" y="3265638"/>
            <a:ext cx="4696800" cy="76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19" name="Google Shape;119;p23"/>
          <p:cNvSpPr txBox="1"/>
          <p:nvPr>
            <p:ph idx="5" type="subTitle"/>
          </p:nvPr>
        </p:nvSpPr>
        <p:spPr>
          <a:xfrm>
            <a:off x="2223600" y="3874463"/>
            <a:ext cx="4696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3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4"/>
          <p:cNvSpPr txBox="1"/>
          <p:nvPr>
            <p:ph type="title"/>
          </p:nvPr>
        </p:nvSpPr>
        <p:spPr>
          <a:xfrm>
            <a:off x="720000" y="631037"/>
            <a:ext cx="4294800" cy="87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22" name="Google Shape;122;p24"/>
          <p:cNvSpPr txBox="1"/>
          <p:nvPr>
            <p:ph idx="1" type="subTitle"/>
          </p:nvPr>
        </p:nvSpPr>
        <p:spPr>
          <a:xfrm>
            <a:off x="720000" y="1661750"/>
            <a:ext cx="3434700" cy="1426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9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/>
          <p:nvPr>
            <p:ph idx="1" type="body"/>
          </p:nvPr>
        </p:nvSpPr>
        <p:spPr>
          <a:xfrm>
            <a:off x="720000" y="1215752"/>
            <a:ext cx="7704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50">
                <a:solidFill>
                  <a:srgbClr val="434343"/>
                </a:solidFill>
              </a:defRPr>
            </a:lvl1pPr>
            <a:lvl2pPr indent="-3048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indent="-3048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indent="-3048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indent="-3048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indent="-3048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indent="-3048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indent="-3048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indent="-3048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17" name="Google Shape;17;p4"/>
          <p:cNvSpPr txBox="1"/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/>
          <p:nvPr>
            <p:ph type="title"/>
          </p:nvPr>
        </p:nvSpPr>
        <p:spPr>
          <a:xfrm>
            <a:off x="1464614" y="3121122"/>
            <a:ext cx="2742600" cy="55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Font typeface="Fira Sans Extra Condensed SemiBold"/>
              <a:buNone/>
              <a:defRPr b="0" sz="2300"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Font typeface="Fira Sans Extra Condensed SemiBold"/>
              <a:buNone/>
              <a:defRPr b="0"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Font typeface="Fira Sans Extra Condensed SemiBold"/>
              <a:buNone/>
              <a:defRPr b="0"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Font typeface="Fira Sans Extra Condensed SemiBold"/>
              <a:buNone/>
              <a:defRPr b="0"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Font typeface="Fira Sans Extra Condensed SemiBold"/>
              <a:buNone/>
              <a:defRPr b="0"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Font typeface="Fira Sans Extra Condensed SemiBold"/>
              <a:buNone/>
              <a:defRPr b="0"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Font typeface="Fira Sans Extra Condensed SemiBold"/>
              <a:buNone/>
              <a:defRPr b="0"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Font typeface="Fira Sans Extra Condensed SemiBold"/>
              <a:buNone/>
              <a:defRPr b="0"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Font typeface="Fira Sans Extra Condensed SemiBold"/>
              <a:buNone/>
              <a:defRPr b="0"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9pPr>
          </a:lstStyle>
          <a:p/>
        </p:txBody>
      </p:sp>
      <p:sp>
        <p:nvSpPr>
          <p:cNvPr id="20" name="Google Shape;20;p5"/>
          <p:cNvSpPr txBox="1"/>
          <p:nvPr>
            <p:ph idx="2" type="title"/>
          </p:nvPr>
        </p:nvSpPr>
        <p:spPr>
          <a:xfrm>
            <a:off x="4936786" y="3121122"/>
            <a:ext cx="2742600" cy="55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Font typeface="Fira Sans Extra Condensed SemiBold"/>
              <a:buNone/>
              <a:defRPr b="0" sz="2300"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Font typeface="Fira Sans Extra Condensed SemiBold"/>
              <a:buNone/>
              <a:defRPr b="0"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Font typeface="Fira Sans Extra Condensed SemiBold"/>
              <a:buNone/>
              <a:defRPr b="0"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Font typeface="Fira Sans Extra Condensed SemiBold"/>
              <a:buNone/>
              <a:defRPr b="0"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Font typeface="Fira Sans Extra Condensed SemiBold"/>
              <a:buNone/>
              <a:defRPr b="0"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Font typeface="Fira Sans Extra Condensed SemiBold"/>
              <a:buNone/>
              <a:defRPr b="0"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Font typeface="Fira Sans Extra Condensed SemiBold"/>
              <a:buNone/>
              <a:defRPr b="0"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Font typeface="Fira Sans Extra Condensed SemiBold"/>
              <a:buNone/>
              <a:defRPr b="0"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Font typeface="Fira Sans Extra Condensed SemiBold"/>
              <a:buNone/>
              <a:defRPr b="0"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9pPr>
          </a:lstStyle>
          <a:p/>
        </p:txBody>
      </p:sp>
      <p:sp>
        <p:nvSpPr>
          <p:cNvPr id="21" name="Google Shape;21;p5"/>
          <p:cNvSpPr txBox="1"/>
          <p:nvPr>
            <p:ph idx="1" type="subTitle"/>
          </p:nvPr>
        </p:nvSpPr>
        <p:spPr>
          <a:xfrm>
            <a:off x="5055286" y="3608747"/>
            <a:ext cx="2505600" cy="101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2" name="Google Shape;22;p5"/>
          <p:cNvSpPr txBox="1"/>
          <p:nvPr>
            <p:ph idx="3" type="subTitle"/>
          </p:nvPr>
        </p:nvSpPr>
        <p:spPr>
          <a:xfrm>
            <a:off x="1583289" y="3608747"/>
            <a:ext cx="2505600" cy="101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3" name="Google Shape;23;p5"/>
          <p:cNvSpPr txBox="1"/>
          <p:nvPr>
            <p:ph idx="4"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>
            <a:hlinkClick r:id="rId2"/>
          </p:cNvPr>
          <p:cNvSpPr txBox="1"/>
          <p:nvPr>
            <p:ph type="title"/>
          </p:nvPr>
        </p:nvSpPr>
        <p:spPr>
          <a:xfrm>
            <a:off x="457200" y="411475"/>
            <a:ext cx="8238900" cy="47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b="0" sz="3000">
                <a:solidFill>
                  <a:schemeClr val="hlink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/>
          <p:nvPr>
            <p:ph type="title"/>
          </p:nvPr>
        </p:nvSpPr>
        <p:spPr>
          <a:xfrm>
            <a:off x="720000" y="1015750"/>
            <a:ext cx="42948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8" name="Google Shape;28;p7"/>
          <p:cNvSpPr txBox="1"/>
          <p:nvPr>
            <p:ph idx="1" type="subTitle"/>
          </p:nvPr>
        </p:nvSpPr>
        <p:spPr>
          <a:xfrm>
            <a:off x="720000" y="1829450"/>
            <a:ext cx="4294800" cy="229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/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/>
          <p:nvPr>
            <p:ph type="title"/>
          </p:nvPr>
        </p:nvSpPr>
        <p:spPr>
          <a:xfrm>
            <a:off x="720000" y="1413525"/>
            <a:ext cx="3298500" cy="2095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33" name="Google Shape;33;p9"/>
          <p:cNvSpPr txBox="1"/>
          <p:nvPr>
            <p:ph idx="1" type="subTitle"/>
          </p:nvPr>
        </p:nvSpPr>
        <p:spPr>
          <a:xfrm>
            <a:off x="720000" y="3508800"/>
            <a:ext cx="4294800" cy="100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/>
          <p:nvPr>
            <p:ph type="title"/>
          </p:nvPr>
        </p:nvSpPr>
        <p:spPr>
          <a:xfrm>
            <a:off x="720000" y="3862050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5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Fira Sans Extra Condensed SemiBold"/>
              <a:buNone/>
              <a:defRPr sz="3500">
                <a:solidFill>
                  <a:schemeClr val="accent6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Fira Sans Extra Condensed SemiBold"/>
              <a:buNone/>
              <a:defRPr sz="3500">
                <a:solidFill>
                  <a:schemeClr val="accent6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Fira Sans Extra Condensed SemiBold"/>
              <a:buNone/>
              <a:defRPr sz="3500">
                <a:solidFill>
                  <a:schemeClr val="accent6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Fira Sans Extra Condensed SemiBold"/>
              <a:buNone/>
              <a:defRPr sz="3500">
                <a:solidFill>
                  <a:schemeClr val="accent6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Fira Sans Extra Condensed SemiBold"/>
              <a:buNone/>
              <a:defRPr sz="3500">
                <a:solidFill>
                  <a:schemeClr val="accent6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Fira Sans Extra Condensed SemiBold"/>
              <a:buNone/>
              <a:defRPr sz="3500">
                <a:solidFill>
                  <a:schemeClr val="accent6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Fira Sans Extra Condensed SemiBold"/>
              <a:buNone/>
              <a:defRPr sz="3500">
                <a:solidFill>
                  <a:schemeClr val="accent6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Fira Sans Extra Condensed SemiBold"/>
              <a:buNone/>
              <a:defRPr sz="3500">
                <a:solidFill>
                  <a:schemeClr val="accent6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Fira Sans Extra Condensed SemiBold"/>
              <a:buNone/>
              <a:defRPr sz="3500">
                <a:solidFill>
                  <a:schemeClr val="accent6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13225" y="1152475"/>
            <a:ext cx="7717500" cy="345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Roboto"/>
              <a:buChar char="●"/>
              <a:defRPr sz="12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048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Roboto"/>
              <a:buChar char="○"/>
              <a:defRPr sz="12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048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Roboto"/>
              <a:buChar char="■"/>
              <a:defRPr sz="12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Roboto"/>
              <a:buChar char="●"/>
              <a:defRPr sz="12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Roboto"/>
              <a:buChar char="○"/>
              <a:defRPr sz="12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048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Roboto"/>
              <a:buChar char="■"/>
              <a:defRPr sz="12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048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Roboto"/>
              <a:buChar char="●"/>
              <a:defRPr sz="12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048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Roboto"/>
              <a:buChar char="○"/>
              <a:defRPr sz="12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Roboto"/>
              <a:buChar char="■"/>
              <a:defRPr sz="12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23.png"/><Relationship Id="rId5" Type="http://schemas.openxmlformats.org/officeDocument/2006/relationships/image" Target="../media/image13.png"/><Relationship Id="rId6" Type="http://schemas.openxmlformats.org/officeDocument/2006/relationships/image" Target="../media/image1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Relationship Id="rId4" Type="http://schemas.openxmlformats.org/officeDocument/2006/relationships/image" Target="../media/image20.png"/><Relationship Id="rId5" Type="http://schemas.openxmlformats.org/officeDocument/2006/relationships/image" Target="../media/image1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Relationship Id="rId4" Type="http://schemas.openxmlformats.org/officeDocument/2006/relationships/image" Target="../media/image5.png"/><Relationship Id="rId5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oogle Shape;128;p26"/>
          <p:cNvGrpSpPr/>
          <p:nvPr/>
        </p:nvGrpSpPr>
        <p:grpSpPr>
          <a:xfrm>
            <a:off x="5811146" y="1286370"/>
            <a:ext cx="2570847" cy="2570872"/>
            <a:chOff x="5900423" y="1286370"/>
            <a:chExt cx="2570847" cy="2570872"/>
          </a:xfrm>
        </p:grpSpPr>
        <p:sp>
          <p:nvSpPr>
            <p:cNvPr id="129" name="Google Shape;129;p26"/>
            <p:cNvSpPr/>
            <p:nvPr/>
          </p:nvSpPr>
          <p:spPr>
            <a:xfrm>
              <a:off x="5900598" y="2582106"/>
              <a:ext cx="1285246" cy="1275136"/>
            </a:xfrm>
            <a:custGeom>
              <a:rect b="b" l="l" r="r" t="t"/>
              <a:pathLst>
                <a:path extrusionOk="0" h="65585" w="66105">
                  <a:moveTo>
                    <a:pt x="0" y="1"/>
                  </a:moveTo>
                  <a:cubicBezTo>
                    <a:pt x="279" y="36275"/>
                    <a:pt x="29768" y="65585"/>
                    <a:pt x="66104" y="65585"/>
                  </a:cubicBezTo>
                  <a:lnTo>
                    <a:pt x="66104" y="33086"/>
                  </a:lnTo>
                  <a:cubicBezTo>
                    <a:pt x="47725" y="33086"/>
                    <a:pt x="32787" y="18318"/>
                    <a:pt x="325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26"/>
            <p:cNvSpPr/>
            <p:nvPr/>
          </p:nvSpPr>
          <p:spPr>
            <a:xfrm>
              <a:off x="5900423" y="1286370"/>
              <a:ext cx="1285421" cy="1295804"/>
            </a:xfrm>
            <a:custGeom>
              <a:rect b="b" l="l" r="r" t="t"/>
              <a:pathLst>
                <a:path extrusionOk="0" h="66648" w="66114">
                  <a:moveTo>
                    <a:pt x="66113" y="0"/>
                  </a:moveTo>
                  <a:cubicBezTo>
                    <a:pt x="29598" y="0"/>
                    <a:pt x="0" y="29609"/>
                    <a:pt x="0" y="66117"/>
                  </a:cubicBezTo>
                  <a:cubicBezTo>
                    <a:pt x="0" y="66296"/>
                    <a:pt x="0" y="66475"/>
                    <a:pt x="9" y="66648"/>
                  </a:cubicBezTo>
                  <a:lnTo>
                    <a:pt x="32517" y="66648"/>
                  </a:lnTo>
                  <a:cubicBezTo>
                    <a:pt x="32508" y="66475"/>
                    <a:pt x="32508" y="66296"/>
                    <a:pt x="32508" y="66117"/>
                  </a:cubicBezTo>
                  <a:cubicBezTo>
                    <a:pt x="32508" y="47554"/>
                    <a:pt x="47555" y="32508"/>
                    <a:pt x="66113" y="32508"/>
                  </a:cubicBezTo>
                  <a:lnTo>
                    <a:pt x="661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26"/>
            <p:cNvSpPr/>
            <p:nvPr/>
          </p:nvSpPr>
          <p:spPr>
            <a:xfrm>
              <a:off x="7185771" y="2582106"/>
              <a:ext cx="1285324" cy="1275136"/>
            </a:xfrm>
            <a:custGeom>
              <a:rect b="b" l="l" r="r" t="t"/>
              <a:pathLst>
                <a:path extrusionOk="0" h="65585" w="66109">
                  <a:moveTo>
                    <a:pt x="33601" y="1"/>
                  </a:moveTo>
                  <a:cubicBezTo>
                    <a:pt x="33322" y="18318"/>
                    <a:pt x="18384" y="33086"/>
                    <a:pt x="0" y="33086"/>
                  </a:cubicBezTo>
                  <a:lnTo>
                    <a:pt x="0" y="65585"/>
                  </a:lnTo>
                  <a:cubicBezTo>
                    <a:pt x="36332" y="65585"/>
                    <a:pt x="65830" y="36275"/>
                    <a:pt x="66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26"/>
            <p:cNvSpPr/>
            <p:nvPr/>
          </p:nvSpPr>
          <p:spPr>
            <a:xfrm>
              <a:off x="7185771" y="1286370"/>
              <a:ext cx="1285499" cy="1295804"/>
            </a:xfrm>
            <a:custGeom>
              <a:rect b="b" l="l" r="r" t="t"/>
              <a:pathLst>
                <a:path extrusionOk="0" h="66648" w="66118">
                  <a:moveTo>
                    <a:pt x="0" y="0"/>
                  </a:moveTo>
                  <a:lnTo>
                    <a:pt x="0" y="32508"/>
                  </a:lnTo>
                  <a:cubicBezTo>
                    <a:pt x="18563" y="32508"/>
                    <a:pt x="33610" y="47554"/>
                    <a:pt x="33610" y="66117"/>
                  </a:cubicBezTo>
                  <a:cubicBezTo>
                    <a:pt x="33610" y="66296"/>
                    <a:pt x="33610" y="66475"/>
                    <a:pt x="33601" y="66648"/>
                  </a:cubicBezTo>
                  <a:lnTo>
                    <a:pt x="66109" y="66648"/>
                  </a:lnTo>
                  <a:cubicBezTo>
                    <a:pt x="66118" y="66475"/>
                    <a:pt x="66118" y="66296"/>
                    <a:pt x="66118" y="66117"/>
                  </a:cubicBezTo>
                  <a:cubicBezTo>
                    <a:pt x="66118" y="29609"/>
                    <a:pt x="36511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" name="Google Shape;133;p26"/>
            <p:cNvSpPr/>
            <p:nvPr/>
          </p:nvSpPr>
          <p:spPr>
            <a:xfrm>
              <a:off x="5992288" y="1378281"/>
              <a:ext cx="2386800" cy="2386800"/>
            </a:xfrm>
            <a:prstGeom prst="ellipse">
              <a:avLst/>
            </a:prstGeom>
            <a:noFill/>
            <a:ln cap="flat" cmpd="sng" w="19050">
              <a:solidFill>
                <a:schemeClr val="dk1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4" name="Google Shape;134;p26"/>
          <p:cNvSpPr/>
          <p:nvPr/>
        </p:nvSpPr>
        <p:spPr>
          <a:xfrm>
            <a:off x="7504147" y="2826314"/>
            <a:ext cx="19" cy="19"/>
          </a:xfrm>
          <a:custGeom>
            <a:rect b="b" l="l" r="r" t="t"/>
            <a:pathLst>
              <a:path extrusionOk="0" h="1" w="1">
                <a:moveTo>
                  <a:pt x="1" y="1"/>
                </a:move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26"/>
          <p:cNvSpPr/>
          <p:nvPr/>
        </p:nvSpPr>
        <p:spPr>
          <a:xfrm>
            <a:off x="6622875" y="2410688"/>
            <a:ext cx="19" cy="19"/>
          </a:xfrm>
          <a:custGeom>
            <a:rect b="b" l="l" r="r" t="t"/>
            <a:pathLst>
              <a:path extrusionOk="0" h="1" w="1">
                <a:moveTo>
                  <a:pt x="0" y="1"/>
                </a:move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26"/>
          <p:cNvSpPr/>
          <p:nvPr/>
        </p:nvSpPr>
        <p:spPr>
          <a:xfrm>
            <a:off x="7357782" y="1392029"/>
            <a:ext cx="21" cy="21"/>
          </a:xfrm>
          <a:custGeom>
            <a:rect b="b" l="l" r="r" t="t"/>
            <a:pathLst>
              <a:path extrusionOk="0" h="1" w="1">
                <a:moveTo>
                  <a:pt x="1" y="0"/>
                </a:move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26"/>
          <p:cNvSpPr/>
          <p:nvPr/>
        </p:nvSpPr>
        <p:spPr>
          <a:xfrm>
            <a:off x="6622875" y="3755319"/>
            <a:ext cx="19" cy="19"/>
          </a:xfrm>
          <a:custGeom>
            <a:rect b="b" l="l" r="r" t="t"/>
            <a:pathLst>
              <a:path extrusionOk="0" h="1" w="1">
                <a:moveTo>
                  <a:pt x="0" y="1"/>
                </a:move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26"/>
          <p:cNvSpPr/>
          <p:nvPr/>
        </p:nvSpPr>
        <p:spPr>
          <a:xfrm>
            <a:off x="5724019" y="1119348"/>
            <a:ext cx="798900" cy="798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26"/>
          <p:cNvSpPr/>
          <p:nvPr/>
        </p:nvSpPr>
        <p:spPr>
          <a:xfrm>
            <a:off x="7670065" y="1119348"/>
            <a:ext cx="798900" cy="798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26"/>
          <p:cNvSpPr/>
          <p:nvPr/>
        </p:nvSpPr>
        <p:spPr>
          <a:xfrm>
            <a:off x="5724019" y="3225174"/>
            <a:ext cx="798900" cy="798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26"/>
          <p:cNvSpPr/>
          <p:nvPr/>
        </p:nvSpPr>
        <p:spPr>
          <a:xfrm>
            <a:off x="7670065" y="3225174"/>
            <a:ext cx="798900" cy="798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26"/>
          <p:cNvSpPr txBox="1"/>
          <p:nvPr>
            <p:ph type="ctrTitle"/>
          </p:nvPr>
        </p:nvSpPr>
        <p:spPr>
          <a:xfrm>
            <a:off x="675035" y="1587700"/>
            <a:ext cx="4548900" cy="145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International Students Experience</a:t>
            </a:r>
            <a:endParaRPr/>
          </a:p>
        </p:txBody>
      </p:sp>
      <p:sp>
        <p:nvSpPr>
          <p:cNvPr id="143" name="Google Shape;143;p26"/>
          <p:cNvSpPr txBox="1"/>
          <p:nvPr>
            <p:ph idx="1" type="subTitle"/>
          </p:nvPr>
        </p:nvSpPr>
        <p:spPr>
          <a:xfrm>
            <a:off x="675035" y="3312828"/>
            <a:ext cx="4548900" cy="44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International Students</a:t>
            </a:r>
            <a:r>
              <a:rPr lang="en"/>
              <a:t>'</a:t>
            </a:r>
            <a:r>
              <a:rPr lang="en"/>
              <a:t> Orientation</a:t>
            </a:r>
            <a:endParaRPr/>
          </a:p>
        </p:txBody>
      </p:sp>
      <p:grpSp>
        <p:nvGrpSpPr>
          <p:cNvPr id="144" name="Google Shape;144;p26"/>
          <p:cNvGrpSpPr/>
          <p:nvPr/>
        </p:nvGrpSpPr>
        <p:grpSpPr>
          <a:xfrm>
            <a:off x="7892098" y="1341413"/>
            <a:ext cx="354850" cy="354775"/>
            <a:chOff x="5538900" y="3165200"/>
            <a:chExt cx="354850" cy="354775"/>
          </a:xfrm>
        </p:grpSpPr>
        <p:sp>
          <p:nvSpPr>
            <p:cNvPr id="145" name="Google Shape;145;p26"/>
            <p:cNvSpPr/>
            <p:nvPr/>
          </p:nvSpPr>
          <p:spPr>
            <a:xfrm>
              <a:off x="5538900" y="3165200"/>
              <a:ext cx="354850" cy="354775"/>
            </a:xfrm>
            <a:custGeom>
              <a:rect b="b" l="l" r="r" t="t"/>
              <a:pathLst>
                <a:path extrusionOk="0" h="14191" w="14194">
                  <a:moveTo>
                    <a:pt x="10422" y="832"/>
                  </a:moveTo>
                  <a:cubicBezTo>
                    <a:pt x="10500" y="832"/>
                    <a:pt x="10560" y="894"/>
                    <a:pt x="10560" y="973"/>
                  </a:cubicBezTo>
                  <a:lnTo>
                    <a:pt x="10560" y="3328"/>
                  </a:lnTo>
                  <a:lnTo>
                    <a:pt x="3634" y="3328"/>
                  </a:lnTo>
                  <a:lnTo>
                    <a:pt x="3634" y="973"/>
                  </a:lnTo>
                  <a:cubicBezTo>
                    <a:pt x="3634" y="894"/>
                    <a:pt x="3696" y="832"/>
                    <a:pt x="3774" y="832"/>
                  </a:cubicBezTo>
                  <a:close/>
                  <a:moveTo>
                    <a:pt x="10560" y="4159"/>
                  </a:moveTo>
                  <a:lnTo>
                    <a:pt x="10560" y="4850"/>
                  </a:lnTo>
                  <a:cubicBezTo>
                    <a:pt x="10560" y="4925"/>
                    <a:pt x="10500" y="4987"/>
                    <a:pt x="10422" y="4990"/>
                  </a:cubicBezTo>
                  <a:lnTo>
                    <a:pt x="3774" y="4990"/>
                  </a:lnTo>
                  <a:cubicBezTo>
                    <a:pt x="3696" y="4990"/>
                    <a:pt x="3634" y="4928"/>
                    <a:pt x="3634" y="4850"/>
                  </a:cubicBezTo>
                  <a:lnTo>
                    <a:pt x="3634" y="4159"/>
                  </a:lnTo>
                  <a:close/>
                  <a:moveTo>
                    <a:pt x="7851" y="5821"/>
                  </a:moveTo>
                  <a:lnTo>
                    <a:pt x="7995" y="6708"/>
                  </a:lnTo>
                  <a:lnTo>
                    <a:pt x="6198" y="6708"/>
                  </a:lnTo>
                  <a:lnTo>
                    <a:pt x="6342" y="5821"/>
                  </a:lnTo>
                  <a:close/>
                  <a:moveTo>
                    <a:pt x="13362" y="7539"/>
                  </a:moveTo>
                  <a:lnTo>
                    <a:pt x="13359" y="13360"/>
                  </a:lnTo>
                  <a:lnTo>
                    <a:pt x="834" y="13360"/>
                  </a:lnTo>
                  <a:lnTo>
                    <a:pt x="834" y="7539"/>
                  </a:lnTo>
                  <a:close/>
                  <a:moveTo>
                    <a:pt x="3774" y="1"/>
                  </a:moveTo>
                  <a:cubicBezTo>
                    <a:pt x="3237" y="1"/>
                    <a:pt x="2803" y="435"/>
                    <a:pt x="2803" y="973"/>
                  </a:cubicBezTo>
                  <a:lnTo>
                    <a:pt x="2803" y="4850"/>
                  </a:lnTo>
                  <a:cubicBezTo>
                    <a:pt x="2803" y="5387"/>
                    <a:pt x="3237" y="5821"/>
                    <a:pt x="3774" y="5821"/>
                  </a:cubicBezTo>
                  <a:lnTo>
                    <a:pt x="5499" y="5821"/>
                  </a:lnTo>
                  <a:lnTo>
                    <a:pt x="5358" y="6708"/>
                  </a:lnTo>
                  <a:lnTo>
                    <a:pt x="419" y="6708"/>
                  </a:lnTo>
                  <a:cubicBezTo>
                    <a:pt x="417" y="6708"/>
                    <a:pt x="415" y="6708"/>
                    <a:pt x="413" y="6708"/>
                  </a:cubicBezTo>
                  <a:cubicBezTo>
                    <a:pt x="185" y="6708"/>
                    <a:pt x="0" y="6895"/>
                    <a:pt x="0" y="7124"/>
                  </a:cubicBezTo>
                  <a:lnTo>
                    <a:pt x="0" y="13772"/>
                  </a:lnTo>
                  <a:cubicBezTo>
                    <a:pt x="0" y="14003"/>
                    <a:pt x="188" y="14191"/>
                    <a:pt x="419" y="14191"/>
                  </a:cubicBezTo>
                  <a:lnTo>
                    <a:pt x="13774" y="14191"/>
                  </a:lnTo>
                  <a:cubicBezTo>
                    <a:pt x="14006" y="14191"/>
                    <a:pt x="14193" y="14003"/>
                    <a:pt x="14193" y="13772"/>
                  </a:cubicBezTo>
                  <a:lnTo>
                    <a:pt x="14193" y="7124"/>
                  </a:lnTo>
                  <a:cubicBezTo>
                    <a:pt x="14193" y="6895"/>
                    <a:pt x="14009" y="6708"/>
                    <a:pt x="13780" y="6708"/>
                  </a:cubicBezTo>
                  <a:cubicBezTo>
                    <a:pt x="13778" y="6708"/>
                    <a:pt x="13776" y="6708"/>
                    <a:pt x="13774" y="6708"/>
                  </a:cubicBezTo>
                  <a:lnTo>
                    <a:pt x="8838" y="6708"/>
                  </a:lnTo>
                  <a:lnTo>
                    <a:pt x="8695" y="5821"/>
                  </a:lnTo>
                  <a:lnTo>
                    <a:pt x="10425" y="5821"/>
                  </a:lnTo>
                  <a:cubicBezTo>
                    <a:pt x="10960" y="5821"/>
                    <a:pt x="11394" y="5384"/>
                    <a:pt x="11394" y="4850"/>
                  </a:cubicBezTo>
                  <a:lnTo>
                    <a:pt x="11394" y="973"/>
                  </a:lnTo>
                  <a:cubicBezTo>
                    <a:pt x="11394" y="435"/>
                    <a:pt x="10960" y="1"/>
                    <a:pt x="104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26"/>
            <p:cNvSpPr/>
            <p:nvPr/>
          </p:nvSpPr>
          <p:spPr>
            <a:xfrm>
              <a:off x="5830600" y="3374450"/>
              <a:ext cx="20725" cy="20725"/>
            </a:xfrm>
            <a:custGeom>
              <a:rect b="b" l="l" r="r" t="t"/>
              <a:pathLst>
                <a:path extrusionOk="0" h="829" w="829">
                  <a:moveTo>
                    <a:pt x="416" y="0"/>
                  </a:moveTo>
                  <a:cubicBezTo>
                    <a:pt x="188" y="0"/>
                    <a:pt x="1" y="188"/>
                    <a:pt x="1" y="416"/>
                  </a:cubicBezTo>
                  <a:cubicBezTo>
                    <a:pt x="1" y="644"/>
                    <a:pt x="188" y="828"/>
                    <a:pt x="416" y="828"/>
                  </a:cubicBezTo>
                  <a:cubicBezTo>
                    <a:pt x="644" y="828"/>
                    <a:pt x="829" y="644"/>
                    <a:pt x="829" y="416"/>
                  </a:cubicBezTo>
                  <a:cubicBezTo>
                    <a:pt x="829" y="188"/>
                    <a:pt x="644" y="0"/>
                    <a:pt x="4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26"/>
            <p:cNvSpPr/>
            <p:nvPr/>
          </p:nvSpPr>
          <p:spPr>
            <a:xfrm>
              <a:off x="5789125" y="3374450"/>
              <a:ext cx="20725" cy="20725"/>
            </a:xfrm>
            <a:custGeom>
              <a:rect b="b" l="l" r="r" t="t"/>
              <a:pathLst>
                <a:path extrusionOk="0" h="829" w="829">
                  <a:moveTo>
                    <a:pt x="416" y="0"/>
                  </a:moveTo>
                  <a:cubicBezTo>
                    <a:pt x="185" y="0"/>
                    <a:pt x="1" y="188"/>
                    <a:pt x="1" y="416"/>
                  </a:cubicBezTo>
                  <a:cubicBezTo>
                    <a:pt x="1" y="644"/>
                    <a:pt x="185" y="828"/>
                    <a:pt x="416" y="828"/>
                  </a:cubicBezTo>
                  <a:cubicBezTo>
                    <a:pt x="644" y="828"/>
                    <a:pt x="829" y="644"/>
                    <a:pt x="829" y="416"/>
                  </a:cubicBezTo>
                  <a:cubicBezTo>
                    <a:pt x="829" y="188"/>
                    <a:pt x="644" y="0"/>
                    <a:pt x="4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26"/>
            <p:cNvSpPr/>
            <p:nvPr/>
          </p:nvSpPr>
          <p:spPr>
            <a:xfrm>
              <a:off x="5581300" y="3374450"/>
              <a:ext cx="20725" cy="20725"/>
            </a:xfrm>
            <a:custGeom>
              <a:rect b="b" l="l" r="r" t="t"/>
              <a:pathLst>
                <a:path extrusionOk="0" h="829" w="829">
                  <a:moveTo>
                    <a:pt x="413" y="0"/>
                  </a:moveTo>
                  <a:cubicBezTo>
                    <a:pt x="185" y="0"/>
                    <a:pt x="1" y="188"/>
                    <a:pt x="1" y="416"/>
                  </a:cubicBezTo>
                  <a:cubicBezTo>
                    <a:pt x="1" y="644"/>
                    <a:pt x="185" y="828"/>
                    <a:pt x="413" y="828"/>
                  </a:cubicBezTo>
                  <a:cubicBezTo>
                    <a:pt x="641" y="828"/>
                    <a:pt x="828" y="644"/>
                    <a:pt x="828" y="416"/>
                  </a:cubicBezTo>
                  <a:cubicBezTo>
                    <a:pt x="828" y="188"/>
                    <a:pt x="641" y="0"/>
                    <a:pt x="4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26"/>
            <p:cNvSpPr/>
            <p:nvPr/>
          </p:nvSpPr>
          <p:spPr>
            <a:xfrm>
              <a:off x="5622850" y="3374450"/>
              <a:ext cx="20725" cy="20725"/>
            </a:xfrm>
            <a:custGeom>
              <a:rect b="b" l="l" r="r" t="t"/>
              <a:pathLst>
                <a:path extrusionOk="0" h="829" w="829">
                  <a:moveTo>
                    <a:pt x="416" y="0"/>
                  </a:moveTo>
                  <a:cubicBezTo>
                    <a:pt x="188" y="0"/>
                    <a:pt x="1" y="188"/>
                    <a:pt x="1" y="416"/>
                  </a:cubicBezTo>
                  <a:cubicBezTo>
                    <a:pt x="1" y="644"/>
                    <a:pt x="188" y="828"/>
                    <a:pt x="416" y="828"/>
                  </a:cubicBezTo>
                  <a:cubicBezTo>
                    <a:pt x="644" y="828"/>
                    <a:pt x="829" y="644"/>
                    <a:pt x="829" y="416"/>
                  </a:cubicBezTo>
                  <a:cubicBezTo>
                    <a:pt x="829" y="188"/>
                    <a:pt x="644" y="0"/>
                    <a:pt x="4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26"/>
            <p:cNvSpPr/>
            <p:nvPr/>
          </p:nvSpPr>
          <p:spPr>
            <a:xfrm>
              <a:off x="5664325" y="3374450"/>
              <a:ext cx="20725" cy="20725"/>
            </a:xfrm>
            <a:custGeom>
              <a:rect b="b" l="l" r="r" t="t"/>
              <a:pathLst>
                <a:path extrusionOk="0" h="829" w="829">
                  <a:moveTo>
                    <a:pt x="416" y="0"/>
                  </a:moveTo>
                  <a:cubicBezTo>
                    <a:pt x="188" y="0"/>
                    <a:pt x="1" y="188"/>
                    <a:pt x="1" y="416"/>
                  </a:cubicBezTo>
                  <a:cubicBezTo>
                    <a:pt x="1" y="644"/>
                    <a:pt x="188" y="828"/>
                    <a:pt x="416" y="828"/>
                  </a:cubicBezTo>
                  <a:cubicBezTo>
                    <a:pt x="644" y="828"/>
                    <a:pt x="828" y="644"/>
                    <a:pt x="828" y="416"/>
                  </a:cubicBezTo>
                  <a:cubicBezTo>
                    <a:pt x="828" y="188"/>
                    <a:pt x="644" y="0"/>
                    <a:pt x="4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26"/>
            <p:cNvSpPr/>
            <p:nvPr/>
          </p:nvSpPr>
          <p:spPr>
            <a:xfrm>
              <a:off x="5705950" y="3374450"/>
              <a:ext cx="20725" cy="20725"/>
            </a:xfrm>
            <a:custGeom>
              <a:rect b="b" l="l" r="r" t="t"/>
              <a:pathLst>
                <a:path extrusionOk="0" h="829" w="829">
                  <a:moveTo>
                    <a:pt x="413" y="0"/>
                  </a:moveTo>
                  <a:cubicBezTo>
                    <a:pt x="185" y="0"/>
                    <a:pt x="1" y="188"/>
                    <a:pt x="1" y="416"/>
                  </a:cubicBezTo>
                  <a:cubicBezTo>
                    <a:pt x="1" y="644"/>
                    <a:pt x="185" y="828"/>
                    <a:pt x="413" y="828"/>
                  </a:cubicBezTo>
                  <a:cubicBezTo>
                    <a:pt x="644" y="828"/>
                    <a:pt x="829" y="644"/>
                    <a:pt x="829" y="416"/>
                  </a:cubicBezTo>
                  <a:cubicBezTo>
                    <a:pt x="829" y="188"/>
                    <a:pt x="644" y="0"/>
                    <a:pt x="4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26"/>
            <p:cNvSpPr/>
            <p:nvPr/>
          </p:nvSpPr>
          <p:spPr>
            <a:xfrm>
              <a:off x="5747500" y="3374450"/>
              <a:ext cx="20800" cy="20725"/>
            </a:xfrm>
            <a:custGeom>
              <a:rect b="b" l="l" r="r" t="t"/>
              <a:pathLst>
                <a:path extrusionOk="0" h="829" w="832">
                  <a:moveTo>
                    <a:pt x="416" y="0"/>
                  </a:moveTo>
                  <a:cubicBezTo>
                    <a:pt x="188" y="0"/>
                    <a:pt x="1" y="188"/>
                    <a:pt x="1" y="416"/>
                  </a:cubicBezTo>
                  <a:cubicBezTo>
                    <a:pt x="1" y="644"/>
                    <a:pt x="188" y="828"/>
                    <a:pt x="416" y="828"/>
                  </a:cubicBezTo>
                  <a:cubicBezTo>
                    <a:pt x="644" y="828"/>
                    <a:pt x="832" y="644"/>
                    <a:pt x="832" y="416"/>
                  </a:cubicBezTo>
                  <a:cubicBezTo>
                    <a:pt x="832" y="188"/>
                    <a:pt x="644" y="0"/>
                    <a:pt x="4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26"/>
            <p:cNvSpPr/>
            <p:nvPr/>
          </p:nvSpPr>
          <p:spPr>
            <a:xfrm>
              <a:off x="5666750" y="3415950"/>
              <a:ext cx="99125" cy="20900"/>
            </a:xfrm>
            <a:custGeom>
              <a:rect b="b" l="l" r="r" t="t"/>
              <a:pathLst>
                <a:path extrusionOk="0" h="836" w="3965">
                  <a:moveTo>
                    <a:pt x="417" y="0"/>
                  </a:moveTo>
                  <a:cubicBezTo>
                    <a:pt x="189" y="0"/>
                    <a:pt x="0" y="186"/>
                    <a:pt x="0" y="418"/>
                  </a:cubicBezTo>
                  <a:cubicBezTo>
                    <a:pt x="0" y="650"/>
                    <a:pt x="189" y="836"/>
                    <a:pt x="417" y="836"/>
                  </a:cubicBezTo>
                  <a:cubicBezTo>
                    <a:pt x="431" y="836"/>
                    <a:pt x="445" y="835"/>
                    <a:pt x="460" y="833"/>
                  </a:cubicBezTo>
                  <a:lnTo>
                    <a:pt x="3506" y="833"/>
                  </a:lnTo>
                  <a:cubicBezTo>
                    <a:pt x="3520" y="835"/>
                    <a:pt x="3534" y="836"/>
                    <a:pt x="3548" y="836"/>
                  </a:cubicBezTo>
                  <a:cubicBezTo>
                    <a:pt x="3777" y="836"/>
                    <a:pt x="3965" y="650"/>
                    <a:pt x="3965" y="418"/>
                  </a:cubicBezTo>
                  <a:cubicBezTo>
                    <a:pt x="3965" y="186"/>
                    <a:pt x="3777" y="0"/>
                    <a:pt x="3548" y="0"/>
                  </a:cubicBezTo>
                  <a:cubicBezTo>
                    <a:pt x="3534" y="0"/>
                    <a:pt x="3520" y="1"/>
                    <a:pt x="3506" y="2"/>
                  </a:cubicBezTo>
                  <a:lnTo>
                    <a:pt x="460" y="2"/>
                  </a:lnTo>
                  <a:cubicBezTo>
                    <a:pt x="445" y="1"/>
                    <a:pt x="431" y="0"/>
                    <a:pt x="41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26"/>
            <p:cNvSpPr/>
            <p:nvPr/>
          </p:nvSpPr>
          <p:spPr>
            <a:xfrm>
              <a:off x="5830600" y="3416075"/>
              <a:ext cx="20725" cy="20725"/>
            </a:xfrm>
            <a:custGeom>
              <a:rect b="b" l="l" r="r" t="t"/>
              <a:pathLst>
                <a:path extrusionOk="0" h="829" w="829">
                  <a:moveTo>
                    <a:pt x="416" y="1"/>
                  </a:moveTo>
                  <a:cubicBezTo>
                    <a:pt x="188" y="1"/>
                    <a:pt x="1" y="185"/>
                    <a:pt x="1" y="413"/>
                  </a:cubicBezTo>
                  <a:cubicBezTo>
                    <a:pt x="1" y="644"/>
                    <a:pt x="188" y="828"/>
                    <a:pt x="416" y="828"/>
                  </a:cubicBezTo>
                  <a:cubicBezTo>
                    <a:pt x="644" y="828"/>
                    <a:pt x="829" y="644"/>
                    <a:pt x="829" y="413"/>
                  </a:cubicBezTo>
                  <a:cubicBezTo>
                    <a:pt x="829" y="185"/>
                    <a:pt x="644" y="1"/>
                    <a:pt x="4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26"/>
            <p:cNvSpPr/>
            <p:nvPr/>
          </p:nvSpPr>
          <p:spPr>
            <a:xfrm>
              <a:off x="5789125" y="3416075"/>
              <a:ext cx="20725" cy="20725"/>
            </a:xfrm>
            <a:custGeom>
              <a:rect b="b" l="l" r="r" t="t"/>
              <a:pathLst>
                <a:path extrusionOk="0" h="829" w="829">
                  <a:moveTo>
                    <a:pt x="416" y="1"/>
                  </a:moveTo>
                  <a:cubicBezTo>
                    <a:pt x="185" y="1"/>
                    <a:pt x="1" y="185"/>
                    <a:pt x="1" y="413"/>
                  </a:cubicBezTo>
                  <a:cubicBezTo>
                    <a:pt x="1" y="644"/>
                    <a:pt x="185" y="828"/>
                    <a:pt x="416" y="828"/>
                  </a:cubicBezTo>
                  <a:cubicBezTo>
                    <a:pt x="644" y="828"/>
                    <a:pt x="829" y="644"/>
                    <a:pt x="829" y="413"/>
                  </a:cubicBezTo>
                  <a:cubicBezTo>
                    <a:pt x="829" y="185"/>
                    <a:pt x="644" y="1"/>
                    <a:pt x="4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26"/>
            <p:cNvSpPr/>
            <p:nvPr/>
          </p:nvSpPr>
          <p:spPr>
            <a:xfrm>
              <a:off x="5581300" y="3416075"/>
              <a:ext cx="20725" cy="20725"/>
            </a:xfrm>
            <a:custGeom>
              <a:rect b="b" l="l" r="r" t="t"/>
              <a:pathLst>
                <a:path extrusionOk="0" h="829" w="829">
                  <a:moveTo>
                    <a:pt x="413" y="1"/>
                  </a:moveTo>
                  <a:cubicBezTo>
                    <a:pt x="185" y="1"/>
                    <a:pt x="1" y="185"/>
                    <a:pt x="1" y="413"/>
                  </a:cubicBezTo>
                  <a:cubicBezTo>
                    <a:pt x="1" y="644"/>
                    <a:pt x="185" y="828"/>
                    <a:pt x="413" y="828"/>
                  </a:cubicBezTo>
                  <a:cubicBezTo>
                    <a:pt x="641" y="828"/>
                    <a:pt x="828" y="644"/>
                    <a:pt x="828" y="413"/>
                  </a:cubicBezTo>
                  <a:cubicBezTo>
                    <a:pt x="828" y="185"/>
                    <a:pt x="641" y="1"/>
                    <a:pt x="4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26"/>
            <p:cNvSpPr/>
            <p:nvPr/>
          </p:nvSpPr>
          <p:spPr>
            <a:xfrm>
              <a:off x="5622850" y="3416075"/>
              <a:ext cx="20725" cy="20725"/>
            </a:xfrm>
            <a:custGeom>
              <a:rect b="b" l="l" r="r" t="t"/>
              <a:pathLst>
                <a:path extrusionOk="0" h="829" w="829">
                  <a:moveTo>
                    <a:pt x="416" y="1"/>
                  </a:moveTo>
                  <a:cubicBezTo>
                    <a:pt x="188" y="1"/>
                    <a:pt x="1" y="185"/>
                    <a:pt x="1" y="413"/>
                  </a:cubicBezTo>
                  <a:cubicBezTo>
                    <a:pt x="1" y="644"/>
                    <a:pt x="188" y="828"/>
                    <a:pt x="416" y="828"/>
                  </a:cubicBezTo>
                  <a:cubicBezTo>
                    <a:pt x="644" y="828"/>
                    <a:pt x="829" y="644"/>
                    <a:pt x="829" y="413"/>
                  </a:cubicBezTo>
                  <a:cubicBezTo>
                    <a:pt x="829" y="185"/>
                    <a:pt x="644" y="1"/>
                    <a:pt x="4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26"/>
            <p:cNvSpPr/>
            <p:nvPr/>
          </p:nvSpPr>
          <p:spPr>
            <a:xfrm>
              <a:off x="5666750" y="3457500"/>
              <a:ext cx="99125" cy="20975"/>
            </a:xfrm>
            <a:custGeom>
              <a:rect b="b" l="l" r="r" t="t"/>
              <a:pathLst>
                <a:path extrusionOk="0" h="839" w="3965">
                  <a:moveTo>
                    <a:pt x="421" y="1"/>
                  </a:moveTo>
                  <a:cubicBezTo>
                    <a:pt x="191" y="1"/>
                    <a:pt x="0" y="184"/>
                    <a:pt x="0" y="418"/>
                  </a:cubicBezTo>
                  <a:cubicBezTo>
                    <a:pt x="0" y="652"/>
                    <a:pt x="191" y="838"/>
                    <a:pt x="422" y="838"/>
                  </a:cubicBezTo>
                  <a:cubicBezTo>
                    <a:pt x="434" y="838"/>
                    <a:pt x="447" y="838"/>
                    <a:pt x="460" y="837"/>
                  </a:cubicBezTo>
                  <a:lnTo>
                    <a:pt x="3506" y="837"/>
                  </a:lnTo>
                  <a:cubicBezTo>
                    <a:pt x="3518" y="838"/>
                    <a:pt x="3531" y="838"/>
                    <a:pt x="3544" y="838"/>
                  </a:cubicBezTo>
                  <a:cubicBezTo>
                    <a:pt x="3774" y="838"/>
                    <a:pt x="3965" y="652"/>
                    <a:pt x="3965" y="418"/>
                  </a:cubicBezTo>
                  <a:cubicBezTo>
                    <a:pt x="3965" y="184"/>
                    <a:pt x="3774" y="1"/>
                    <a:pt x="3544" y="1"/>
                  </a:cubicBezTo>
                  <a:cubicBezTo>
                    <a:pt x="3531" y="1"/>
                    <a:pt x="3519" y="1"/>
                    <a:pt x="3506" y="2"/>
                  </a:cubicBezTo>
                  <a:lnTo>
                    <a:pt x="460" y="2"/>
                  </a:lnTo>
                  <a:cubicBezTo>
                    <a:pt x="447" y="1"/>
                    <a:pt x="434" y="1"/>
                    <a:pt x="4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" name="Google Shape;159;p26"/>
            <p:cNvSpPr/>
            <p:nvPr/>
          </p:nvSpPr>
          <p:spPr>
            <a:xfrm>
              <a:off x="5830600" y="3457550"/>
              <a:ext cx="20725" cy="20725"/>
            </a:xfrm>
            <a:custGeom>
              <a:rect b="b" l="l" r="r" t="t"/>
              <a:pathLst>
                <a:path extrusionOk="0" h="829" w="829">
                  <a:moveTo>
                    <a:pt x="416" y="0"/>
                  </a:moveTo>
                  <a:cubicBezTo>
                    <a:pt x="188" y="0"/>
                    <a:pt x="1" y="188"/>
                    <a:pt x="1" y="416"/>
                  </a:cubicBezTo>
                  <a:cubicBezTo>
                    <a:pt x="1" y="644"/>
                    <a:pt x="188" y="828"/>
                    <a:pt x="416" y="828"/>
                  </a:cubicBezTo>
                  <a:cubicBezTo>
                    <a:pt x="644" y="828"/>
                    <a:pt x="829" y="644"/>
                    <a:pt x="829" y="416"/>
                  </a:cubicBezTo>
                  <a:cubicBezTo>
                    <a:pt x="829" y="188"/>
                    <a:pt x="644" y="0"/>
                    <a:pt x="4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" name="Google Shape;160;p26"/>
            <p:cNvSpPr/>
            <p:nvPr/>
          </p:nvSpPr>
          <p:spPr>
            <a:xfrm>
              <a:off x="5789125" y="3457550"/>
              <a:ext cx="20725" cy="20725"/>
            </a:xfrm>
            <a:custGeom>
              <a:rect b="b" l="l" r="r" t="t"/>
              <a:pathLst>
                <a:path extrusionOk="0" h="829" w="829">
                  <a:moveTo>
                    <a:pt x="416" y="0"/>
                  </a:moveTo>
                  <a:cubicBezTo>
                    <a:pt x="185" y="0"/>
                    <a:pt x="1" y="188"/>
                    <a:pt x="1" y="416"/>
                  </a:cubicBezTo>
                  <a:cubicBezTo>
                    <a:pt x="1" y="644"/>
                    <a:pt x="185" y="828"/>
                    <a:pt x="416" y="828"/>
                  </a:cubicBezTo>
                  <a:cubicBezTo>
                    <a:pt x="644" y="828"/>
                    <a:pt x="829" y="644"/>
                    <a:pt x="829" y="416"/>
                  </a:cubicBezTo>
                  <a:cubicBezTo>
                    <a:pt x="829" y="188"/>
                    <a:pt x="644" y="0"/>
                    <a:pt x="4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" name="Google Shape;161;p26"/>
            <p:cNvSpPr/>
            <p:nvPr/>
          </p:nvSpPr>
          <p:spPr>
            <a:xfrm>
              <a:off x="5581300" y="3457550"/>
              <a:ext cx="20725" cy="20725"/>
            </a:xfrm>
            <a:custGeom>
              <a:rect b="b" l="l" r="r" t="t"/>
              <a:pathLst>
                <a:path extrusionOk="0" h="829" w="829">
                  <a:moveTo>
                    <a:pt x="413" y="0"/>
                  </a:moveTo>
                  <a:cubicBezTo>
                    <a:pt x="185" y="0"/>
                    <a:pt x="1" y="188"/>
                    <a:pt x="1" y="416"/>
                  </a:cubicBezTo>
                  <a:cubicBezTo>
                    <a:pt x="1" y="644"/>
                    <a:pt x="185" y="828"/>
                    <a:pt x="413" y="828"/>
                  </a:cubicBezTo>
                  <a:cubicBezTo>
                    <a:pt x="641" y="828"/>
                    <a:pt x="828" y="644"/>
                    <a:pt x="828" y="416"/>
                  </a:cubicBezTo>
                  <a:cubicBezTo>
                    <a:pt x="828" y="188"/>
                    <a:pt x="641" y="0"/>
                    <a:pt x="4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" name="Google Shape;162;p26"/>
            <p:cNvSpPr/>
            <p:nvPr/>
          </p:nvSpPr>
          <p:spPr>
            <a:xfrm>
              <a:off x="5622850" y="3457550"/>
              <a:ext cx="20725" cy="20725"/>
            </a:xfrm>
            <a:custGeom>
              <a:rect b="b" l="l" r="r" t="t"/>
              <a:pathLst>
                <a:path extrusionOk="0" h="829" w="829">
                  <a:moveTo>
                    <a:pt x="416" y="0"/>
                  </a:moveTo>
                  <a:cubicBezTo>
                    <a:pt x="188" y="0"/>
                    <a:pt x="1" y="188"/>
                    <a:pt x="1" y="416"/>
                  </a:cubicBezTo>
                  <a:cubicBezTo>
                    <a:pt x="1" y="644"/>
                    <a:pt x="188" y="828"/>
                    <a:pt x="416" y="828"/>
                  </a:cubicBezTo>
                  <a:cubicBezTo>
                    <a:pt x="644" y="828"/>
                    <a:pt x="829" y="644"/>
                    <a:pt x="829" y="416"/>
                  </a:cubicBezTo>
                  <a:cubicBezTo>
                    <a:pt x="829" y="188"/>
                    <a:pt x="644" y="0"/>
                    <a:pt x="4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3" name="Google Shape;163;p26"/>
          <p:cNvGrpSpPr/>
          <p:nvPr/>
        </p:nvGrpSpPr>
        <p:grpSpPr>
          <a:xfrm>
            <a:off x="7892135" y="3447275"/>
            <a:ext cx="354775" cy="354700"/>
            <a:chOff x="7034250" y="3773625"/>
            <a:chExt cx="354775" cy="354700"/>
          </a:xfrm>
        </p:grpSpPr>
        <p:sp>
          <p:nvSpPr>
            <p:cNvPr id="164" name="Google Shape;164;p26"/>
            <p:cNvSpPr/>
            <p:nvPr/>
          </p:nvSpPr>
          <p:spPr>
            <a:xfrm>
              <a:off x="7118825" y="3773625"/>
              <a:ext cx="270200" cy="354700"/>
            </a:xfrm>
            <a:custGeom>
              <a:rect b="b" l="l" r="r" t="t"/>
              <a:pathLst>
                <a:path extrusionOk="0" h="14188" w="10808">
                  <a:moveTo>
                    <a:pt x="5821" y="832"/>
                  </a:moveTo>
                  <a:lnTo>
                    <a:pt x="5821" y="1581"/>
                  </a:lnTo>
                  <a:cubicBezTo>
                    <a:pt x="5821" y="1772"/>
                    <a:pt x="5952" y="1938"/>
                    <a:pt x="6137" y="1984"/>
                  </a:cubicBezTo>
                  <a:lnTo>
                    <a:pt x="6930" y="2181"/>
                  </a:lnTo>
                  <a:lnTo>
                    <a:pt x="6930" y="2828"/>
                  </a:lnTo>
                  <a:lnTo>
                    <a:pt x="3878" y="2828"/>
                  </a:lnTo>
                  <a:lnTo>
                    <a:pt x="3878" y="2181"/>
                  </a:lnTo>
                  <a:lnTo>
                    <a:pt x="4671" y="1984"/>
                  </a:lnTo>
                  <a:cubicBezTo>
                    <a:pt x="4856" y="1938"/>
                    <a:pt x="4987" y="1772"/>
                    <a:pt x="4987" y="1581"/>
                  </a:cubicBezTo>
                  <a:lnTo>
                    <a:pt x="4987" y="832"/>
                  </a:lnTo>
                  <a:close/>
                  <a:moveTo>
                    <a:pt x="7727" y="10585"/>
                  </a:moveTo>
                  <a:lnTo>
                    <a:pt x="7205" y="11107"/>
                  </a:lnTo>
                  <a:lnTo>
                    <a:pt x="7205" y="10585"/>
                  </a:lnTo>
                  <a:close/>
                  <a:moveTo>
                    <a:pt x="8314" y="2550"/>
                  </a:moveTo>
                  <a:lnTo>
                    <a:pt x="8314" y="9754"/>
                  </a:lnTo>
                  <a:lnTo>
                    <a:pt x="6790" y="9754"/>
                  </a:lnTo>
                  <a:cubicBezTo>
                    <a:pt x="6561" y="9757"/>
                    <a:pt x="6377" y="9942"/>
                    <a:pt x="6374" y="10170"/>
                  </a:cubicBezTo>
                  <a:lnTo>
                    <a:pt x="6374" y="11694"/>
                  </a:lnTo>
                  <a:lnTo>
                    <a:pt x="2494" y="11694"/>
                  </a:lnTo>
                  <a:lnTo>
                    <a:pt x="2494" y="2550"/>
                  </a:lnTo>
                  <a:lnTo>
                    <a:pt x="3047" y="2550"/>
                  </a:lnTo>
                  <a:lnTo>
                    <a:pt x="3047" y="3240"/>
                  </a:lnTo>
                  <a:cubicBezTo>
                    <a:pt x="3047" y="3472"/>
                    <a:pt x="3234" y="3659"/>
                    <a:pt x="3465" y="3659"/>
                  </a:cubicBezTo>
                  <a:lnTo>
                    <a:pt x="7343" y="3659"/>
                  </a:lnTo>
                  <a:cubicBezTo>
                    <a:pt x="7574" y="3659"/>
                    <a:pt x="7761" y="3472"/>
                    <a:pt x="7761" y="3240"/>
                  </a:cubicBezTo>
                  <a:lnTo>
                    <a:pt x="7761" y="2550"/>
                  </a:lnTo>
                  <a:close/>
                  <a:moveTo>
                    <a:pt x="9561" y="2550"/>
                  </a:moveTo>
                  <a:cubicBezTo>
                    <a:pt x="9789" y="2550"/>
                    <a:pt x="9976" y="2734"/>
                    <a:pt x="9976" y="2962"/>
                  </a:cubicBezTo>
                  <a:lnTo>
                    <a:pt x="9976" y="12941"/>
                  </a:lnTo>
                  <a:cubicBezTo>
                    <a:pt x="9976" y="13169"/>
                    <a:pt x="9789" y="13356"/>
                    <a:pt x="9561" y="13356"/>
                  </a:cubicBezTo>
                  <a:lnTo>
                    <a:pt x="1247" y="13356"/>
                  </a:lnTo>
                  <a:cubicBezTo>
                    <a:pt x="1016" y="13356"/>
                    <a:pt x="832" y="13169"/>
                    <a:pt x="832" y="12941"/>
                  </a:cubicBezTo>
                  <a:lnTo>
                    <a:pt x="832" y="2962"/>
                  </a:lnTo>
                  <a:cubicBezTo>
                    <a:pt x="832" y="2734"/>
                    <a:pt x="1019" y="2550"/>
                    <a:pt x="1247" y="2550"/>
                  </a:cubicBezTo>
                  <a:lnTo>
                    <a:pt x="1666" y="2550"/>
                  </a:lnTo>
                  <a:lnTo>
                    <a:pt x="1666" y="12110"/>
                  </a:lnTo>
                  <a:cubicBezTo>
                    <a:pt x="1663" y="12336"/>
                    <a:pt x="1847" y="12522"/>
                    <a:pt x="2073" y="12522"/>
                  </a:cubicBezTo>
                  <a:cubicBezTo>
                    <a:pt x="2075" y="12522"/>
                    <a:pt x="2077" y="12522"/>
                    <a:pt x="2078" y="12522"/>
                  </a:cubicBezTo>
                  <a:lnTo>
                    <a:pt x="6790" y="12522"/>
                  </a:lnTo>
                  <a:cubicBezTo>
                    <a:pt x="6899" y="12522"/>
                    <a:pt x="7005" y="12481"/>
                    <a:pt x="7086" y="12403"/>
                  </a:cubicBezTo>
                  <a:lnTo>
                    <a:pt x="9023" y="10466"/>
                  </a:lnTo>
                  <a:cubicBezTo>
                    <a:pt x="9101" y="10385"/>
                    <a:pt x="9145" y="10279"/>
                    <a:pt x="9148" y="10170"/>
                  </a:cubicBezTo>
                  <a:lnTo>
                    <a:pt x="9148" y="2550"/>
                  </a:lnTo>
                  <a:close/>
                  <a:moveTo>
                    <a:pt x="4569" y="1"/>
                  </a:moveTo>
                  <a:cubicBezTo>
                    <a:pt x="4340" y="1"/>
                    <a:pt x="4159" y="187"/>
                    <a:pt x="4156" y="413"/>
                  </a:cubicBezTo>
                  <a:lnTo>
                    <a:pt x="4156" y="1253"/>
                  </a:lnTo>
                  <a:lnTo>
                    <a:pt x="3362" y="1453"/>
                  </a:lnTo>
                  <a:cubicBezTo>
                    <a:pt x="3228" y="1488"/>
                    <a:pt x="3119" y="1585"/>
                    <a:pt x="3072" y="1719"/>
                  </a:cubicBezTo>
                  <a:lnTo>
                    <a:pt x="1247" y="1719"/>
                  </a:lnTo>
                  <a:cubicBezTo>
                    <a:pt x="560" y="1719"/>
                    <a:pt x="1" y="2275"/>
                    <a:pt x="1" y="2962"/>
                  </a:cubicBezTo>
                  <a:lnTo>
                    <a:pt x="1" y="12941"/>
                  </a:lnTo>
                  <a:cubicBezTo>
                    <a:pt x="1" y="13628"/>
                    <a:pt x="560" y="14187"/>
                    <a:pt x="1247" y="14187"/>
                  </a:cubicBezTo>
                  <a:lnTo>
                    <a:pt x="9561" y="14187"/>
                  </a:lnTo>
                  <a:cubicBezTo>
                    <a:pt x="10248" y="14187"/>
                    <a:pt x="10807" y="13628"/>
                    <a:pt x="10807" y="12941"/>
                  </a:cubicBezTo>
                  <a:lnTo>
                    <a:pt x="10807" y="2962"/>
                  </a:lnTo>
                  <a:cubicBezTo>
                    <a:pt x="10807" y="2275"/>
                    <a:pt x="10248" y="1719"/>
                    <a:pt x="9561" y="1719"/>
                  </a:cubicBezTo>
                  <a:lnTo>
                    <a:pt x="7736" y="1719"/>
                  </a:lnTo>
                  <a:cubicBezTo>
                    <a:pt x="7689" y="1585"/>
                    <a:pt x="7580" y="1488"/>
                    <a:pt x="7446" y="1453"/>
                  </a:cubicBezTo>
                  <a:lnTo>
                    <a:pt x="6652" y="1253"/>
                  </a:lnTo>
                  <a:lnTo>
                    <a:pt x="6652" y="413"/>
                  </a:lnTo>
                  <a:cubicBezTo>
                    <a:pt x="6649" y="187"/>
                    <a:pt x="6465" y="1"/>
                    <a:pt x="6239" y="1"/>
                  </a:cubicBezTo>
                  <a:cubicBezTo>
                    <a:pt x="6237" y="1"/>
                    <a:pt x="6235" y="1"/>
                    <a:pt x="6233" y="1"/>
                  </a:cubicBezTo>
                  <a:lnTo>
                    <a:pt x="4575" y="1"/>
                  </a:lnTo>
                  <a:cubicBezTo>
                    <a:pt x="4573" y="1"/>
                    <a:pt x="4571" y="1"/>
                    <a:pt x="4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" name="Google Shape;165;p26"/>
            <p:cNvSpPr/>
            <p:nvPr/>
          </p:nvSpPr>
          <p:spPr>
            <a:xfrm>
              <a:off x="7201925" y="3885850"/>
              <a:ext cx="104000" cy="103925"/>
            </a:xfrm>
            <a:custGeom>
              <a:rect b="b" l="l" r="r" t="t"/>
              <a:pathLst>
                <a:path extrusionOk="0" h="4157" w="4160">
                  <a:moveTo>
                    <a:pt x="3328" y="829"/>
                  </a:moveTo>
                  <a:lnTo>
                    <a:pt x="3328" y="3325"/>
                  </a:lnTo>
                  <a:lnTo>
                    <a:pt x="832" y="3325"/>
                  </a:lnTo>
                  <a:lnTo>
                    <a:pt x="832" y="829"/>
                  </a:lnTo>
                  <a:lnTo>
                    <a:pt x="1663" y="829"/>
                  </a:lnTo>
                  <a:lnTo>
                    <a:pt x="1663" y="1247"/>
                  </a:lnTo>
                  <a:cubicBezTo>
                    <a:pt x="1685" y="1460"/>
                    <a:pt x="1866" y="1626"/>
                    <a:pt x="2078" y="1626"/>
                  </a:cubicBezTo>
                  <a:cubicBezTo>
                    <a:pt x="2294" y="1626"/>
                    <a:pt x="2475" y="1460"/>
                    <a:pt x="2497" y="1247"/>
                  </a:cubicBezTo>
                  <a:lnTo>
                    <a:pt x="2497" y="829"/>
                  </a:lnTo>
                  <a:close/>
                  <a:moveTo>
                    <a:pt x="411" y="1"/>
                  </a:moveTo>
                  <a:cubicBezTo>
                    <a:pt x="185" y="1"/>
                    <a:pt x="1" y="187"/>
                    <a:pt x="1" y="416"/>
                  </a:cubicBezTo>
                  <a:lnTo>
                    <a:pt x="1" y="3744"/>
                  </a:lnTo>
                  <a:cubicBezTo>
                    <a:pt x="1" y="3972"/>
                    <a:pt x="188" y="4156"/>
                    <a:pt x="416" y="4156"/>
                  </a:cubicBezTo>
                  <a:lnTo>
                    <a:pt x="3740" y="4156"/>
                  </a:lnTo>
                  <a:cubicBezTo>
                    <a:pt x="3972" y="4156"/>
                    <a:pt x="4156" y="3972"/>
                    <a:pt x="4159" y="3744"/>
                  </a:cubicBezTo>
                  <a:lnTo>
                    <a:pt x="4159" y="416"/>
                  </a:lnTo>
                  <a:cubicBezTo>
                    <a:pt x="4159" y="187"/>
                    <a:pt x="3975" y="1"/>
                    <a:pt x="3746" y="1"/>
                  </a:cubicBezTo>
                  <a:cubicBezTo>
                    <a:pt x="3744" y="1"/>
                    <a:pt x="3742" y="1"/>
                    <a:pt x="3740" y="1"/>
                  </a:cubicBezTo>
                  <a:lnTo>
                    <a:pt x="416" y="1"/>
                  </a:lnTo>
                  <a:cubicBezTo>
                    <a:pt x="415" y="1"/>
                    <a:pt x="413" y="1"/>
                    <a:pt x="4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" name="Google Shape;166;p26"/>
            <p:cNvSpPr/>
            <p:nvPr/>
          </p:nvSpPr>
          <p:spPr>
            <a:xfrm>
              <a:off x="7200925" y="4017400"/>
              <a:ext cx="62500" cy="20925"/>
            </a:xfrm>
            <a:custGeom>
              <a:rect b="b" l="l" r="r" t="t"/>
              <a:pathLst>
                <a:path extrusionOk="0" h="837" w="2500">
                  <a:moveTo>
                    <a:pt x="414" y="1"/>
                  </a:moveTo>
                  <a:cubicBezTo>
                    <a:pt x="189" y="1"/>
                    <a:pt x="0" y="186"/>
                    <a:pt x="0" y="419"/>
                  </a:cubicBezTo>
                  <a:cubicBezTo>
                    <a:pt x="0" y="651"/>
                    <a:pt x="189" y="836"/>
                    <a:pt x="414" y="836"/>
                  </a:cubicBezTo>
                  <a:cubicBezTo>
                    <a:pt x="428" y="836"/>
                    <a:pt x="442" y="836"/>
                    <a:pt x="456" y="834"/>
                  </a:cubicBezTo>
                  <a:lnTo>
                    <a:pt x="2122" y="834"/>
                  </a:lnTo>
                  <a:cubicBezTo>
                    <a:pt x="2337" y="815"/>
                    <a:pt x="2500" y="634"/>
                    <a:pt x="2500" y="419"/>
                  </a:cubicBezTo>
                  <a:cubicBezTo>
                    <a:pt x="2500" y="203"/>
                    <a:pt x="2337" y="25"/>
                    <a:pt x="2122" y="3"/>
                  </a:cubicBezTo>
                  <a:lnTo>
                    <a:pt x="456" y="3"/>
                  </a:lnTo>
                  <a:cubicBezTo>
                    <a:pt x="442" y="2"/>
                    <a:pt x="428" y="1"/>
                    <a:pt x="4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" name="Google Shape;167;p26"/>
            <p:cNvSpPr/>
            <p:nvPr/>
          </p:nvSpPr>
          <p:spPr>
            <a:xfrm>
              <a:off x="7034250" y="3817450"/>
              <a:ext cx="62425" cy="309925"/>
            </a:xfrm>
            <a:custGeom>
              <a:rect b="b" l="l" r="r" t="t"/>
              <a:pathLst>
                <a:path extrusionOk="0" h="12397" w="2497">
                  <a:moveTo>
                    <a:pt x="1666" y="1628"/>
                  </a:moveTo>
                  <a:lnTo>
                    <a:pt x="1666" y="3015"/>
                  </a:lnTo>
                  <a:lnTo>
                    <a:pt x="835" y="3015"/>
                  </a:lnTo>
                  <a:lnTo>
                    <a:pt x="835" y="1628"/>
                  </a:lnTo>
                  <a:close/>
                  <a:moveTo>
                    <a:pt x="1666" y="3843"/>
                  </a:moveTo>
                  <a:lnTo>
                    <a:pt x="1666" y="9110"/>
                  </a:lnTo>
                  <a:lnTo>
                    <a:pt x="835" y="9110"/>
                  </a:lnTo>
                  <a:lnTo>
                    <a:pt x="835" y="3843"/>
                  </a:lnTo>
                  <a:close/>
                  <a:moveTo>
                    <a:pt x="1450" y="9941"/>
                  </a:moveTo>
                  <a:lnTo>
                    <a:pt x="1247" y="10410"/>
                  </a:lnTo>
                  <a:lnTo>
                    <a:pt x="1050" y="9941"/>
                  </a:lnTo>
                  <a:close/>
                  <a:moveTo>
                    <a:pt x="1250" y="0"/>
                  </a:moveTo>
                  <a:cubicBezTo>
                    <a:pt x="1035" y="0"/>
                    <a:pt x="853" y="163"/>
                    <a:pt x="835" y="378"/>
                  </a:cubicBezTo>
                  <a:lnTo>
                    <a:pt x="835" y="797"/>
                  </a:lnTo>
                  <a:lnTo>
                    <a:pt x="419" y="797"/>
                  </a:lnTo>
                  <a:cubicBezTo>
                    <a:pt x="191" y="797"/>
                    <a:pt x="4" y="981"/>
                    <a:pt x="4" y="1209"/>
                  </a:cubicBezTo>
                  <a:lnTo>
                    <a:pt x="4" y="9526"/>
                  </a:lnTo>
                  <a:cubicBezTo>
                    <a:pt x="0" y="9582"/>
                    <a:pt x="13" y="9638"/>
                    <a:pt x="38" y="9688"/>
                  </a:cubicBezTo>
                  <a:lnTo>
                    <a:pt x="835" y="11550"/>
                  </a:lnTo>
                  <a:lnTo>
                    <a:pt x="835" y="12019"/>
                  </a:lnTo>
                  <a:cubicBezTo>
                    <a:pt x="853" y="12234"/>
                    <a:pt x="1035" y="12397"/>
                    <a:pt x="1250" y="12397"/>
                  </a:cubicBezTo>
                  <a:cubicBezTo>
                    <a:pt x="1466" y="12397"/>
                    <a:pt x="1644" y="12234"/>
                    <a:pt x="1666" y="12019"/>
                  </a:cubicBezTo>
                  <a:lnTo>
                    <a:pt x="1666" y="11550"/>
                  </a:lnTo>
                  <a:lnTo>
                    <a:pt x="2462" y="9688"/>
                  </a:lnTo>
                  <a:cubicBezTo>
                    <a:pt x="2487" y="9638"/>
                    <a:pt x="2497" y="9582"/>
                    <a:pt x="2497" y="9526"/>
                  </a:cubicBezTo>
                  <a:lnTo>
                    <a:pt x="2497" y="1209"/>
                  </a:lnTo>
                  <a:cubicBezTo>
                    <a:pt x="2497" y="981"/>
                    <a:pt x="2309" y="797"/>
                    <a:pt x="2081" y="797"/>
                  </a:cubicBezTo>
                  <a:lnTo>
                    <a:pt x="1666" y="797"/>
                  </a:lnTo>
                  <a:lnTo>
                    <a:pt x="1666" y="378"/>
                  </a:lnTo>
                  <a:cubicBezTo>
                    <a:pt x="1644" y="163"/>
                    <a:pt x="1466" y="0"/>
                    <a:pt x="12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8" name="Google Shape;168;p26"/>
          <p:cNvSpPr/>
          <p:nvPr/>
        </p:nvSpPr>
        <p:spPr>
          <a:xfrm>
            <a:off x="5946048" y="3447425"/>
            <a:ext cx="354850" cy="354400"/>
          </a:xfrm>
          <a:custGeom>
            <a:rect b="b" l="l" r="r" t="t"/>
            <a:pathLst>
              <a:path extrusionOk="0" h="14176" w="14194">
                <a:moveTo>
                  <a:pt x="3883" y="1476"/>
                </a:moveTo>
                <a:cubicBezTo>
                  <a:pt x="4546" y="1635"/>
                  <a:pt x="5061" y="2150"/>
                  <a:pt x="5217" y="2816"/>
                </a:cubicBezTo>
                <a:lnTo>
                  <a:pt x="1715" y="2816"/>
                </a:lnTo>
                <a:cubicBezTo>
                  <a:pt x="1872" y="2150"/>
                  <a:pt x="2390" y="1635"/>
                  <a:pt x="3049" y="1476"/>
                </a:cubicBezTo>
                <a:lnTo>
                  <a:pt x="3049" y="1566"/>
                </a:lnTo>
                <a:cubicBezTo>
                  <a:pt x="3027" y="1810"/>
                  <a:pt x="3221" y="2022"/>
                  <a:pt x="3468" y="2022"/>
                </a:cubicBezTo>
                <a:cubicBezTo>
                  <a:pt x="3715" y="2022"/>
                  <a:pt x="3905" y="1810"/>
                  <a:pt x="3883" y="1566"/>
                </a:cubicBezTo>
                <a:lnTo>
                  <a:pt x="3883" y="1476"/>
                </a:lnTo>
                <a:close/>
                <a:moveTo>
                  <a:pt x="11144" y="1476"/>
                </a:moveTo>
                <a:cubicBezTo>
                  <a:pt x="11803" y="1635"/>
                  <a:pt x="12322" y="2153"/>
                  <a:pt x="12481" y="2816"/>
                </a:cubicBezTo>
                <a:lnTo>
                  <a:pt x="8976" y="2816"/>
                </a:lnTo>
                <a:cubicBezTo>
                  <a:pt x="9132" y="2150"/>
                  <a:pt x="9647" y="1635"/>
                  <a:pt x="10310" y="1476"/>
                </a:cubicBezTo>
                <a:lnTo>
                  <a:pt x="10310" y="1566"/>
                </a:lnTo>
                <a:cubicBezTo>
                  <a:pt x="10288" y="1810"/>
                  <a:pt x="10478" y="2022"/>
                  <a:pt x="10725" y="2022"/>
                </a:cubicBezTo>
                <a:cubicBezTo>
                  <a:pt x="10972" y="2022"/>
                  <a:pt x="11166" y="1810"/>
                  <a:pt x="11144" y="1566"/>
                </a:cubicBezTo>
                <a:lnTo>
                  <a:pt x="11144" y="1476"/>
                </a:lnTo>
                <a:close/>
                <a:moveTo>
                  <a:pt x="4993" y="3647"/>
                </a:moveTo>
                <a:lnTo>
                  <a:pt x="4993" y="3784"/>
                </a:lnTo>
                <a:cubicBezTo>
                  <a:pt x="4952" y="4593"/>
                  <a:pt x="4280" y="5234"/>
                  <a:pt x="3468" y="5234"/>
                </a:cubicBezTo>
                <a:cubicBezTo>
                  <a:pt x="2653" y="5234"/>
                  <a:pt x="1984" y="4593"/>
                  <a:pt x="1940" y="3784"/>
                </a:cubicBezTo>
                <a:lnTo>
                  <a:pt x="1940" y="3647"/>
                </a:lnTo>
                <a:close/>
                <a:moveTo>
                  <a:pt x="12250" y="3647"/>
                </a:moveTo>
                <a:lnTo>
                  <a:pt x="12250" y="3784"/>
                </a:lnTo>
                <a:cubicBezTo>
                  <a:pt x="12209" y="4593"/>
                  <a:pt x="11541" y="5234"/>
                  <a:pt x="10725" y="5234"/>
                </a:cubicBezTo>
                <a:cubicBezTo>
                  <a:pt x="9913" y="5234"/>
                  <a:pt x="9241" y="4593"/>
                  <a:pt x="9201" y="3784"/>
                </a:cubicBezTo>
                <a:lnTo>
                  <a:pt x="9201" y="3647"/>
                </a:lnTo>
                <a:close/>
                <a:moveTo>
                  <a:pt x="7514" y="6743"/>
                </a:moveTo>
                <a:cubicBezTo>
                  <a:pt x="8176" y="6902"/>
                  <a:pt x="8691" y="7418"/>
                  <a:pt x="8851" y="8080"/>
                </a:cubicBezTo>
                <a:lnTo>
                  <a:pt x="5342" y="8080"/>
                </a:lnTo>
                <a:cubicBezTo>
                  <a:pt x="5502" y="7418"/>
                  <a:pt x="6020" y="6899"/>
                  <a:pt x="6683" y="6743"/>
                </a:cubicBezTo>
                <a:lnTo>
                  <a:pt x="6683" y="6833"/>
                </a:lnTo>
                <a:cubicBezTo>
                  <a:pt x="6683" y="7061"/>
                  <a:pt x="6867" y="7246"/>
                  <a:pt x="7095" y="7246"/>
                </a:cubicBezTo>
                <a:cubicBezTo>
                  <a:pt x="7326" y="7246"/>
                  <a:pt x="7514" y="7061"/>
                  <a:pt x="7514" y="6833"/>
                </a:cubicBezTo>
                <a:lnTo>
                  <a:pt x="7514" y="6743"/>
                </a:lnTo>
                <a:close/>
                <a:moveTo>
                  <a:pt x="8620" y="8911"/>
                </a:moveTo>
                <a:lnTo>
                  <a:pt x="8620" y="9048"/>
                </a:lnTo>
                <a:cubicBezTo>
                  <a:pt x="8620" y="9889"/>
                  <a:pt x="7939" y="10570"/>
                  <a:pt x="7095" y="10570"/>
                </a:cubicBezTo>
                <a:cubicBezTo>
                  <a:pt x="6255" y="10570"/>
                  <a:pt x="5574" y="9889"/>
                  <a:pt x="5574" y="9048"/>
                </a:cubicBezTo>
                <a:lnTo>
                  <a:pt x="5574" y="8911"/>
                </a:lnTo>
                <a:close/>
                <a:moveTo>
                  <a:pt x="3743" y="6137"/>
                </a:moveTo>
                <a:cubicBezTo>
                  <a:pt x="4277" y="6140"/>
                  <a:pt x="4796" y="6321"/>
                  <a:pt x="5214" y="6652"/>
                </a:cubicBezTo>
                <a:cubicBezTo>
                  <a:pt x="4833" y="7043"/>
                  <a:pt x="4583" y="7539"/>
                  <a:pt x="4496" y="8080"/>
                </a:cubicBezTo>
                <a:lnTo>
                  <a:pt x="4324" y="8080"/>
                </a:lnTo>
                <a:cubicBezTo>
                  <a:pt x="4108" y="8099"/>
                  <a:pt x="3946" y="8280"/>
                  <a:pt x="3946" y="8495"/>
                </a:cubicBezTo>
                <a:cubicBezTo>
                  <a:pt x="3946" y="8708"/>
                  <a:pt x="4108" y="8889"/>
                  <a:pt x="4324" y="8911"/>
                </a:cubicBezTo>
                <a:lnTo>
                  <a:pt x="4743" y="8911"/>
                </a:lnTo>
                <a:lnTo>
                  <a:pt x="4743" y="9048"/>
                </a:lnTo>
                <a:cubicBezTo>
                  <a:pt x="4743" y="9608"/>
                  <a:pt x="4939" y="10148"/>
                  <a:pt x="5305" y="10573"/>
                </a:cubicBezTo>
                <a:lnTo>
                  <a:pt x="834" y="10573"/>
                </a:lnTo>
                <a:lnTo>
                  <a:pt x="834" y="8355"/>
                </a:lnTo>
                <a:cubicBezTo>
                  <a:pt x="834" y="7130"/>
                  <a:pt x="1828" y="6140"/>
                  <a:pt x="3052" y="6137"/>
                </a:cubicBezTo>
                <a:close/>
                <a:moveTo>
                  <a:pt x="11144" y="6137"/>
                </a:moveTo>
                <a:cubicBezTo>
                  <a:pt x="12365" y="6140"/>
                  <a:pt x="13359" y="7130"/>
                  <a:pt x="13362" y="8355"/>
                </a:cubicBezTo>
                <a:lnTo>
                  <a:pt x="13359" y="10573"/>
                </a:lnTo>
                <a:lnTo>
                  <a:pt x="8888" y="10573"/>
                </a:lnTo>
                <a:cubicBezTo>
                  <a:pt x="9254" y="10148"/>
                  <a:pt x="9451" y="9608"/>
                  <a:pt x="9451" y="9048"/>
                </a:cubicBezTo>
                <a:lnTo>
                  <a:pt x="9451" y="8911"/>
                </a:lnTo>
                <a:lnTo>
                  <a:pt x="9869" y="8911"/>
                </a:lnTo>
                <a:cubicBezTo>
                  <a:pt x="10085" y="8889"/>
                  <a:pt x="10247" y="8708"/>
                  <a:pt x="10247" y="8495"/>
                </a:cubicBezTo>
                <a:cubicBezTo>
                  <a:pt x="10247" y="8280"/>
                  <a:pt x="10085" y="8099"/>
                  <a:pt x="9869" y="8080"/>
                </a:cubicBezTo>
                <a:lnTo>
                  <a:pt x="9697" y="8080"/>
                </a:lnTo>
                <a:cubicBezTo>
                  <a:pt x="9610" y="7539"/>
                  <a:pt x="9360" y="7043"/>
                  <a:pt x="8979" y="6652"/>
                </a:cubicBezTo>
                <a:cubicBezTo>
                  <a:pt x="9398" y="6321"/>
                  <a:pt x="9916" y="6140"/>
                  <a:pt x="10450" y="6137"/>
                </a:cubicBezTo>
                <a:close/>
                <a:moveTo>
                  <a:pt x="7373" y="11401"/>
                </a:moveTo>
                <a:cubicBezTo>
                  <a:pt x="8513" y="11404"/>
                  <a:pt x="9491" y="12219"/>
                  <a:pt x="9694" y="13344"/>
                </a:cubicBezTo>
                <a:lnTo>
                  <a:pt x="4499" y="13344"/>
                </a:lnTo>
                <a:cubicBezTo>
                  <a:pt x="4702" y="12219"/>
                  <a:pt x="5680" y="11404"/>
                  <a:pt x="6820" y="11401"/>
                </a:cubicBezTo>
                <a:close/>
                <a:moveTo>
                  <a:pt x="3468" y="1"/>
                </a:moveTo>
                <a:cubicBezTo>
                  <a:pt x="3221" y="1"/>
                  <a:pt x="3027" y="213"/>
                  <a:pt x="3052" y="460"/>
                </a:cubicBezTo>
                <a:lnTo>
                  <a:pt x="3052" y="629"/>
                </a:lnTo>
                <a:cubicBezTo>
                  <a:pt x="1928" y="810"/>
                  <a:pt x="1047" y="1691"/>
                  <a:pt x="869" y="2816"/>
                </a:cubicBezTo>
                <a:lnTo>
                  <a:pt x="697" y="2816"/>
                </a:lnTo>
                <a:cubicBezTo>
                  <a:pt x="682" y="2814"/>
                  <a:pt x="668" y="2814"/>
                  <a:pt x="654" y="2814"/>
                </a:cubicBezTo>
                <a:cubicBezTo>
                  <a:pt x="426" y="2814"/>
                  <a:pt x="238" y="2999"/>
                  <a:pt x="238" y="3231"/>
                </a:cubicBezTo>
                <a:cubicBezTo>
                  <a:pt x="238" y="3465"/>
                  <a:pt x="428" y="3649"/>
                  <a:pt x="658" y="3649"/>
                </a:cubicBezTo>
                <a:cubicBezTo>
                  <a:pt x="671" y="3649"/>
                  <a:pt x="684" y="3648"/>
                  <a:pt x="697" y="3647"/>
                </a:cubicBezTo>
                <a:lnTo>
                  <a:pt x="1109" y="3647"/>
                </a:lnTo>
                <a:lnTo>
                  <a:pt x="1109" y="3784"/>
                </a:lnTo>
                <a:cubicBezTo>
                  <a:pt x="1112" y="4453"/>
                  <a:pt x="1397" y="5090"/>
                  <a:pt x="1897" y="5537"/>
                </a:cubicBezTo>
                <a:cubicBezTo>
                  <a:pt x="750" y="6006"/>
                  <a:pt x="3" y="7118"/>
                  <a:pt x="0" y="8355"/>
                </a:cubicBezTo>
                <a:lnTo>
                  <a:pt x="0" y="10988"/>
                </a:lnTo>
                <a:cubicBezTo>
                  <a:pt x="0" y="11215"/>
                  <a:pt x="185" y="11401"/>
                  <a:pt x="413" y="11401"/>
                </a:cubicBezTo>
                <a:cubicBezTo>
                  <a:pt x="415" y="11401"/>
                  <a:pt x="417" y="11401"/>
                  <a:pt x="419" y="11401"/>
                </a:cubicBezTo>
                <a:lnTo>
                  <a:pt x="4677" y="11401"/>
                </a:lnTo>
                <a:cubicBezTo>
                  <a:pt x="4012" y="12007"/>
                  <a:pt x="3634" y="12863"/>
                  <a:pt x="3634" y="13760"/>
                </a:cubicBezTo>
                <a:cubicBezTo>
                  <a:pt x="3634" y="13991"/>
                  <a:pt x="3821" y="14175"/>
                  <a:pt x="4052" y="14175"/>
                </a:cubicBezTo>
                <a:lnTo>
                  <a:pt x="10147" y="14175"/>
                </a:lnTo>
                <a:cubicBezTo>
                  <a:pt x="10375" y="14172"/>
                  <a:pt x="10560" y="13988"/>
                  <a:pt x="10560" y="13760"/>
                </a:cubicBezTo>
                <a:cubicBezTo>
                  <a:pt x="10560" y="12863"/>
                  <a:pt x="10182" y="12007"/>
                  <a:pt x="9519" y="11401"/>
                </a:cubicBezTo>
                <a:lnTo>
                  <a:pt x="13774" y="11401"/>
                </a:lnTo>
                <a:cubicBezTo>
                  <a:pt x="13776" y="11401"/>
                  <a:pt x="13778" y="11401"/>
                  <a:pt x="13780" y="11401"/>
                </a:cubicBezTo>
                <a:cubicBezTo>
                  <a:pt x="14009" y="11401"/>
                  <a:pt x="14193" y="11215"/>
                  <a:pt x="14193" y="10988"/>
                </a:cubicBezTo>
                <a:lnTo>
                  <a:pt x="14193" y="8355"/>
                </a:lnTo>
                <a:cubicBezTo>
                  <a:pt x="14190" y="7118"/>
                  <a:pt x="13443" y="6006"/>
                  <a:pt x="12300" y="5537"/>
                </a:cubicBezTo>
                <a:cubicBezTo>
                  <a:pt x="12797" y="5090"/>
                  <a:pt x="13081" y="4453"/>
                  <a:pt x="13084" y="3784"/>
                </a:cubicBezTo>
                <a:lnTo>
                  <a:pt x="13084" y="3647"/>
                </a:lnTo>
                <a:lnTo>
                  <a:pt x="13496" y="3647"/>
                </a:lnTo>
                <a:cubicBezTo>
                  <a:pt x="13509" y="3648"/>
                  <a:pt x="13522" y="3649"/>
                  <a:pt x="13535" y="3649"/>
                </a:cubicBezTo>
                <a:cubicBezTo>
                  <a:pt x="13765" y="3649"/>
                  <a:pt x="13956" y="3465"/>
                  <a:pt x="13956" y="3231"/>
                </a:cubicBezTo>
                <a:cubicBezTo>
                  <a:pt x="13956" y="2999"/>
                  <a:pt x="13767" y="2814"/>
                  <a:pt x="13539" y="2814"/>
                </a:cubicBezTo>
                <a:cubicBezTo>
                  <a:pt x="13525" y="2814"/>
                  <a:pt x="13511" y="2814"/>
                  <a:pt x="13496" y="2816"/>
                </a:cubicBezTo>
                <a:lnTo>
                  <a:pt x="13325" y="2816"/>
                </a:lnTo>
                <a:cubicBezTo>
                  <a:pt x="13146" y="1691"/>
                  <a:pt x="12265" y="810"/>
                  <a:pt x="11144" y="629"/>
                </a:cubicBezTo>
                <a:lnTo>
                  <a:pt x="11144" y="460"/>
                </a:lnTo>
                <a:cubicBezTo>
                  <a:pt x="11166" y="213"/>
                  <a:pt x="10972" y="1"/>
                  <a:pt x="10725" y="1"/>
                </a:cubicBezTo>
                <a:cubicBezTo>
                  <a:pt x="10478" y="1"/>
                  <a:pt x="10288" y="213"/>
                  <a:pt x="10310" y="460"/>
                </a:cubicBezTo>
                <a:lnTo>
                  <a:pt x="10310" y="629"/>
                </a:lnTo>
                <a:cubicBezTo>
                  <a:pt x="9188" y="810"/>
                  <a:pt x="8310" y="1691"/>
                  <a:pt x="8129" y="2816"/>
                </a:cubicBezTo>
                <a:lnTo>
                  <a:pt x="7957" y="2816"/>
                </a:lnTo>
                <a:cubicBezTo>
                  <a:pt x="7742" y="2835"/>
                  <a:pt x="7579" y="3016"/>
                  <a:pt x="7579" y="3231"/>
                </a:cubicBezTo>
                <a:cubicBezTo>
                  <a:pt x="7579" y="3444"/>
                  <a:pt x="7742" y="3625"/>
                  <a:pt x="7957" y="3647"/>
                </a:cubicBezTo>
                <a:lnTo>
                  <a:pt x="8373" y="3647"/>
                </a:lnTo>
                <a:lnTo>
                  <a:pt x="8373" y="3784"/>
                </a:lnTo>
                <a:cubicBezTo>
                  <a:pt x="8373" y="4468"/>
                  <a:pt x="8673" y="5118"/>
                  <a:pt x="9191" y="5568"/>
                </a:cubicBezTo>
                <a:cubicBezTo>
                  <a:pt x="8860" y="5709"/>
                  <a:pt x="8554" y="5906"/>
                  <a:pt x="8292" y="6149"/>
                </a:cubicBezTo>
                <a:cubicBezTo>
                  <a:pt x="8048" y="6024"/>
                  <a:pt x="7785" y="5937"/>
                  <a:pt x="7514" y="5896"/>
                </a:cubicBezTo>
                <a:lnTo>
                  <a:pt x="7514" y="5724"/>
                </a:lnTo>
                <a:cubicBezTo>
                  <a:pt x="7539" y="5478"/>
                  <a:pt x="7345" y="5265"/>
                  <a:pt x="7098" y="5265"/>
                </a:cubicBezTo>
                <a:cubicBezTo>
                  <a:pt x="6851" y="5265"/>
                  <a:pt x="6658" y="5478"/>
                  <a:pt x="6683" y="5724"/>
                </a:cubicBezTo>
                <a:lnTo>
                  <a:pt x="6683" y="5896"/>
                </a:lnTo>
                <a:cubicBezTo>
                  <a:pt x="6411" y="5937"/>
                  <a:pt x="6145" y="6024"/>
                  <a:pt x="5902" y="6149"/>
                </a:cubicBezTo>
                <a:cubicBezTo>
                  <a:pt x="5639" y="5906"/>
                  <a:pt x="5333" y="5709"/>
                  <a:pt x="5005" y="5568"/>
                </a:cubicBezTo>
                <a:cubicBezTo>
                  <a:pt x="5524" y="5118"/>
                  <a:pt x="5824" y="4468"/>
                  <a:pt x="5824" y="3784"/>
                </a:cubicBezTo>
                <a:lnTo>
                  <a:pt x="5824" y="3647"/>
                </a:lnTo>
                <a:lnTo>
                  <a:pt x="6239" y="3647"/>
                </a:lnTo>
                <a:cubicBezTo>
                  <a:pt x="6252" y="3648"/>
                  <a:pt x="6265" y="3649"/>
                  <a:pt x="6277" y="3649"/>
                </a:cubicBezTo>
                <a:cubicBezTo>
                  <a:pt x="6504" y="3649"/>
                  <a:pt x="6695" y="3465"/>
                  <a:pt x="6695" y="3231"/>
                </a:cubicBezTo>
                <a:cubicBezTo>
                  <a:pt x="6695" y="2999"/>
                  <a:pt x="6507" y="2814"/>
                  <a:pt x="6281" y="2814"/>
                </a:cubicBezTo>
                <a:cubicBezTo>
                  <a:pt x="6267" y="2814"/>
                  <a:pt x="6253" y="2814"/>
                  <a:pt x="6239" y="2816"/>
                </a:cubicBezTo>
                <a:lnTo>
                  <a:pt x="6067" y="2816"/>
                </a:lnTo>
                <a:cubicBezTo>
                  <a:pt x="5886" y="1691"/>
                  <a:pt x="5005" y="810"/>
                  <a:pt x="3883" y="629"/>
                </a:cubicBezTo>
                <a:lnTo>
                  <a:pt x="3883" y="460"/>
                </a:lnTo>
                <a:cubicBezTo>
                  <a:pt x="3905" y="213"/>
                  <a:pt x="3715" y="1"/>
                  <a:pt x="346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69" name="Google Shape;169;p26"/>
          <p:cNvGrpSpPr/>
          <p:nvPr/>
        </p:nvGrpSpPr>
        <p:grpSpPr>
          <a:xfrm>
            <a:off x="5946098" y="1341413"/>
            <a:ext cx="354750" cy="354775"/>
            <a:chOff x="1005350" y="2608575"/>
            <a:chExt cx="354750" cy="354775"/>
          </a:xfrm>
        </p:grpSpPr>
        <p:sp>
          <p:nvSpPr>
            <p:cNvPr id="170" name="Google Shape;170;p26"/>
            <p:cNvSpPr/>
            <p:nvPr/>
          </p:nvSpPr>
          <p:spPr>
            <a:xfrm>
              <a:off x="1005350" y="2706975"/>
              <a:ext cx="354750" cy="256375"/>
            </a:xfrm>
            <a:custGeom>
              <a:rect b="b" l="l" r="r" t="t"/>
              <a:pathLst>
                <a:path extrusionOk="0" h="10255" w="14190">
                  <a:moveTo>
                    <a:pt x="8419" y="829"/>
                  </a:moveTo>
                  <a:lnTo>
                    <a:pt x="8869" y="4434"/>
                  </a:lnTo>
                  <a:lnTo>
                    <a:pt x="7314" y="4434"/>
                  </a:lnTo>
                  <a:lnTo>
                    <a:pt x="7767" y="829"/>
                  </a:lnTo>
                  <a:close/>
                  <a:moveTo>
                    <a:pt x="12297" y="829"/>
                  </a:moveTo>
                  <a:lnTo>
                    <a:pt x="12746" y="4434"/>
                  </a:lnTo>
                  <a:lnTo>
                    <a:pt x="11197" y="4434"/>
                  </a:lnTo>
                  <a:lnTo>
                    <a:pt x="11647" y="829"/>
                  </a:lnTo>
                  <a:close/>
                  <a:moveTo>
                    <a:pt x="3355" y="8036"/>
                  </a:moveTo>
                  <a:lnTo>
                    <a:pt x="3355" y="9420"/>
                  </a:lnTo>
                  <a:lnTo>
                    <a:pt x="2521" y="9420"/>
                  </a:lnTo>
                  <a:lnTo>
                    <a:pt x="2521" y="8036"/>
                  </a:lnTo>
                  <a:close/>
                  <a:moveTo>
                    <a:pt x="5042" y="1938"/>
                  </a:moveTo>
                  <a:lnTo>
                    <a:pt x="5042" y="9420"/>
                  </a:lnTo>
                  <a:lnTo>
                    <a:pt x="4186" y="9420"/>
                  </a:lnTo>
                  <a:lnTo>
                    <a:pt x="4186" y="7621"/>
                  </a:lnTo>
                  <a:cubicBezTo>
                    <a:pt x="4186" y="7391"/>
                    <a:pt x="4002" y="7208"/>
                    <a:pt x="3773" y="7208"/>
                  </a:cubicBezTo>
                  <a:cubicBezTo>
                    <a:pt x="3772" y="7208"/>
                    <a:pt x="3770" y="7208"/>
                    <a:pt x="3768" y="7208"/>
                  </a:cubicBezTo>
                  <a:lnTo>
                    <a:pt x="2106" y="7208"/>
                  </a:lnTo>
                  <a:cubicBezTo>
                    <a:pt x="1878" y="7208"/>
                    <a:pt x="1690" y="7392"/>
                    <a:pt x="1690" y="7621"/>
                  </a:cubicBezTo>
                  <a:lnTo>
                    <a:pt x="1690" y="9420"/>
                  </a:lnTo>
                  <a:lnTo>
                    <a:pt x="831" y="9420"/>
                  </a:lnTo>
                  <a:lnTo>
                    <a:pt x="831" y="1938"/>
                  </a:lnTo>
                  <a:close/>
                  <a:moveTo>
                    <a:pt x="11141" y="8589"/>
                  </a:moveTo>
                  <a:lnTo>
                    <a:pt x="11141" y="9420"/>
                  </a:lnTo>
                  <a:lnTo>
                    <a:pt x="8091" y="9420"/>
                  </a:lnTo>
                  <a:lnTo>
                    <a:pt x="8091" y="8589"/>
                  </a:lnTo>
                  <a:close/>
                  <a:moveTo>
                    <a:pt x="13356" y="5265"/>
                  </a:moveTo>
                  <a:lnTo>
                    <a:pt x="13356" y="9420"/>
                  </a:lnTo>
                  <a:lnTo>
                    <a:pt x="11975" y="9420"/>
                  </a:lnTo>
                  <a:lnTo>
                    <a:pt x="11975" y="8177"/>
                  </a:lnTo>
                  <a:cubicBezTo>
                    <a:pt x="11975" y="7947"/>
                    <a:pt x="11787" y="7761"/>
                    <a:pt x="11562" y="7761"/>
                  </a:cubicBezTo>
                  <a:cubicBezTo>
                    <a:pt x="11560" y="7761"/>
                    <a:pt x="11558" y="7761"/>
                    <a:pt x="11556" y="7761"/>
                  </a:cubicBezTo>
                  <a:lnTo>
                    <a:pt x="7679" y="7761"/>
                  </a:lnTo>
                  <a:cubicBezTo>
                    <a:pt x="7677" y="7761"/>
                    <a:pt x="7675" y="7761"/>
                    <a:pt x="7673" y="7761"/>
                  </a:cubicBezTo>
                  <a:cubicBezTo>
                    <a:pt x="7445" y="7761"/>
                    <a:pt x="7260" y="7947"/>
                    <a:pt x="7260" y="8177"/>
                  </a:cubicBezTo>
                  <a:lnTo>
                    <a:pt x="7260" y="9420"/>
                  </a:lnTo>
                  <a:lnTo>
                    <a:pt x="5873" y="9420"/>
                  </a:lnTo>
                  <a:lnTo>
                    <a:pt x="5873" y="5265"/>
                  </a:lnTo>
                  <a:close/>
                  <a:moveTo>
                    <a:pt x="7401" y="1"/>
                  </a:moveTo>
                  <a:cubicBezTo>
                    <a:pt x="7192" y="1"/>
                    <a:pt x="7014" y="157"/>
                    <a:pt x="6986" y="363"/>
                  </a:cubicBezTo>
                  <a:lnTo>
                    <a:pt x="6479" y="4434"/>
                  </a:lnTo>
                  <a:lnTo>
                    <a:pt x="5873" y="4434"/>
                  </a:lnTo>
                  <a:lnTo>
                    <a:pt x="5873" y="1525"/>
                  </a:lnTo>
                  <a:cubicBezTo>
                    <a:pt x="5876" y="1294"/>
                    <a:pt x="5689" y="1107"/>
                    <a:pt x="5461" y="1107"/>
                  </a:cubicBezTo>
                  <a:lnTo>
                    <a:pt x="416" y="1107"/>
                  </a:lnTo>
                  <a:cubicBezTo>
                    <a:pt x="184" y="1110"/>
                    <a:pt x="0" y="1294"/>
                    <a:pt x="0" y="1525"/>
                  </a:cubicBezTo>
                  <a:lnTo>
                    <a:pt x="0" y="9839"/>
                  </a:lnTo>
                  <a:cubicBezTo>
                    <a:pt x="0" y="10067"/>
                    <a:pt x="184" y="10254"/>
                    <a:pt x="416" y="10254"/>
                  </a:cubicBezTo>
                  <a:lnTo>
                    <a:pt x="13774" y="10254"/>
                  </a:lnTo>
                  <a:cubicBezTo>
                    <a:pt x="14002" y="10254"/>
                    <a:pt x="14190" y="10067"/>
                    <a:pt x="14187" y="9839"/>
                  </a:cubicBezTo>
                  <a:lnTo>
                    <a:pt x="14187" y="4849"/>
                  </a:lnTo>
                  <a:cubicBezTo>
                    <a:pt x="14187" y="4618"/>
                    <a:pt x="14002" y="4434"/>
                    <a:pt x="13774" y="4434"/>
                  </a:cubicBezTo>
                  <a:lnTo>
                    <a:pt x="13587" y="4434"/>
                  </a:lnTo>
                  <a:lnTo>
                    <a:pt x="13078" y="363"/>
                  </a:lnTo>
                  <a:cubicBezTo>
                    <a:pt x="13049" y="157"/>
                    <a:pt x="12874" y="1"/>
                    <a:pt x="12665" y="1"/>
                  </a:cubicBezTo>
                  <a:lnTo>
                    <a:pt x="11278" y="1"/>
                  </a:lnTo>
                  <a:cubicBezTo>
                    <a:pt x="11069" y="1"/>
                    <a:pt x="10891" y="157"/>
                    <a:pt x="10866" y="363"/>
                  </a:cubicBezTo>
                  <a:lnTo>
                    <a:pt x="10356" y="4434"/>
                  </a:lnTo>
                  <a:lnTo>
                    <a:pt x="9703" y="4434"/>
                  </a:lnTo>
                  <a:lnTo>
                    <a:pt x="9197" y="363"/>
                  </a:lnTo>
                  <a:cubicBezTo>
                    <a:pt x="9169" y="157"/>
                    <a:pt x="8991" y="1"/>
                    <a:pt x="87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" name="Google Shape;171;p26"/>
            <p:cNvSpPr/>
            <p:nvPr/>
          </p:nvSpPr>
          <p:spPr>
            <a:xfrm>
              <a:off x="1229325" y="2859375"/>
              <a:ext cx="34800" cy="20900"/>
            </a:xfrm>
            <a:custGeom>
              <a:rect b="b" l="l" r="r" t="t"/>
              <a:pathLst>
                <a:path extrusionOk="0" h="836" w="1392">
                  <a:moveTo>
                    <a:pt x="975" y="1"/>
                  </a:moveTo>
                  <a:cubicBezTo>
                    <a:pt x="961" y="1"/>
                    <a:pt x="946" y="2"/>
                    <a:pt x="932" y="3"/>
                  </a:cubicBezTo>
                  <a:lnTo>
                    <a:pt x="379" y="3"/>
                  </a:lnTo>
                  <a:cubicBezTo>
                    <a:pt x="163" y="22"/>
                    <a:pt x="1" y="203"/>
                    <a:pt x="1" y="419"/>
                  </a:cubicBezTo>
                  <a:cubicBezTo>
                    <a:pt x="1" y="631"/>
                    <a:pt x="163" y="812"/>
                    <a:pt x="379" y="834"/>
                  </a:cubicBezTo>
                  <a:lnTo>
                    <a:pt x="932" y="834"/>
                  </a:lnTo>
                  <a:cubicBezTo>
                    <a:pt x="945" y="835"/>
                    <a:pt x="958" y="836"/>
                    <a:pt x="970" y="836"/>
                  </a:cubicBezTo>
                  <a:cubicBezTo>
                    <a:pt x="1200" y="836"/>
                    <a:pt x="1391" y="652"/>
                    <a:pt x="1391" y="419"/>
                  </a:cubicBezTo>
                  <a:cubicBezTo>
                    <a:pt x="1391" y="186"/>
                    <a:pt x="1203" y="1"/>
                    <a:pt x="9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" name="Google Shape;172;p26"/>
            <p:cNvSpPr/>
            <p:nvPr/>
          </p:nvSpPr>
          <p:spPr>
            <a:xfrm>
              <a:off x="1284800" y="2859450"/>
              <a:ext cx="32750" cy="20800"/>
            </a:xfrm>
            <a:custGeom>
              <a:rect b="b" l="l" r="r" t="t"/>
              <a:pathLst>
                <a:path extrusionOk="0" h="832" w="1310">
                  <a:moveTo>
                    <a:pt x="378" y="0"/>
                  </a:moveTo>
                  <a:cubicBezTo>
                    <a:pt x="163" y="19"/>
                    <a:pt x="0" y="200"/>
                    <a:pt x="0" y="416"/>
                  </a:cubicBezTo>
                  <a:cubicBezTo>
                    <a:pt x="0" y="628"/>
                    <a:pt x="163" y="809"/>
                    <a:pt x="378" y="831"/>
                  </a:cubicBezTo>
                  <a:lnTo>
                    <a:pt x="931" y="831"/>
                  </a:lnTo>
                  <a:cubicBezTo>
                    <a:pt x="1147" y="809"/>
                    <a:pt x="1309" y="628"/>
                    <a:pt x="1309" y="416"/>
                  </a:cubicBezTo>
                  <a:cubicBezTo>
                    <a:pt x="1309" y="200"/>
                    <a:pt x="1147" y="19"/>
                    <a:pt x="9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" name="Google Shape;173;p26"/>
            <p:cNvSpPr/>
            <p:nvPr/>
          </p:nvSpPr>
          <p:spPr>
            <a:xfrm>
              <a:off x="1110700" y="2608575"/>
              <a:ext cx="204350" cy="82200"/>
            </a:xfrm>
            <a:custGeom>
              <a:rect b="b" l="l" r="r" t="t"/>
              <a:pathLst>
                <a:path extrusionOk="0" h="3288" w="8174">
                  <a:moveTo>
                    <a:pt x="413" y="0"/>
                  </a:moveTo>
                  <a:cubicBezTo>
                    <a:pt x="185" y="0"/>
                    <a:pt x="0" y="188"/>
                    <a:pt x="0" y="416"/>
                  </a:cubicBezTo>
                  <a:cubicBezTo>
                    <a:pt x="0" y="1103"/>
                    <a:pt x="557" y="1663"/>
                    <a:pt x="1247" y="1666"/>
                  </a:cubicBezTo>
                  <a:lnTo>
                    <a:pt x="6927" y="1666"/>
                  </a:lnTo>
                  <a:cubicBezTo>
                    <a:pt x="7155" y="1666"/>
                    <a:pt x="7342" y="1850"/>
                    <a:pt x="7342" y="2078"/>
                  </a:cubicBezTo>
                  <a:lnTo>
                    <a:pt x="7342" y="2912"/>
                  </a:lnTo>
                  <a:cubicBezTo>
                    <a:pt x="7361" y="3125"/>
                    <a:pt x="7542" y="3287"/>
                    <a:pt x="7758" y="3287"/>
                  </a:cubicBezTo>
                  <a:cubicBezTo>
                    <a:pt x="7973" y="3287"/>
                    <a:pt x="8151" y="3125"/>
                    <a:pt x="8173" y="2912"/>
                  </a:cubicBezTo>
                  <a:lnTo>
                    <a:pt x="8173" y="2078"/>
                  </a:lnTo>
                  <a:cubicBezTo>
                    <a:pt x="8173" y="1391"/>
                    <a:pt x="7614" y="835"/>
                    <a:pt x="6927" y="835"/>
                  </a:cubicBezTo>
                  <a:lnTo>
                    <a:pt x="1247" y="835"/>
                  </a:lnTo>
                  <a:cubicBezTo>
                    <a:pt x="1016" y="835"/>
                    <a:pt x="828" y="647"/>
                    <a:pt x="828" y="416"/>
                  </a:cubicBezTo>
                  <a:cubicBezTo>
                    <a:pt x="828" y="188"/>
                    <a:pt x="641" y="0"/>
                    <a:pt x="4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" name="Google Shape;174;p26"/>
            <p:cNvSpPr/>
            <p:nvPr/>
          </p:nvSpPr>
          <p:spPr>
            <a:xfrm>
              <a:off x="1069075" y="2651050"/>
              <a:ext cx="148875" cy="40650"/>
            </a:xfrm>
            <a:custGeom>
              <a:rect b="b" l="l" r="r" t="t"/>
              <a:pathLst>
                <a:path extrusionOk="0" h="1626" w="5955">
                  <a:moveTo>
                    <a:pt x="416" y="1"/>
                  </a:moveTo>
                  <a:cubicBezTo>
                    <a:pt x="203" y="1"/>
                    <a:pt x="22" y="167"/>
                    <a:pt x="0" y="379"/>
                  </a:cubicBezTo>
                  <a:cubicBezTo>
                    <a:pt x="0" y="1066"/>
                    <a:pt x="559" y="1626"/>
                    <a:pt x="1247" y="1626"/>
                  </a:cubicBezTo>
                  <a:lnTo>
                    <a:pt x="5542" y="1626"/>
                  </a:lnTo>
                  <a:cubicBezTo>
                    <a:pt x="5771" y="1626"/>
                    <a:pt x="5955" y="1441"/>
                    <a:pt x="5955" y="1213"/>
                  </a:cubicBezTo>
                  <a:cubicBezTo>
                    <a:pt x="5955" y="982"/>
                    <a:pt x="5771" y="798"/>
                    <a:pt x="5542" y="798"/>
                  </a:cubicBezTo>
                  <a:lnTo>
                    <a:pt x="1247" y="798"/>
                  </a:lnTo>
                  <a:cubicBezTo>
                    <a:pt x="1016" y="798"/>
                    <a:pt x="831" y="610"/>
                    <a:pt x="834" y="379"/>
                  </a:cubicBezTo>
                  <a:cubicBezTo>
                    <a:pt x="813" y="167"/>
                    <a:pt x="631" y="1"/>
                    <a:pt x="4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" name="Google Shape;175;p26"/>
            <p:cNvSpPr/>
            <p:nvPr/>
          </p:nvSpPr>
          <p:spPr>
            <a:xfrm>
              <a:off x="1089150" y="2832575"/>
              <a:ext cx="20875" cy="33775"/>
            </a:xfrm>
            <a:custGeom>
              <a:rect b="b" l="l" r="r" t="t"/>
              <a:pathLst>
                <a:path extrusionOk="0" h="1351" w="835">
                  <a:moveTo>
                    <a:pt x="419" y="0"/>
                  </a:moveTo>
                  <a:cubicBezTo>
                    <a:pt x="203" y="0"/>
                    <a:pt x="22" y="163"/>
                    <a:pt x="3" y="378"/>
                  </a:cubicBezTo>
                  <a:lnTo>
                    <a:pt x="3" y="935"/>
                  </a:lnTo>
                  <a:cubicBezTo>
                    <a:pt x="0" y="1163"/>
                    <a:pt x="188" y="1350"/>
                    <a:pt x="416" y="1350"/>
                  </a:cubicBezTo>
                  <a:cubicBezTo>
                    <a:pt x="647" y="1350"/>
                    <a:pt x="834" y="1163"/>
                    <a:pt x="834" y="935"/>
                  </a:cubicBezTo>
                  <a:lnTo>
                    <a:pt x="834" y="378"/>
                  </a:lnTo>
                  <a:cubicBezTo>
                    <a:pt x="812" y="163"/>
                    <a:pt x="634" y="0"/>
                    <a:pt x="4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26"/>
            <p:cNvSpPr/>
            <p:nvPr/>
          </p:nvSpPr>
          <p:spPr>
            <a:xfrm>
              <a:off x="1047600" y="2832575"/>
              <a:ext cx="20800" cy="33775"/>
            </a:xfrm>
            <a:custGeom>
              <a:rect b="b" l="l" r="r" t="t"/>
              <a:pathLst>
                <a:path extrusionOk="0" h="1351" w="832">
                  <a:moveTo>
                    <a:pt x="416" y="0"/>
                  </a:moveTo>
                  <a:cubicBezTo>
                    <a:pt x="203" y="0"/>
                    <a:pt x="22" y="163"/>
                    <a:pt x="0" y="378"/>
                  </a:cubicBezTo>
                  <a:lnTo>
                    <a:pt x="0" y="935"/>
                  </a:lnTo>
                  <a:cubicBezTo>
                    <a:pt x="0" y="1163"/>
                    <a:pt x="184" y="1350"/>
                    <a:pt x="416" y="1350"/>
                  </a:cubicBezTo>
                  <a:cubicBezTo>
                    <a:pt x="647" y="1350"/>
                    <a:pt x="831" y="1163"/>
                    <a:pt x="831" y="935"/>
                  </a:cubicBezTo>
                  <a:lnTo>
                    <a:pt x="831" y="378"/>
                  </a:lnTo>
                  <a:cubicBezTo>
                    <a:pt x="812" y="163"/>
                    <a:pt x="631" y="0"/>
                    <a:pt x="4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" name="Google Shape;177;p26"/>
            <p:cNvSpPr/>
            <p:nvPr/>
          </p:nvSpPr>
          <p:spPr>
            <a:xfrm>
              <a:off x="1088600" y="2775250"/>
              <a:ext cx="22050" cy="35625"/>
            </a:xfrm>
            <a:custGeom>
              <a:rect b="b" l="l" r="r" t="t"/>
              <a:pathLst>
                <a:path extrusionOk="0" h="1425" w="882">
                  <a:moveTo>
                    <a:pt x="441" y="0"/>
                  </a:moveTo>
                  <a:cubicBezTo>
                    <a:pt x="194" y="0"/>
                    <a:pt x="0" y="213"/>
                    <a:pt x="25" y="456"/>
                  </a:cubicBezTo>
                  <a:lnTo>
                    <a:pt x="25" y="1013"/>
                  </a:lnTo>
                  <a:cubicBezTo>
                    <a:pt x="25" y="1241"/>
                    <a:pt x="210" y="1425"/>
                    <a:pt x="438" y="1425"/>
                  </a:cubicBezTo>
                  <a:cubicBezTo>
                    <a:pt x="669" y="1425"/>
                    <a:pt x="853" y="1241"/>
                    <a:pt x="856" y="1013"/>
                  </a:cubicBezTo>
                  <a:lnTo>
                    <a:pt x="856" y="456"/>
                  </a:lnTo>
                  <a:cubicBezTo>
                    <a:pt x="881" y="213"/>
                    <a:pt x="688" y="0"/>
                    <a:pt x="4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" name="Google Shape;178;p26"/>
            <p:cNvSpPr/>
            <p:nvPr/>
          </p:nvSpPr>
          <p:spPr>
            <a:xfrm>
              <a:off x="1047050" y="2775250"/>
              <a:ext cx="21975" cy="35625"/>
            </a:xfrm>
            <a:custGeom>
              <a:rect b="b" l="l" r="r" t="t"/>
              <a:pathLst>
                <a:path extrusionOk="0" h="1425" w="879">
                  <a:moveTo>
                    <a:pt x="438" y="0"/>
                  </a:moveTo>
                  <a:cubicBezTo>
                    <a:pt x="191" y="0"/>
                    <a:pt x="0" y="213"/>
                    <a:pt x="22" y="456"/>
                  </a:cubicBezTo>
                  <a:lnTo>
                    <a:pt x="22" y="1013"/>
                  </a:lnTo>
                  <a:cubicBezTo>
                    <a:pt x="25" y="1241"/>
                    <a:pt x="210" y="1425"/>
                    <a:pt x="438" y="1425"/>
                  </a:cubicBezTo>
                  <a:cubicBezTo>
                    <a:pt x="666" y="1425"/>
                    <a:pt x="853" y="1241"/>
                    <a:pt x="853" y="1013"/>
                  </a:cubicBezTo>
                  <a:lnTo>
                    <a:pt x="853" y="456"/>
                  </a:lnTo>
                  <a:cubicBezTo>
                    <a:pt x="878" y="213"/>
                    <a:pt x="684" y="0"/>
                    <a:pt x="4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" name="Google Shape;179;p26"/>
            <p:cNvSpPr/>
            <p:nvPr/>
          </p:nvSpPr>
          <p:spPr>
            <a:xfrm>
              <a:off x="1171925" y="2859375"/>
              <a:ext cx="34775" cy="20900"/>
            </a:xfrm>
            <a:custGeom>
              <a:rect b="b" l="l" r="r" t="t"/>
              <a:pathLst>
                <a:path extrusionOk="0" h="836" w="1391">
                  <a:moveTo>
                    <a:pt x="417" y="1"/>
                  </a:moveTo>
                  <a:cubicBezTo>
                    <a:pt x="189" y="1"/>
                    <a:pt x="1" y="186"/>
                    <a:pt x="1" y="419"/>
                  </a:cubicBezTo>
                  <a:cubicBezTo>
                    <a:pt x="1" y="652"/>
                    <a:pt x="191" y="836"/>
                    <a:pt x="421" y="836"/>
                  </a:cubicBezTo>
                  <a:cubicBezTo>
                    <a:pt x="434" y="836"/>
                    <a:pt x="447" y="835"/>
                    <a:pt x="460" y="834"/>
                  </a:cubicBezTo>
                  <a:lnTo>
                    <a:pt x="1016" y="834"/>
                  </a:lnTo>
                  <a:cubicBezTo>
                    <a:pt x="1229" y="812"/>
                    <a:pt x="1391" y="631"/>
                    <a:pt x="1391" y="419"/>
                  </a:cubicBezTo>
                  <a:cubicBezTo>
                    <a:pt x="1391" y="203"/>
                    <a:pt x="1229" y="22"/>
                    <a:pt x="1016" y="3"/>
                  </a:cubicBezTo>
                  <a:lnTo>
                    <a:pt x="460" y="3"/>
                  </a:lnTo>
                  <a:cubicBezTo>
                    <a:pt x="446" y="2"/>
                    <a:pt x="431" y="1"/>
                    <a:pt x="4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80" name="Google Shape;18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55937" y="2131113"/>
            <a:ext cx="881275" cy="88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Google Shape;36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1038" y="152400"/>
            <a:ext cx="7741921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1038" y="152400"/>
            <a:ext cx="7741921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37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1038" y="152400"/>
            <a:ext cx="7741921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Google Shape;38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1038" y="152400"/>
            <a:ext cx="7741921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38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1038" y="152400"/>
            <a:ext cx="7741921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1038" y="152400"/>
            <a:ext cx="7741921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Google Shape;395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1038" y="152400"/>
            <a:ext cx="7741921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Google Shape;40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1038" y="152400"/>
            <a:ext cx="7741921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Google Shape;405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1038" y="152400"/>
            <a:ext cx="7741921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Google Shape;410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29938" y="54875"/>
            <a:ext cx="2484125" cy="2484125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44"/>
          <p:cNvSpPr txBox="1"/>
          <p:nvPr/>
        </p:nvSpPr>
        <p:spPr>
          <a:xfrm>
            <a:off x="2638063" y="2670075"/>
            <a:ext cx="38679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latin typeface="Pacifico"/>
                <a:ea typeface="Pacifico"/>
                <a:cs typeface="Pacifico"/>
                <a:sym typeface="Pacifico"/>
              </a:rPr>
              <a:t>Thank you!</a:t>
            </a:r>
            <a:endParaRPr sz="6000">
              <a:latin typeface="Pacifico"/>
              <a:ea typeface="Pacifico"/>
              <a:cs typeface="Pacifico"/>
              <a:sym typeface="Pacific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7"/>
          <p:cNvSpPr txBox="1"/>
          <p:nvPr>
            <p:ph type="ctrTitle"/>
          </p:nvPr>
        </p:nvSpPr>
        <p:spPr>
          <a:xfrm>
            <a:off x="620855" y="51800"/>
            <a:ext cx="2525400" cy="145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Campus</a:t>
            </a:r>
            <a:endParaRPr/>
          </a:p>
        </p:txBody>
      </p:sp>
      <p:pic>
        <p:nvPicPr>
          <p:cNvPr id="186" name="Google Shape;18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21950" y="445025"/>
            <a:ext cx="4912475" cy="250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8400" y="1384825"/>
            <a:ext cx="3130300" cy="176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35225" y="3310975"/>
            <a:ext cx="5900951" cy="164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8400" y="3505425"/>
            <a:ext cx="2443100" cy="145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8"/>
          <p:cNvSpPr txBox="1"/>
          <p:nvPr>
            <p:ph type="title"/>
          </p:nvPr>
        </p:nvSpPr>
        <p:spPr>
          <a:xfrm>
            <a:off x="457200" y="411475"/>
            <a:ext cx="8238900" cy="47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Arial"/>
              <a:buNone/>
            </a:pPr>
            <a:r>
              <a:rPr lang="en"/>
              <a:t>Learning Experience</a:t>
            </a:r>
            <a:endParaRPr/>
          </a:p>
        </p:txBody>
      </p:sp>
      <p:grpSp>
        <p:nvGrpSpPr>
          <p:cNvPr id="195" name="Google Shape;195;p28"/>
          <p:cNvGrpSpPr/>
          <p:nvPr/>
        </p:nvGrpSpPr>
        <p:grpSpPr>
          <a:xfrm>
            <a:off x="2684850" y="1435600"/>
            <a:ext cx="3783600" cy="2815001"/>
            <a:chOff x="2684850" y="1435600"/>
            <a:chExt cx="3783600" cy="2815001"/>
          </a:xfrm>
        </p:grpSpPr>
        <p:sp>
          <p:nvSpPr>
            <p:cNvPr id="196" name="Google Shape;196;p28"/>
            <p:cNvSpPr/>
            <p:nvPr/>
          </p:nvSpPr>
          <p:spPr>
            <a:xfrm>
              <a:off x="3943536" y="1435600"/>
              <a:ext cx="1266300" cy="607200"/>
            </a:xfrm>
            <a:prstGeom prst="roundRect">
              <a:avLst>
                <a:gd fmla="val 17344" name="adj"/>
              </a:avLst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chemeClr val="accent6"/>
                  </a:solidFill>
                  <a:latin typeface="Fira Sans Extra Condensed SemiBold"/>
                  <a:ea typeface="Fira Sans Extra Condensed SemiBold"/>
                  <a:cs typeface="Fira Sans Extra Condensed SemiBold"/>
                  <a:sym typeface="Fira Sans Extra Condensed SemiBold"/>
                </a:rPr>
                <a:t>01</a:t>
              </a:r>
              <a:endParaRPr sz="2000">
                <a:solidFill>
                  <a:schemeClr val="accent6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endParaRPr>
            </a:p>
          </p:txBody>
        </p:sp>
        <p:sp>
          <p:nvSpPr>
            <p:cNvPr id="197" name="Google Shape;197;p28"/>
            <p:cNvSpPr/>
            <p:nvPr/>
          </p:nvSpPr>
          <p:spPr>
            <a:xfrm>
              <a:off x="3477493" y="2171532"/>
              <a:ext cx="2198400" cy="607200"/>
            </a:xfrm>
            <a:prstGeom prst="roundRect">
              <a:avLst>
                <a:gd fmla="val 16952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chemeClr val="accent6"/>
                  </a:solidFill>
                  <a:latin typeface="Fira Sans Extra Condensed SemiBold"/>
                  <a:ea typeface="Fira Sans Extra Condensed SemiBold"/>
                  <a:cs typeface="Fira Sans Extra Condensed SemiBold"/>
                  <a:sym typeface="Fira Sans Extra Condensed SemiBold"/>
                </a:rPr>
                <a:t>02</a:t>
              </a:r>
              <a:endParaRPr sz="2000">
                <a:solidFill>
                  <a:schemeClr val="accent6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endParaRPr>
            </a:p>
          </p:txBody>
        </p:sp>
        <p:sp>
          <p:nvSpPr>
            <p:cNvPr id="198" name="Google Shape;198;p28"/>
            <p:cNvSpPr/>
            <p:nvPr/>
          </p:nvSpPr>
          <p:spPr>
            <a:xfrm>
              <a:off x="3050780" y="2907466"/>
              <a:ext cx="3051600" cy="607200"/>
            </a:xfrm>
            <a:prstGeom prst="roundRect">
              <a:avLst>
                <a:gd fmla="val 17040" name="adj"/>
              </a:avLst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chemeClr val="accent6"/>
                  </a:solidFill>
                  <a:latin typeface="Fira Sans Extra Condensed SemiBold"/>
                  <a:ea typeface="Fira Sans Extra Condensed SemiBold"/>
                  <a:cs typeface="Fira Sans Extra Condensed SemiBold"/>
                  <a:sym typeface="Fira Sans Extra Condensed SemiBold"/>
                </a:rPr>
                <a:t>03</a:t>
              </a:r>
              <a:endParaRPr sz="2000">
                <a:solidFill>
                  <a:schemeClr val="accent6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endParaRPr>
            </a:p>
          </p:txBody>
        </p:sp>
        <p:sp>
          <p:nvSpPr>
            <p:cNvPr id="199" name="Google Shape;199;p28"/>
            <p:cNvSpPr/>
            <p:nvPr/>
          </p:nvSpPr>
          <p:spPr>
            <a:xfrm>
              <a:off x="2684850" y="3643401"/>
              <a:ext cx="3783600" cy="607200"/>
            </a:xfrm>
            <a:prstGeom prst="roundRect">
              <a:avLst>
                <a:gd fmla="val 16967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chemeClr val="accent6"/>
                  </a:solidFill>
                  <a:latin typeface="Fira Sans Extra Condensed SemiBold"/>
                  <a:ea typeface="Fira Sans Extra Condensed SemiBold"/>
                  <a:cs typeface="Fira Sans Extra Condensed SemiBold"/>
                  <a:sym typeface="Fira Sans Extra Condensed SemiBold"/>
                </a:rPr>
                <a:t>04</a:t>
              </a:r>
              <a:endParaRPr sz="2000">
                <a:solidFill>
                  <a:schemeClr val="accent6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endParaRPr>
            </a:p>
          </p:txBody>
        </p:sp>
      </p:grpSp>
      <p:cxnSp>
        <p:nvCxnSpPr>
          <p:cNvPr id="200" name="Google Shape;200;p28"/>
          <p:cNvCxnSpPr>
            <a:stCxn id="201" idx="3"/>
            <a:endCxn id="196" idx="1"/>
          </p:cNvCxnSpPr>
          <p:nvPr/>
        </p:nvCxnSpPr>
        <p:spPr>
          <a:xfrm flipH="1" rot="10800000">
            <a:off x="3345623" y="1739200"/>
            <a:ext cx="597900" cy="17400"/>
          </a:xfrm>
          <a:prstGeom prst="straightConnector1">
            <a:avLst/>
          </a:prstGeom>
          <a:noFill/>
          <a:ln cap="flat" cmpd="sng" w="19050">
            <a:solidFill>
              <a:schemeClr val="accent6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202" name="Google Shape;202;p28"/>
          <p:cNvCxnSpPr>
            <a:stCxn id="203" idx="1"/>
            <a:endCxn id="197" idx="3"/>
          </p:cNvCxnSpPr>
          <p:nvPr/>
        </p:nvCxnSpPr>
        <p:spPr>
          <a:xfrm rot="10800000">
            <a:off x="5675811" y="2475125"/>
            <a:ext cx="597900" cy="0"/>
          </a:xfrm>
          <a:prstGeom prst="straightConnector1">
            <a:avLst/>
          </a:prstGeom>
          <a:noFill/>
          <a:ln cap="flat" cmpd="sng" w="19050">
            <a:solidFill>
              <a:schemeClr val="accent6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204" name="Google Shape;204;p28"/>
          <p:cNvCxnSpPr>
            <a:stCxn id="198" idx="1"/>
            <a:endCxn id="205" idx="3"/>
          </p:cNvCxnSpPr>
          <p:nvPr/>
        </p:nvCxnSpPr>
        <p:spPr>
          <a:xfrm rot="10800000">
            <a:off x="2269880" y="3211066"/>
            <a:ext cx="780900" cy="0"/>
          </a:xfrm>
          <a:prstGeom prst="straightConnector1">
            <a:avLst/>
          </a:prstGeom>
          <a:noFill/>
          <a:ln cap="flat" cmpd="sng" w="19050">
            <a:solidFill>
              <a:schemeClr val="accent6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206" name="Google Shape;206;p28"/>
          <p:cNvCxnSpPr>
            <a:stCxn id="207" idx="1"/>
            <a:endCxn id="199" idx="3"/>
          </p:cNvCxnSpPr>
          <p:nvPr/>
        </p:nvCxnSpPr>
        <p:spPr>
          <a:xfrm rot="10800000">
            <a:off x="6468548" y="3947000"/>
            <a:ext cx="414900" cy="0"/>
          </a:xfrm>
          <a:prstGeom prst="straightConnector1">
            <a:avLst/>
          </a:prstGeom>
          <a:noFill/>
          <a:ln cap="flat" cmpd="sng" w="19050">
            <a:solidFill>
              <a:schemeClr val="accent6"/>
            </a:solidFill>
            <a:prstDash val="dash"/>
            <a:round/>
            <a:headEnd len="med" w="med" type="none"/>
            <a:tailEnd len="med" w="med" type="none"/>
          </a:ln>
        </p:spPr>
      </p:cxnSp>
      <p:grpSp>
        <p:nvGrpSpPr>
          <p:cNvPr id="208" name="Google Shape;208;p28"/>
          <p:cNvGrpSpPr/>
          <p:nvPr/>
        </p:nvGrpSpPr>
        <p:grpSpPr>
          <a:xfrm>
            <a:off x="6273711" y="2035475"/>
            <a:ext cx="1812900" cy="879300"/>
            <a:chOff x="6273711" y="2035475"/>
            <a:chExt cx="1812900" cy="879300"/>
          </a:xfrm>
        </p:grpSpPr>
        <p:sp>
          <p:nvSpPr>
            <p:cNvPr id="203" name="Google Shape;203;p28"/>
            <p:cNvSpPr/>
            <p:nvPr/>
          </p:nvSpPr>
          <p:spPr>
            <a:xfrm>
              <a:off x="6273711" y="2035475"/>
              <a:ext cx="1812900" cy="879300"/>
            </a:xfrm>
            <a:prstGeom prst="roundRect">
              <a:avLst>
                <a:gd fmla="val 11702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chemeClr val="accent6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endParaRPr>
            </a:p>
          </p:txBody>
        </p:sp>
        <p:grpSp>
          <p:nvGrpSpPr>
            <p:cNvPr id="209" name="Google Shape;209;p28"/>
            <p:cNvGrpSpPr/>
            <p:nvPr/>
          </p:nvGrpSpPr>
          <p:grpSpPr>
            <a:xfrm>
              <a:off x="6307877" y="2114373"/>
              <a:ext cx="1744548" cy="721490"/>
              <a:chOff x="4190824" y="1904085"/>
              <a:chExt cx="1699511" cy="721490"/>
            </a:xfrm>
          </p:grpSpPr>
          <p:sp>
            <p:nvSpPr>
              <p:cNvPr id="210" name="Google Shape;210;p28"/>
              <p:cNvSpPr txBox="1"/>
              <p:nvPr/>
            </p:nvSpPr>
            <p:spPr>
              <a:xfrm>
                <a:off x="4190824" y="1904085"/>
                <a:ext cx="1699500" cy="272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600">
                    <a:solidFill>
                      <a:schemeClr val="accent6"/>
                    </a:solidFill>
                    <a:latin typeface="Fira Sans Extra Condensed SemiBold"/>
                    <a:ea typeface="Fira Sans Extra Condensed SemiBold"/>
                    <a:cs typeface="Fira Sans Extra Condensed SemiBold"/>
                    <a:sym typeface="Fira Sans Extra Condensed SemiBold"/>
                  </a:rPr>
                  <a:t>Instructors</a:t>
                </a:r>
                <a:endParaRPr sz="1600">
                  <a:solidFill>
                    <a:schemeClr val="accent6"/>
                  </a:solidFill>
                  <a:latin typeface="Fira Sans Extra Condensed SemiBold"/>
                  <a:ea typeface="Fira Sans Extra Condensed SemiBold"/>
                  <a:cs typeface="Fira Sans Extra Condensed SemiBold"/>
                  <a:sym typeface="Fira Sans Extra Condensed SemiBold"/>
                </a:endParaRPr>
              </a:p>
            </p:txBody>
          </p:sp>
          <p:sp>
            <p:nvSpPr>
              <p:cNvPr id="211" name="Google Shape;211;p28"/>
              <p:cNvSpPr txBox="1"/>
              <p:nvPr/>
            </p:nvSpPr>
            <p:spPr>
              <a:xfrm>
                <a:off x="4190835" y="2176775"/>
                <a:ext cx="1699500" cy="448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chemeClr val="accent6"/>
                    </a:solidFill>
                    <a:latin typeface="Roboto"/>
                    <a:ea typeface="Roboto"/>
                    <a:cs typeface="Roboto"/>
                    <a:sym typeface="Roboto"/>
                  </a:rPr>
                  <a:t>Industry Exposure, Practical Learning</a:t>
                </a:r>
                <a:endParaRPr sz="1200">
                  <a:solidFill>
                    <a:schemeClr val="accent6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grpSp>
        <p:nvGrpSpPr>
          <p:cNvPr id="212" name="Google Shape;212;p28"/>
          <p:cNvGrpSpPr/>
          <p:nvPr/>
        </p:nvGrpSpPr>
        <p:grpSpPr>
          <a:xfrm>
            <a:off x="6883448" y="3507350"/>
            <a:ext cx="1812900" cy="879300"/>
            <a:chOff x="6883448" y="3507350"/>
            <a:chExt cx="1812900" cy="879300"/>
          </a:xfrm>
        </p:grpSpPr>
        <p:sp>
          <p:nvSpPr>
            <p:cNvPr id="207" name="Google Shape;207;p28"/>
            <p:cNvSpPr/>
            <p:nvPr/>
          </p:nvSpPr>
          <p:spPr>
            <a:xfrm>
              <a:off x="6883448" y="3507350"/>
              <a:ext cx="1812900" cy="879300"/>
            </a:xfrm>
            <a:prstGeom prst="roundRect">
              <a:avLst>
                <a:gd fmla="val 11702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chemeClr val="accent6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endParaRPr>
            </a:p>
          </p:txBody>
        </p:sp>
        <p:grpSp>
          <p:nvGrpSpPr>
            <p:cNvPr id="213" name="Google Shape;213;p28"/>
            <p:cNvGrpSpPr/>
            <p:nvPr/>
          </p:nvGrpSpPr>
          <p:grpSpPr>
            <a:xfrm>
              <a:off x="6917627" y="3586248"/>
              <a:ext cx="1744548" cy="721490"/>
              <a:chOff x="4190824" y="1904085"/>
              <a:chExt cx="1699511" cy="721490"/>
            </a:xfrm>
          </p:grpSpPr>
          <p:sp>
            <p:nvSpPr>
              <p:cNvPr id="214" name="Google Shape;214;p28"/>
              <p:cNvSpPr txBox="1"/>
              <p:nvPr/>
            </p:nvSpPr>
            <p:spPr>
              <a:xfrm>
                <a:off x="4190824" y="1904085"/>
                <a:ext cx="1699500" cy="272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600">
                    <a:solidFill>
                      <a:schemeClr val="accent6"/>
                    </a:solidFill>
                    <a:latin typeface="Fira Sans Extra Condensed SemiBold"/>
                    <a:ea typeface="Fira Sans Extra Condensed SemiBold"/>
                    <a:cs typeface="Fira Sans Extra Condensed SemiBold"/>
                    <a:sym typeface="Fira Sans Extra Condensed SemiBold"/>
                  </a:rPr>
                  <a:t>Fellow Classmates</a:t>
                </a:r>
                <a:endParaRPr sz="1600">
                  <a:solidFill>
                    <a:schemeClr val="accent6"/>
                  </a:solidFill>
                  <a:latin typeface="Fira Sans Extra Condensed SemiBold"/>
                  <a:ea typeface="Fira Sans Extra Condensed SemiBold"/>
                  <a:cs typeface="Fira Sans Extra Condensed SemiBold"/>
                  <a:sym typeface="Fira Sans Extra Condensed SemiBold"/>
                </a:endParaRPr>
              </a:p>
            </p:txBody>
          </p:sp>
          <p:sp>
            <p:nvSpPr>
              <p:cNvPr id="215" name="Google Shape;215;p28"/>
              <p:cNvSpPr txBox="1"/>
              <p:nvPr/>
            </p:nvSpPr>
            <p:spPr>
              <a:xfrm>
                <a:off x="4190835" y="2176775"/>
                <a:ext cx="1699500" cy="448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chemeClr val="accent6"/>
                    </a:solidFill>
                    <a:latin typeface="Roboto"/>
                    <a:ea typeface="Roboto"/>
                    <a:cs typeface="Roboto"/>
                    <a:sym typeface="Roboto"/>
                  </a:rPr>
                  <a:t>Hard-work</a:t>
                </a:r>
                <a:r>
                  <a:rPr lang="en" sz="1200">
                    <a:solidFill>
                      <a:schemeClr val="accent6"/>
                    </a:solidFill>
                    <a:latin typeface="Roboto"/>
                    <a:ea typeface="Roboto"/>
                    <a:cs typeface="Roboto"/>
                    <a:sym typeface="Roboto"/>
                  </a:rPr>
                  <a:t> and Dedication</a:t>
                </a:r>
                <a:endParaRPr sz="1200">
                  <a:solidFill>
                    <a:schemeClr val="accent6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grpSp>
        <p:nvGrpSpPr>
          <p:cNvPr id="216" name="Google Shape;216;p28"/>
          <p:cNvGrpSpPr/>
          <p:nvPr/>
        </p:nvGrpSpPr>
        <p:grpSpPr>
          <a:xfrm>
            <a:off x="1532723" y="1316950"/>
            <a:ext cx="1812900" cy="879300"/>
            <a:chOff x="1532723" y="1316950"/>
            <a:chExt cx="1812900" cy="879300"/>
          </a:xfrm>
        </p:grpSpPr>
        <p:sp>
          <p:nvSpPr>
            <p:cNvPr id="201" name="Google Shape;201;p28"/>
            <p:cNvSpPr/>
            <p:nvPr/>
          </p:nvSpPr>
          <p:spPr>
            <a:xfrm>
              <a:off x="1532723" y="1316950"/>
              <a:ext cx="1812900" cy="879300"/>
            </a:xfrm>
            <a:prstGeom prst="roundRect">
              <a:avLst>
                <a:gd fmla="val 11702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chemeClr val="accent6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endParaRPr>
            </a:p>
          </p:txBody>
        </p:sp>
        <p:grpSp>
          <p:nvGrpSpPr>
            <p:cNvPr id="217" name="Google Shape;217;p28"/>
            <p:cNvGrpSpPr/>
            <p:nvPr/>
          </p:nvGrpSpPr>
          <p:grpSpPr>
            <a:xfrm>
              <a:off x="1566902" y="1395848"/>
              <a:ext cx="1744548" cy="721490"/>
              <a:chOff x="4190824" y="1904085"/>
              <a:chExt cx="1699511" cy="721490"/>
            </a:xfrm>
          </p:grpSpPr>
          <p:sp>
            <p:nvSpPr>
              <p:cNvPr id="218" name="Google Shape;218;p28"/>
              <p:cNvSpPr txBox="1"/>
              <p:nvPr/>
            </p:nvSpPr>
            <p:spPr>
              <a:xfrm>
                <a:off x="4190824" y="1904085"/>
                <a:ext cx="1699500" cy="272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600">
                    <a:solidFill>
                      <a:schemeClr val="accent6"/>
                    </a:solidFill>
                    <a:latin typeface="Fira Sans Extra Condensed SemiBold"/>
                    <a:ea typeface="Fira Sans Extra Condensed SemiBold"/>
                    <a:cs typeface="Fira Sans Extra Condensed SemiBold"/>
                    <a:sym typeface="Fira Sans Extra Condensed SemiBold"/>
                  </a:rPr>
                  <a:t>Professors</a:t>
                </a:r>
                <a:endParaRPr sz="1600">
                  <a:solidFill>
                    <a:schemeClr val="accent6"/>
                  </a:solidFill>
                  <a:latin typeface="Fira Sans Extra Condensed SemiBold"/>
                  <a:ea typeface="Fira Sans Extra Condensed SemiBold"/>
                  <a:cs typeface="Fira Sans Extra Condensed SemiBold"/>
                  <a:sym typeface="Fira Sans Extra Condensed SemiBold"/>
                </a:endParaRPr>
              </a:p>
            </p:txBody>
          </p:sp>
          <p:sp>
            <p:nvSpPr>
              <p:cNvPr id="219" name="Google Shape;219;p28"/>
              <p:cNvSpPr txBox="1"/>
              <p:nvPr/>
            </p:nvSpPr>
            <p:spPr>
              <a:xfrm>
                <a:off x="4190835" y="2176775"/>
                <a:ext cx="1699500" cy="448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chemeClr val="accent6"/>
                    </a:solidFill>
                    <a:latin typeface="Roboto"/>
                    <a:ea typeface="Roboto"/>
                    <a:cs typeface="Roboto"/>
                    <a:sym typeface="Roboto"/>
                  </a:rPr>
                  <a:t>Knowledge, Hands-on Learning Tools</a:t>
                </a:r>
                <a:endParaRPr sz="1200">
                  <a:solidFill>
                    <a:schemeClr val="accent6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grpSp>
        <p:nvGrpSpPr>
          <p:cNvPr id="220" name="Google Shape;220;p28"/>
          <p:cNvGrpSpPr/>
          <p:nvPr/>
        </p:nvGrpSpPr>
        <p:grpSpPr>
          <a:xfrm>
            <a:off x="422775" y="2771425"/>
            <a:ext cx="1881267" cy="879300"/>
            <a:chOff x="422775" y="2771425"/>
            <a:chExt cx="1881267" cy="879300"/>
          </a:xfrm>
        </p:grpSpPr>
        <p:sp>
          <p:nvSpPr>
            <p:cNvPr id="205" name="Google Shape;205;p28"/>
            <p:cNvSpPr/>
            <p:nvPr/>
          </p:nvSpPr>
          <p:spPr>
            <a:xfrm>
              <a:off x="456961" y="2771425"/>
              <a:ext cx="1812900" cy="879300"/>
            </a:xfrm>
            <a:prstGeom prst="roundRect">
              <a:avLst>
                <a:gd fmla="val 11702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chemeClr val="accent6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endParaRPr>
            </a:p>
          </p:txBody>
        </p:sp>
        <p:grpSp>
          <p:nvGrpSpPr>
            <p:cNvPr id="221" name="Google Shape;221;p28"/>
            <p:cNvGrpSpPr/>
            <p:nvPr/>
          </p:nvGrpSpPr>
          <p:grpSpPr>
            <a:xfrm>
              <a:off x="422775" y="2850325"/>
              <a:ext cx="1881267" cy="721488"/>
              <a:chOff x="4124236" y="1904087"/>
              <a:chExt cx="1832700" cy="721488"/>
            </a:xfrm>
          </p:grpSpPr>
          <p:sp>
            <p:nvSpPr>
              <p:cNvPr id="222" name="Google Shape;222;p28"/>
              <p:cNvSpPr txBox="1"/>
              <p:nvPr/>
            </p:nvSpPr>
            <p:spPr>
              <a:xfrm>
                <a:off x="4124236" y="1904087"/>
                <a:ext cx="1832700" cy="272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600">
                    <a:solidFill>
                      <a:schemeClr val="accent6"/>
                    </a:solidFill>
                    <a:latin typeface="Fira Sans Extra Condensed SemiBold"/>
                    <a:ea typeface="Fira Sans Extra Condensed SemiBold"/>
                    <a:cs typeface="Fira Sans Extra Condensed SemiBold"/>
                    <a:sym typeface="Fira Sans Extra Condensed SemiBold"/>
                  </a:rPr>
                  <a:t>Clubs &amp; Organizations</a:t>
                </a:r>
                <a:endParaRPr sz="1600">
                  <a:solidFill>
                    <a:schemeClr val="accent6"/>
                  </a:solidFill>
                  <a:latin typeface="Fira Sans Extra Condensed SemiBold"/>
                  <a:ea typeface="Fira Sans Extra Condensed SemiBold"/>
                  <a:cs typeface="Fira Sans Extra Condensed SemiBold"/>
                  <a:sym typeface="Fira Sans Extra Condensed SemiBold"/>
                </a:endParaRPr>
              </a:p>
            </p:txBody>
          </p:sp>
          <p:sp>
            <p:nvSpPr>
              <p:cNvPr id="223" name="Google Shape;223;p28"/>
              <p:cNvSpPr txBox="1"/>
              <p:nvPr/>
            </p:nvSpPr>
            <p:spPr>
              <a:xfrm>
                <a:off x="4190835" y="2176775"/>
                <a:ext cx="1699500" cy="448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chemeClr val="accent6"/>
                    </a:solidFill>
                    <a:latin typeface="Roboto"/>
                    <a:ea typeface="Roboto"/>
                    <a:cs typeface="Roboto"/>
                    <a:sym typeface="Roboto"/>
                  </a:rPr>
                  <a:t>Many Opportunities: ACM, SWE etc. (CSI)</a:t>
                </a:r>
                <a:endParaRPr sz="1200">
                  <a:solidFill>
                    <a:schemeClr val="accent6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9"/>
          <p:cNvSpPr txBox="1"/>
          <p:nvPr>
            <p:ph type="title"/>
          </p:nvPr>
        </p:nvSpPr>
        <p:spPr>
          <a:xfrm>
            <a:off x="457200" y="411475"/>
            <a:ext cx="8238900" cy="47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Arial"/>
              <a:buNone/>
            </a:pPr>
            <a:r>
              <a:rPr lang="en"/>
              <a:t>Diversity</a:t>
            </a:r>
            <a:endParaRPr/>
          </a:p>
        </p:txBody>
      </p:sp>
      <p:pic>
        <p:nvPicPr>
          <p:cNvPr id="229" name="Google Shape;22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96150" y="2662925"/>
            <a:ext cx="2830325" cy="123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82499" y="837175"/>
            <a:ext cx="3961493" cy="346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2225" y="1309675"/>
            <a:ext cx="3524951" cy="1232376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9"/>
          <p:cNvSpPr txBox="1"/>
          <p:nvPr/>
        </p:nvSpPr>
        <p:spPr>
          <a:xfrm>
            <a:off x="237750" y="4232150"/>
            <a:ext cx="5175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Really Diverse and Inclusive, making everyone feel welcomed! 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0"/>
          <p:cNvSpPr txBox="1"/>
          <p:nvPr>
            <p:ph type="title"/>
          </p:nvPr>
        </p:nvSpPr>
        <p:spPr>
          <a:xfrm>
            <a:off x="457200" y="411475"/>
            <a:ext cx="8238900" cy="47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Arial"/>
              <a:buNone/>
            </a:pPr>
            <a:r>
              <a:rPr lang="en"/>
              <a:t>#1 in Upward Mobility in the US</a:t>
            </a:r>
            <a:endParaRPr/>
          </a:p>
        </p:txBody>
      </p:sp>
      <p:pic>
        <p:nvPicPr>
          <p:cNvPr id="238" name="Google Shape;238;p30"/>
          <p:cNvPicPr preferRelativeResize="0"/>
          <p:nvPr/>
        </p:nvPicPr>
        <p:blipFill rotWithShape="1">
          <a:blip r:embed="rId3">
            <a:alphaModFix/>
          </a:blip>
          <a:srcRect b="6192" l="0" r="0" t="5601"/>
          <a:stretch/>
        </p:blipFill>
        <p:spPr>
          <a:xfrm>
            <a:off x="122075" y="1216150"/>
            <a:ext cx="2819850" cy="1554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0"/>
          <p:cNvPicPr preferRelativeResize="0"/>
          <p:nvPr/>
        </p:nvPicPr>
        <p:blipFill rotWithShape="1">
          <a:blip r:embed="rId4">
            <a:alphaModFix/>
          </a:blip>
          <a:srcRect b="6076" l="0" r="0" t="5081"/>
          <a:stretch/>
        </p:blipFill>
        <p:spPr>
          <a:xfrm>
            <a:off x="3172225" y="1216162"/>
            <a:ext cx="2799544" cy="1554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0"/>
          <p:cNvPicPr preferRelativeResize="0"/>
          <p:nvPr/>
        </p:nvPicPr>
        <p:blipFill rotWithShape="1">
          <a:blip r:embed="rId5">
            <a:alphaModFix/>
          </a:blip>
          <a:srcRect b="5479" l="0" r="0" t="5710"/>
          <a:stretch/>
        </p:blipFill>
        <p:spPr>
          <a:xfrm>
            <a:off x="6202075" y="1216425"/>
            <a:ext cx="2799549" cy="155392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30"/>
          <p:cNvSpPr txBox="1"/>
          <p:nvPr/>
        </p:nvSpPr>
        <p:spPr>
          <a:xfrm>
            <a:off x="2740950" y="4654325"/>
            <a:ext cx="3662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rgbClr val="6D9EEB"/>
                </a:solidFill>
                <a:highlight>
                  <a:schemeClr val="dk1"/>
                </a:highlight>
                <a:latin typeface="Roboto"/>
                <a:ea typeface="Roboto"/>
                <a:cs typeface="Roboto"/>
                <a:sym typeface="Roboto"/>
              </a:rPr>
              <a:t>https://www.youtube.com/watch?v=QhN4wBfQ9yI</a:t>
            </a:r>
            <a:endParaRPr sz="1200" u="sng">
              <a:solidFill>
                <a:srgbClr val="6D9EEB"/>
              </a:solidFill>
              <a:highlight>
                <a:schemeClr val="dk1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2" name="Google Shape;242;p30"/>
          <p:cNvSpPr/>
          <p:nvPr/>
        </p:nvSpPr>
        <p:spPr>
          <a:xfrm>
            <a:off x="457200" y="3218698"/>
            <a:ext cx="8238900" cy="1183200"/>
          </a:xfrm>
          <a:prstGeom prst="roundRect">
            <a:avLst>
              <a:gd fmla="val 11702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A group of economists compared Elite Universities to Cal State LA in regards to Upward Mobility and found Shocking Results. When comparing students who come from families in the bottom 20% income scale, CSULA was far better in moving them to the top-most income status on the ladder. As this video mentions, they’re not the ones talked about in movies, but they’re doing the work! </a:t>
            </a:r>
            <a:endParaRPr sz="12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" name="Google Shape;247;p31"/>
          <p:cNvGrpSpPr/>
          <p:nvPr/>
        </p:nvGrpSpPr>
        <p:grpSpPr>
          <a:xfrm>
            <a:off x="5811146" y="1286370"/>
            <a:ext cx="2570847" cy="2570872"/>
            <a:chOff x="5900423" y="1286370"/>
            <a:chExt cx="2570847" cy="2570872"/>
          </a:xfrm>
        </p:grpSpPr>
        <p:sp>
          <p:nvSpPr>
            <p:cNvPr id="248" name="Google Shape;248;p31"/>
            <p:cNvSpPr/>
            <p:nvPr/>
          </p:nvSpPr>
          <p:spPr>
            <a:xfrm>
              <a:off x="5900598" y="2582106"/>
              <a:ext cx="1285246" cy="1275136"/>
            </a:xfrm>
            <a:custGeom>
              <a:rect b="b" l="l" r="r" t="t"/>
              <a:pathLst>
                <a:path extrusionOk="0" h="65585" w="66105">
                  <a:moveTo>
                    <a:pt x="0" y="1"/>
                  </a:moveTo>
                  <a:cubicBezTo>
                    <a:pt x="279" y="36275"/>
                    <a:pt x="29768" y="65585"/>
                    <a:pt x="66104" y="65585"/>
                  </a:cubicBezTo>
                  <a:lnTo>
                    <a:pt x="66104" y="33086"/>
                  </a:lnTo>
                  <a:cubicBezTo>
                    <a:pt x="47725" y="33086"/>
                    <a:pt x="32787" y="18318"/>
                    <a:pt x="325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" name="Google Shape;249;p31"/>
            <p:cNvSpPr/>
            <p:nvPr/>
          </p:nvSpPr>
          <p:spPr>
            <a:xfrm>
              <a:off x="5900423" y="1286370"/>
              <a:ext cx="1285421" cy="1295804"/>
            </a:xfrm>
            <a:custGeom>
              <a:rect b="b" l="l" r="r" t="t"/>
              <a:pathLst>
                <a:path extrusionOk="0" h="66648" w="66114">
                  <a:moveTo>
                    <a:pt x="66113" y="0"/>
                  </a:moveTo>
                  <a:cubicBezTo>
                    <a:pt x="29598" y="0"/>
                    <a:pt x="0" y="29609"/>
                    <a:pt x="0" y="66117"/>
                  </a:cubicBezTo>
                  <a:cubicBezTo>
                    <a:pt x="0" y="66296"/>
                    <a:pt x="0" y="66475"/>
                    <a:pt x="9" y="66648"/>
                  </a:cubicBezTo>
                  <a:lnTo>
                    <a:pt x="32517" y="66648"/>
                  </a:lnTo>
                  <a:cubicBezTo>
                    <a:pt x="32508" y="66475"/>
                    <a:pt x="32508" y="66296"/>
                    <a:pt x="32508" y="66117"/>
                  </a:cubicBezTo>
                  <a:cubicBezTo>
                    <a:pt x="32508" y="47554"/>
                    <a:pt x="47555" y="32508"/>
                    <a:pt x="66113" y="32508"/>
                  </a:cubicBezTo>
                  <a:lnTo>
                    <a:pt x="661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" name="Google Shape;250;p31"/>
            <p:cNvSpPr/>
            <p:nvPr/>
          </p:nvSpPr>
          <p:spPr>
            <a:xfrm>
              <a:off x="7185771" y="2582106"/>
              <a:ext cx="1285324" cy="1275136"/>
            </a:xfrm>
            <a:custGeom>
              <a:rect b="b" l="l" r="r" t="t"/>
              <a:pathLst>
                <a:path extrusionOk="0" h="65585" w="66109">
                  <a:moveTo>
                    <a:pt x="33601" y="1"/>
                  </a:moveTo>
                  <a:cubicBezTo>
                    <a:pt x="33322" y="18318"/>
                    <a:pt x="18384" y="33086"/>
                    <a:pt x="0" y="33086"/>
                  </a:cubicBezTo>
                  <a:lnTo>
                    <a:pt x="0" y="65585"/>
                  </a:lnTo>
                  <a:cubicBezTo>
                    <a:pt x="36332" y="65585"/>
                    <a:pt x="65830" y="36275"/>
                    <a:pt x="66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" name="Google Shape;251;p31"/>
            <p:cNvSpPr/>
            <p:nvPr/>
          </p:nvSpPr>
          <p:spPr>
            <a:xfrm>
              <a:off x="7185771" y="1286370"/>
              <a:ext cx="1285499" cy="1295804"/>
            </a:xfrm>
            <a:custGeom>
              <a:rect b="b" l="l" r="r" t="t"/>
              <a:pathLst>
                <a:path extrusionOk="0" h="66648" w="66118">
                  <a:moveTo>
                    <a:pt x="0" y="0"/>
                  </a:moveTo>
                  <a:lnTo>
                    <a:pt x="0" y="32508"/>
                  </a:lnTo>
                  <a:cubicBezTo>
                    <a:pt x="18563" y="32508"/>
                    <a:pt x="33610" y="47554"/>
                    <a:pt x="33610" y="66117"/>
                  </a:cubicBezTo>
                  <a:cubicBezTo>
                    <a:pt x="33610" y="66296"/>
                    <a:pt x="33610" y="66475"/>
                    <a:pt x="33601" y="66648"/>
                  </a:cubicBezTo>
                  <a:lnTo>
                    <a:pt x="66109" y="66648"/>
                  </a:lnTo>
                  <a:cubicBezTo>
                    <a:pt x="66118" y="66475"/>
                    <a:pt x="66118" y="66296"/>
                    <a:pt x="66118" y="66117"/>
                  </a:cubicBezTo>
                  <a:cubicBezTo>
                    <a:pt x="66118" y="29609"/>
                    <a:pt x="36511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" name="Google Shape;252;p31"/>
            <p:cNvSpPr/>
            <p:nvPr/>
          </p:nvSpPr>
          <p:spPr>
            <a:xfrm>
              <a:off x="5992288" y="1378281"/>
              <a:ext cx="2386800" cy="2386800"/>
            </a:xfrm>
            <a:prstGeom prst="ellipse">
              <a:avLst/>
            </a:prstGeom>
            <a:noFill/>
            <a:ln cap="flat" cmpd="sng" w="19050">
              <a:solidFill>
                <a:schemeClr val="dk1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53" name="Google Shape;253;p31"/>
          <p:cNvSpPr/>
          <p:nvPr/>
        </p:nvSpPr>
        <p:spPr>
          <a:xfrm>
            <a:off x="7504147" y="2826314"/>
            <a:ext cx="19" cy="19"/>
          </a:xfrm>
          <a:custGeom>
            <a:rect b="b" l="l" r="r" t="t"/>
            <a:pathLst>
              <a:path extrusionOk="0" h="1" w="1">
                <a:moveTo>
                  <a:pt x="1" y="1"/>
                </a:move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31"/>
          <p:cNvSpPr/>
          <p:nvPr/>
        </p:nvSpPr>
        <p:spPr>
          <a:xfrm>
            <a:off x="6622875" y="2410688"/>
            <a:ext cx="19" cy="19"/>
          </a:xfrm>
          <a:custGeom>
            <a:rect b="b" l="l" r="r" t="t"/>
            <a:pathLst>
              <a:path extrusionOk="0" h="1" w="1">
                <a:moveTo>
                  <a:pt x="0" y="1"/>
                </a:move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31"/>
          <p:cNvSpPr/>
          <p:nvPr/>
        </p:nvSpPr>
        <p:spPr>
          <a:xfrm>
            <a:off x="7357782" y="1392029"/>
            <a:ext cx="21" cy="21"/>
          </a:xfrm>
          <a:custGeom>
            <a:rect b="b" l="l" r="r" t="t"/>
            <a:pathLst>
              <a:path extrusionOk="0" h="1" w="1">
                <a:moveTo>
                  <a:pt x="1" y="0"/>
                </a:move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31"/>
          <p:cNvSpPr/>
          <p:nvPr/>
        </p:nvSpPr>
        <p:spPr>
          <a:xfrm>
            <a:off x="6622875" y="3755319"/>
            <a:ext cx="19" cy="19"/>
          </a:xfrm>
          <a:custGeom>
            <a:rect b="b" l="l" r="r" t="t"/>
            <a:pathLst>
              <a:path extrusionOk="0" h="1" w="1">
                <a:moveTo>
                  <a:pt x="0" y="1"/>
                </a:move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31"/>
          <p:cNvSpPr/>
          <p:nvPr/>
        </p:nvSpPr>
        <p:spPr>
          <a:xfrm>
            <a:off x="5724019" y="1119348"/>
            <a:ext cx="798900" cy="798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31"/>
          <p:cNvSpPr/>
          <p:nvPr/>
        </p:nvSpPr>
        <p:spPr>
          <a:xfrm>
            <a:off x="7670065" y="1119348"/>
            <a:ext cx="798900" cy="798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31"/>
          <p:cNvSpPr/>
          <p:nvPr/>
        </p:nvSpPr>
        <p:spPr>
          <a:xfrm>
            <a:off x="5724019" y="3225174"/>
            <a:ext cx="798900" cy="798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31"/>
          <p:cNvSpPr/>
          <p:nvPr/>
        </p:nvSpPr>
        <p:spPr>
          <a:xfrm>
            <a:off x="7670065" y="3225174"/>
            <a:ext cx="798900" cy="798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31"/>
          <p:cNvSpPr txBox="1"/>
          <p:nvPr>
            <p:ph type="ctrTitle"/>
          </p:nvPr>
        </p:nvSpPr>
        <p:spPr>
          <a:xfrm>
            <a:off x="675035" y="1587700"/>
            <a:ext cx="4548900" cy="145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Tuition Fee Calculation</a:t>
            </a:r>
            <a:endParaRPr/>
          </a:p>
        </p:txBody>
      </p:sp>
      <p:sp>
        <p:nvSpPr>
          <p:cNvPr id="262" name="Google Shape;262;p31"/>
          <p:cNvSpPr txBox="1"/>
          <p:nvPr>
            <p:ph idx="1" type="subTitle"/>
          </p:nvPr>
        </p:nvSpPr>
        <p:spPr>
          <a:xfrm>
            <a:off x="675035" y="3113303"/>
            <a:ext cx="4548900" cy="44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International Students' Orientation</a:t>
            </a:r>
            <a:endParaRPr/>
          </a:p>
        </p:txBody>
      </p:sp>
      <p:grpSp>
        <p:nvGrpSpPr>
          <p:cNvPr id="263" name="Google Shape;263;p31"/>
          <p:cNvGrpSpPr/>
          <p:nvPr/>
        </p:nvGrpSpPr>
        <p:grpSpPr>
          <a:xfrm>
            <a:off x="7892098" y="1341413"/>
            <a:ext cx="354850" cy="354775"/>
            <a:chOff x="5538900" y="3165200"/>
            <a:chExt cx="354850" cy="354775"/>
          </a:xfrm>
        </p:grpSpPr>
        <p:sp>
          <p:nvSpPr>
            <p:cNvPr id="264" name="Google Shape;264;p31"/>
            <p:cNvSpPr/>
            <p:nvPr/>
          </p:nvSpPr>
          <p:spPr>
            <a:xfrm>
              <a:off x="5538900" y="3165200"/>
              <a:ext cx="354850" cy="354775"/>
            </a:xfrm>
            <a:custGeom>
              <a:rect b="b" l="l" r="r" t="t"/>
              <a:pathLst>
                <a:path extrusionOk="0" h="14191" w="14194">
                  <a:moveTo>
                    <a:pt x="10422" y="832"/>
                  </a:moveTo>
                  <a:cubicBezTo>
                    <a:pt x="10500" y="832"/>
                    <a:pt x="10560" y="894"/>
                    <a:pt x="10560" y="973"/>
                  </a:cubicBezTo>
                  <a:lnTo>
                    <a:pt x="10560" y="3328"/>
                  </a:lnTo>
                  <a:lnTo>
                    <a:pt x="3634" y="3328"/>
                  </a:lnTo>
                  <a:lnTo>
                    <a:pt x="3634" y="973"/>
                  </a:lnTo>
                  <a:cubicBezTo>
                    <a:pt x="3634" y="894"/>
                    <a:pt x="3696" y="832"/>
                    <a:pt x="3774" y="832"/>
                  </a:cubicBezTo>
                  <a:close/>
                  <a:moveTo>
                    <a:pt x="10560" y="4159"/>
                  </a:moveTo>
                  <a:lnTo>
                    <a:pt x="10560" y="4850"/>
                  </a:lnTo>
                  <a:cubicBezTo>
                    <a:pt x="10560" y="4925"/>
                    <a:pt x="10500" y="4987"/>
                    <a:pt x="10422" y="4990"/>
                  </a:cubicBezTo>
                  <a:lnTo>
                    <a:pt x="3774" y="4990"/>
                  </a:lnTo>
                  <a:cubicBezTo>
                    <a:pt x="3696" y="4990"/>
                    <a:pt x="3634" y="4928"/>
                    <a:pt x="3634" y="4850"/>
                  </a:cubicBezTo>
                  <a:lnTo>
                    <a:pt x="3634" y="4159"/>
                  </a:lnTo>
                  <a:close/>
                  <a:moveTo>
                    <a:pt x="7851" y="5821"/>
                  </a:moveTo>
                  <a:lnTo>
                    <a:pt x="7995" y="6708"/>
                  </a:lnTo>
                  <a:lnTo>
                    <a:pt x="6198" y="6708"/>
                  </a:lnTo>
                  <a:lnTo>
                    <a:pt x="6342" y="5821"/>
                  </a:lnTo>
                  <a:close/>
                  <a:moveTo>
                    <a:pt x="13362" y="7539"/>
                  </a:moveTo>
                  <a:lnTo>
                    <a:pt x="13359" y="13360"/>
                  </a:lnTo>
                  <a:lnTo>
                    <a:pt x="834" y="13360"/>
                  </a:lnTo>
                  <a:lnTo>
                    <a:pt x="834" y="7539"/>
                  </a:lnTo>
                  <a:close/>
                  <a:moveTo>
                    <a:pt x="3774" y="1"/>
                  </a:moveTo>
                  <a:cubicBezTo>
                    <a:pt x="3237" y="1"/>
                    <a:pt x="2803" y="435"/>
                    <a:pt x="2803" y="973"/>
                  </a:cubicBezTo>
                  <a:lnTo>
                    <a:pt x="2803" y="4850"/>
                  </a:lnTo>
                  <a:cubicBezTo>
                    <a:pt x="2803" y="5387"/>
                    <a:pt x="3237" y="5821"/>
                    <a:pt x="3774" y="5821"/>
                  </a:cubicBezTo>
                  <a:lnTo>
                    <a:pt x="5499" y="5821"/>
                  </a:lnTo>
                  <a:lnTo>
                    <a:pt x="5358" y="6708"/>
                  </a:lnTo>
                  <a:lnTo>
                    <a:pt x="419" y="6708"/>
                  </a:lnTo>
                  <a:cubicBezTo>
                    <a:pt x="417" y="6708"/>
                    <a:pt x="415" y="6708"/>
                    <a:pt x="413" y="6708"/>
                  </a:cubicBezTo>
                  <a:cubicBezTo>
                    <a:pt x="185" y="6708"/>
                    <a:pt x="0" y="6895"/>
                    <a:pt x="0" y="7124"/>
                  </a:cubicBezTo>
                  <a:lnTo>
                    <a:pt x="0" y="13772"/>
                  </a:lnTo>
                  <a:cubicBezTo>
                    <a:pt x="0" y="14003"/>
                    <a:pt x="188" y="14191"/>
                    <a:pt x="419" y="14191"/>
                  </a:cubicBezTo>
                  <a:lnTo>
                    <a:pt x="13774" y="14191"/>
                  </a:lnTo>
                  <a:cubicBezTo>
                    <a:pt x="14006" y="14191"/>
                    <a:pt x="14193" y="14003"/>
                    <a:pt x="14193" y="13772"/>
                  </a:cubicBezTo>
                  <a:lnTo>
                    <a:pt x="14193" y="7124"/>
                  </a:lnTo>
                  <a:cubicBezTo>
                    <a:pt x="14193" y="6895"/>
                    <a:pt x="14009" y="6708"/>
                    <a:pt x="13780" y="6708"/>
                  </a:cubicBezTo>
                  <a:cubicBezTo>
                    <a:pt x="13778" y="6708"/>
                    <a:pt x="13776" y="6708"/>
                    <a:pt x="13774" y="6708"/>
                  </a:cubicBezTo>
                  <a:lnTo>
                    <a:pt x="8838" y="6708"/>
                  </a:lnTo>
                  <a:lnTo>
                    <a:pt x="8695" y="5821"/>
                  </a:lnTo>
                  <a:lnTo>
                    <a:pt x="10425" y="5821"/>
                  </a:lnTo>
                  <a:cubicBezTo>
                    <a:pt x="10960" y="5821"/>
                    <a:pt x="11394" y="5384"/>
                    <a:pt x="11394" y="4850"/>
                  </a:cubicBezTo>
                  <a:lnTo>
                    <a:pt x="11394" y="973"/>
                  </a:lnTo>
                  <a:cubicBezTo>
                    <a:pt x="11394" y="435"/>
                    <a:pt x="10960" y="1"/>
                    <a:pt x="104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" name="Google Shape;265;p31"/>
            <p:cNvSpPr/>
            <p:nvPr/>
          </p:nvSpPr>
          <p:spPr>
            <a:xfrm>
              <a:off x="5830600" y="3374450"/>
              <a:ext cx="20725" cy="20725"/>
            </a:xfrm>
            <a:custGeom>
              <a:rect b="b" l="l" r="r" t="t"/>
              <a:pathLst>
                <a:path extrusionOk="0" h="829" w="829">
                  <a:moveTo>
                    <a:pt x="416" y="0"/>
                  </a:moveTo>
                  <a:cubicBezTo>
                    <a:pt x="188" y="0"/>
                    <a:pt x="1" y="188"/>
                    <a:pt x="1" y="416"/>
                  </a:cubicBezTo>
                  <a:cubicBezTo>
                    <a:pt x="1" y="644"/>
                    <a:pt x="188" y="828"/>
                    <a:pt x="416" y="828"/>
                  </a:cubicBezTo>
                  <a:cubicBezTo>
                    <a:pt x="644" y="828"/>
                    <a:pt x="829" y="644"/>
                    <a:pt x="829" y="416"/>
                  </a:cubicBezTo>
                  <a:cubicBezTo>
                    <a:pt x="829" y="188"/>
                    <a:pt x="644" y="0"/>
                    <a:pt x="4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" name="Google Shape;266;p31"/>
            <p:cNvSpPr/>
            <p:nvPr/>
          </p:nvSpPr>
          <p:spPr>
            <a:xfrm>
              <a:off x="5789125" y="3374450"/>
              <a:ext cx="20725" cy="20725"/>
            </a:xfrm>
            <a:custGeom>
              <a:rect b="b" l="l" r="r" t="t"/>
              <a:pathLst>
                <a:path extrusionOk="0" h="829" w="829">
                  <a:moveTo>
                    <a:pt x="416" y="0"/>
                  </a:moveTo>
                  <a:cubicBezTo>
                    <a:pt x="185" y="0"/>
                    <a:pt x="1" y="188"/>
                    <a:pt x="1" y="416"/>
                  </a:cubicBezTo>
                  <a:cubicBezTo>
                    <a:pt x="1" y="644"/>
                    <a:pt x="185" y="828"/>
                    <a:pt x="416" y="828"/>
                  </a:cubicBezTo>
                  <a:cubicBezTo>
                    <a:pt x="644" y="828"/>
                    <a:pt x="829" y="644"/>
                    <a:pt x="829" y="416"/>
                  </a:cubicBezTo>
                  <a:cubicBezTo>
                    <a:pt x="829" y="188"/>
                    <a:pt x="644" y="0"/>
                    <a:pt x="4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" name="Google Shape;267;p31"/>
            <p:cNvSpPr/>
            <p:nvPr/>
          </p:nvSpPr>
          <p:spPr>
            <a:xfrm>
              <a:off x="5581300" y="3374450"/>
              <a:ext cx="20725" cy="20725"/>
            </a:xfrm>
            <a:custGeom>
              <a:rect b="b" l="l" r="r" t="t"/>
              <a:pathLst>
                <a:path extrusionOk="0" h="829" w="829">
                  <a:moveTo>
                    <a:pt x="413" y="0"/>
                  </a:moveTo>
                  <a:cubicBezTo>
                    <a:pt x="185" y="0"/>
                    <a:pt x="1" y="188"/>
                    <a:pt x="1" y="416"/>
                  </a:cubicBezTo>
                  <a:cubicBezTo>
                    <a:pt x="1" y="644"/>
                    <a:pt x="185" y="828"/>
                    <a:pt x="413" y="828"/>
                  </a:cubicBezTo>
                  <a:cubicBezTo>
                    <a:pt x="641" y="828"/>
                    <a:pt x="828" y="644"/>
                    <a:pt x="828" y="416"/>
                  </a:cubicBezTo>
                  <a:cubicBezTo>
                    <a:pt x="828" y="188"/>
                    <a:pt x="641" y="0"/>
                    <a:pt x="4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p31"/>
            <p:cNvSpPr/>
            <p:nvPr/>
          </p:nvSpPr>
          <p:spPr>
            <a:xfrm>
              <a:off x="5622850" y="3374450"/>
              <a:ext cx="20725" cy="20725"/>
            </a:xfrm>
            <a:custGeom>
              <a:rect b="b" l="l" r="r" t="t"/>
              <a:pathLst>
                <a:path extrusionOk="0" h="829" w="829">
                  <a:moveTo>
                    <a:pt x="416" y="0"/>
                  </a:moveTo>
                  <a:cubicBezTo>
                    <a:pt x="188" y="0"/>
                    <a:pt x="1" y="188"/>
                    <a:pt x="1" y="416"/>
                  </a:cubicBezTo>
                  <a:cubicBezTo>
                    <a:pt x="1" y="644"/>
                    <a:pt x="188" y="828"/>
                    <a:pt x="416" y="828"/>
                  </a:cubicBezTo>
                  <a:cubicBezTo>
                    <a:pt x="644" y="828"/>
                    <a:pt x="829" y="644"/>
                    <a:pt x="829" y="416"/>
                  </a:cubicBezTo>
                  <a:cubicBezTo>
                    <a:pt x="829" y="188"/>
                    <a:pt x="644" y="0"/>
                    <a:pt x="4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31"/>
            <p:cNvSpPr/>
            <p:nvPr/>
          </p:nvSpPr>
          <p:spPr>
            <a:xfrm>
              <a:off x="5664325" y="3374450"/>
              <a:ext cx="20725" cy="20725"/>
            </a:xfrm>
            <a:custGeom>
              <a:rect b="b" l="l" r="r" t="t"/>
              <a:pathLst>
                <a:path extrusionOk="0" h="829" w="829">
                  <a:moveTo>
                    <a:pt x="416" y="0"/>
                  </a:moveTo>
                  <a:cubicBezTo>
                    <a:pt x="188" y="0"/>
                    <a:pt x="1" y="188"/>
                    <a:pt x="1" y="416"/>
                  </a:cubicBezTo>
                  <a:cubicBezTo>
                    <a:pt x="1" y="644"/>
                    <a:pt x="188" y="828"/>
                    <a:pt x="416" y="828"/>
                  </a:cubicBezTo>
                  <a:cubicBezTo>
                    <a:pt x="644" y="828"/>
                    <a:pt x="828" y="644"/>
                    <a:pt x="828" y="416"/>
                  </a:cubicBezTo>
                  <a:cubicBezTo>
                    <a:pt x="828" y="188"/>
                    <a:pt x="644" y="0"/>
                    <a:pt x="4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" name="Google Shape;270;p31"/>
            <p:cNvSpPr/>
            <p:nvPr/>
          </p:nvSpPr>
          <p:spPr>
            <a:xfrm>
              <a:off x="5705950" y="3374450"/>
              <a:ext cx="20725" cy="20725"/>
            </a:xfrm>
            <a:custGeom>
              <a:rect b="b" l="l" r="r" t="t"/>
              <a:pathLst>
                <a:path extrusionOk="0" h="829" w="829">
                  <a:moveTo>
                    <a:pt x="413" y="0"/>
                  </a:moveTo>
                  <a:cubicBezTo>
                    <a:pt x="185" y="0"/>
                    <a:pt x="1" y="188"/>
                    <a:pt x="1" y="416"/>
                  </a:cubicBezTo>
                  <a:cubicBezTo>
                    <a:pt x="1" y="644"/>
                    <a:pt x="185" y="828"/>
                    <a:pt x="413" y="828"/>
                  </a:cubicBezTo>
                  <a:cubicBezTo>
                    <a:pt x="644" y="828"/>
                    <a:pt x="829" y="644"/>
                    <a:pt x="829" y="416"/>
                  </a:cubicBezTo>
                  <a:cubicBezTo>
                    <a:pt x="829" y="188"/>
                    <a:pt x="644" y="0"/>
                    <a:pt x="4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" name="Google Shape;271;p31"/>
            <p:cNvSpPr/>
            <p:nvPr/>
          </p:nvSpPr>
          <p:spPr>
            <a:xfrm>
              <a:off x="5747500" y="3374450"/>
              <a:ext cx="20800" cy="20725"/>
            </a:xfrm>
            <a:custGeom>
              <a:rect b="b" l="l" r="r" t="t"/>
              <a:pathLst>
                <a:path extrusionOk="0" h="829" w="832">
                  <a:moveTo>
                    <a:pt x="416" y="0"/>
                  </a:moveTo>
                  <a:cubicBezTo>
                    <a:pt x="188" y="0"/>
                    <a:pt x="1" y="188"/>
                    <a:pt x="1" y="416"/>
                  </a:cubicBezTo>
                  <a:cubicBezTo>
                    <a:pt x="1" y="644"/>
                    <a:pt x="188" y="828"/>
                    <a:pt x="416" y="828"/>
                  </a:cubicBezTo>
                  <a:cubicBezTo>
                    <a:pt x="644" y="828"/>
                    <a:pt x="832" y="644"/>
                    <a:pt x="832" y="416"/>
                  </a:cubicBezTo>
                  <a:cubicBezTo>
                    <a:pt x="832" y="188"/>
                    <a:pt x="644" y="0"/>
                    <a:pt x="4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" name="Google Shape;272;p31"/>
            <p:cNvSpPr/>
            <p:nvPr/>
          </p:nvSpPr>
          <p:spPr>
            <a:xfrm>
              <a:off x="5666750" y="3415950"/>
              <a:ext cx="99125" cy="20900"/>
            </a:xfrm>
            <a:custGeom>
              <a:rect b="b" l="l" r="r" t="t"/>
              <a:pathLst>
                <a:path extrusionOk="0" h="836" w="3965">
                  <a:moveTo>
                    <a:pt x="417" y="0"/>
                  </a:moveTo>
                  <a:cubicBezTo>
                    <a:pt x="189" y="0"/>
                    <a:pt x="0" y="186"/>
                    <a:pt x="0" y="418"/>
                  </a:cubicBezTo>
                  <a:cubicBezTo>
                    <a:pt x="0" y="650"/>
                    <a:pt x="189" y="836"/>
                    <a:pt x="417" y="836"/>
                  </a:cubicBezTo>
                  <a:cubicBezTo>
                    <a:pt x="431" y="836"/>
                    <a:pt x="445" y="835"/>
                    <a:pt x="460" y="833"/>
                  </a:cubicBezTo>
                  <a:lnTo>
                    <a:pt x="3506" y="833"/>
                  </a:lnTo>
                  <a:cubicBezTo>
                    <a:pt x="3520" y="835"/>
                    <a:pt x="3534" y="836"/>
                    <a:pt x="3548" y="836"/>
                  </a:cubicBezTo>
                  <a:cubicBezTo>
                    <a:pt x="3777" y="836"/>
                    <a:pt x="3965" y="650"/>
                    <a:pt x="3965" y="418"/>
                  </a:cubicBezTo>
                  <a:cubicBezTo>
                    <a:pt x="3965" y="186"/>
                    <a:pt x="3777" y="0"/>
                    <a:pt x="3548" y="0"/>
                  </a:cubicBezTo>
                  <a:cubicBezTo>
                    <a:pt x="3534" y="0"/>
                    <a:pt x="3520" y="1"/>
                    <a:pt x="3506" y="2"/>
                  </a:cubicBezTo>
                  <a:lnTo>
                    <a:pt x="460" y="2"/>
                  </a:lnTo>
                  <a:cubicBezTo>
                    <a:pt x="445" y="1"/>
                    <a:pt x="431" y="0"/>
                    <a:pt x="41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" name="Google Shape;273;p31"/>
            <p:cNvSpPr/>
            <p:nvPr/>
          </p:nvSpPr>
          <p:spPr>
            <a:xfrm>
              <a:off x="5830600" y="3416075"/>
              <a:ext cx="20725" cy="20725"/>
            </a:xfrm>
            <a:custGeom>
              <a:rect b="b" l="l" r="r" t="t"/>
              <a:pathLst>
                <a:path extrusionOk="0" h="829" w="829">
                  <a:moveTo>
                    <a:pt x="416" y="1"/>
                  </a:moveTo>
                  <a:cubicBezTo>
                    <a:pt x="188" y="1"/>
                    <a:pt x="1" y="185"/>
                    <a:pt x="1" y="413"/>
                  </a:cubicBezTo>
                  <a:cubicBezTo>
                    <a:pt x="1" y="644"/>
                    <a:pt x="188" y="828"/>
                    <a:pt x="416" y="828"/>
                  </a:cubicBezTo>
                  <a:cubicBezTo>
                    <a:pt x="644" y="828"/>
                    <a:pt x="829" y="644"/>
                    <a:pt x="829" y="413"/>
                  </a:cubicBezTo>
                  <a:cubicBezTo>
                    <a:pt x="829" y="185"/>
                    <a:pt x="644" y="1"/>
                    <a:pt x="4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" name="Google Shape;274;p31"/>
            <p:cNvSpPr/>
            <p:nvPr/>
          </p:nvSpPr>
          <p:spPr>
            <a:xfrm>
              <a:off x="5789125" y="3416075"/>
              <a:ext cx="20725" cy="20725"/>
            </a:xfrm>
            <a:custGeom>
              <a:rect b="b" l="l" r="r" t="t"/>
              <a:pathLst>
                <a:path extrusionOk="0" h="829" w="829">
                  <a:moveTo>
                    <a:pt x="416" y="1"/>
                  </a:moveTo>
                  <a:cubicBezTo>
                    <a:pt x="185" y="1"/>
                    <a:pt x="1" y="185"/>
                    <a:pt x="1" y="413"/>
                  </a:cubicBezTo>
                  <a:cubicBezTo>
                    <a:pt x="1" y="644"/>
                    <a:pt x="185" y="828"/>
                    <a:pt x="416" y="828"/>
                  </a:cubicBezTo>
                  <a:cubicBezTo>
                    <a:pt x="644" y="828"/>
                    <a:pt x="829" y="644"/>
                    <a:pt x="829" y="413"/>
                  </a:cubicBezTo>
                  <a:cubicBezTo>
                    <a:pt x="829" y="185"/>
                    <a:pt x="644" y="1"/>
                    <a:pt x="4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" name="Google Shape;275;p31"/>
            <p:cNvSpPr/>
            <p:nvPr/>
          </p:nvSpPr>
          <p:spPr>
            <a:xfrm>
              <a:off x="5581300" y="3416075"/>
              <a:ext cx="20725" cy="20725"/>
            </a:xfrm>
            <a:custGeom>
              <a:rect b="b" l="l" r="r" t="t"/>
              <a:pathLst>
                <a:path extrusionOk="0" h="829" w="829">
                  <a:moveTo>
                    <a:pt x="413" y="1"/>
                  </a:moveTo>
                  <a:cubicBezTo>
                    <a:pt x="185" y="1"/>
                    <a:pt x="1" y="185"/>
                    <a:pt x="1" y="413"/>
                  </a:cubicBezTo>
                  <a:cubicBezTo>
                    <a:pt x="1" y="644"/>
                    <a:pt x="185" y="828"/>
                    <a:pt x="413" y="828"/>
                  </a:cubicBezTo>
                  <a:cubicBezTo>
                    <a:pt x="641" y="828"/>
                    <a:pt x="828" y="644"/>
                    <a:pt x="828" y="413"/>
                  </a:cubicBezTo>
                  <a:cubicBezTo>
                    <a:pt x="828" y="185"/>
                    <a:pt x="641" y="1"/>
                    <a:pt x="4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" name="Google Shape;276;p31"/>
            <p:cNvSpPr/>
            <p:nvPr/>
          </p:nvSpPr>
          <p:spPr>
            <a:xfrm>
              <a:off x="5622850" y="3416075"/>
              <a:ext cx="20725" cy="20725"/>
            </a:xfrm>
            <a:custGeom>
              <a:rect b="b" l="l" r="r" t="t"/>
              <a:pathLst>
                <a:path extrusionOk="0" h="829" w="829">
                  <a:moveTo>
                    <a:pt x="416" y="1"/>
                  </a:moveTo>
                  <a:cubicBezTo>
                    <a:pt x="188" y="1"/>
                    <a:pt x="1" y="185"/>
                    <a:pt x="1" y="413"/>
                  </a:cubicBezTo>
                  <a:cubicBezTo>
                    <a:pt x="1" y="644"/>
                    <a:pt x="188" y="828"/>
                    <a:pt x="416" y="828"/>
                  </a:cubicBezTo>
                  <a:cubicBezTo>
                    <a:pt x="644" y="828"/>
                    <a:pt x="829" y="644"/>
                    <a:pt x="829" y="413"/>
                  </a:cubicBezTo>
                  <a:cubicBezTo>
                    <a:pt x="829" y="185"/>
                    <a:pt x="644" y="1"/>
                    <a:pt x="4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" name="Google Shape;277;p31"/>
            <p:cNvSpPr/>
            <p:nvPr/>
          </p:nvSpPr>
          <p:spPr>
            <a:xfrm>
              <a:off x="5666750" y="3457500"/>
              <a:ext cx="99125" cy="20975"/>
            </a:xfrm>
            <a:custGeom>
              <a:rect b="b" l="l" r="r" t="t"/>
              <a:pathLst>
                <a:path extrusionOk="0" h="839" w="3965">
                  <a:moveTo>
                    <a:pt x="421" y="1"/>
                  </a:moveTo>
                  <a:cubicBezTo>
                    <a:pt x="191" y="1"/>
                    <a:pt x="0" y="184"/>
                    <a:pt x="0" y="418"/>
                  </a:cubicBezTo>
                  <a:cubicBezTo>
                    <a:pt x="0" y="652"/>
                    <a:pt x="191" y="838"/>
                    <a:pt x="422" y="838"/>
                  </a:cubicBezTo>
                  <a:cubicBezTo>
                    <a:pt x="434" y="838"/>
                    <a:pt x="447" y="838"/>
                    <a:pt x="460" y="837"/>
                  </a:cubicBezTo>
                  <a:lnTo>
                    <a:pt x="3506" y="837"/>
                  </a:lnTo>
                  <a:cubicBezTo>
                    <a:pt x="3518" y="838"/>
                    <a:pt x="3531" y="838"/>
                    <a:pt x="3544" y="838"/>
                  </a:cubicBezTo>
                  <a:cubicBezTo>
                    <a:pt x="3774" y="838"/>
                    <a:pt x="3965" y="652"/>
                    <a:pt x="3965" y="418"/>
                  </a:cubicBezTo>
                  <a:cubicBezTo>
                    <a:pt x="3965" y="184"/>
                    <a:pt x="3774" y="1"/>
                    <a:pt x="3544" y="1"/>
                  </a:cubicBezTo>
                  <a:cubicBezTo>
                    <a:pt x="3531" y="1"/>
                    <a:pt x="3519" y="1"/>
                    <a:pt x="3506" y="2"/>
                  </a:cubicBezTo>
                  <a:lnTo>
                    <a:pt x="460" y="2"/>
                  </a:lnTo>
                  <a:cubicBezTo>
                    <a:pt x="447" y="1"/>
                    <a:pt x="434" y="1"/>
                    <a:pt x="4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" name="Google Shape;278;p31"/>
            <p:cNvSpPr/>
            <p:nvPr/>
          </p:nvSpPr>
          <p:spPr>
            <a:xfrm>
              <a:off x="5830600" y="3457550"/>
              <a:ext cx="20725" cy="20725"/>
            </a:xfrm>
            <a:custGeom>
              <a:rect b="b" l="l" r="r" t="t"/>
              <a:pathLst>
                <a:path extrusionOk="0" h="829" w="829">
                  <a:moveTo>
                    <a:pt x="416" y="0"/>
                  </a:moveTo>
                  <a:cubicBezTo>
                    <a:pt x="188" y="0"/>
                    <a:pt x="1" y="188"/>
                    <a:pt x="1" y="416"/>
                  </a:cubicBezTo>
                  <a:cubicBezTo>
                    <a:pt x="1" y="644"/>
                    <a:pt x="188" y="828"/>
                    <a:pt x="416" y="828"/>
                  </a:cubicBezTo>
                  <a:cubicBezTo>
                    <a:pt x="644" y="828"/>
                    <a:pt x="829" y="644"/>
                    <a:pt x="829" y="416"/>
                  </a:cubicBezTo>
                  <a:cubicBezTo>
                    <a:pt x="829" y="188"/>
                    <a:pt x="644" y="0"/>
                    <a:pt x="4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" name="Google Shape;279;p31"/>
            <p:cNvSpPr/>
            <p:nvPr/>
          </p:nvSpPr>
          <p:spPr>
            <a:xfrm>
              <a:off x="5789125" y="3457550"/>
              <a:ext cx="20725" cy="20725"/>
            </a:xfrm>
            <a:custGeom>
              <a:rect b="b" l="l" r="r" t="t"/>
              <a:pathLst>
                <a:path extrusionOk="0" h="829" w="829">
                  <a:moveTo>
                    <a:pt x="416" y="0"/>
                  </a:moveTo>
                  <a:cubicBezTo>
                    <a:pt x="185" y="0"/>
                    <a:pt x="1" y="188"/>
                    <a:pt x="1" y="416"/>
                  </a:cubicBezTo>
                  <a:cubicBezTo>
                    <a:pt x="1" y="644"/>
                    <a:pt x="185" y="828"/>
                    <a:pt x="416" y="828"/>
                  </a:cubicBezTo>
                  <a:cubicBezTo>
                    <a:pt x="644" y="828"/>
                    <a:pt x="829" y="644"/>
                    <a:pt x="829" y="416"/>
                  </a:cubicBezTo>
                  <a:cubicBezTo>
                    <a:pt x="829" y="188"/>
                    <a:pt x="644" y="0"/>
                    <a:pt x="4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" name="Google Shape;280;p31"/>
            <p:cNvSpPr/>
            <p:nvPr/>
          </p:nvSpPr>
          <p:spPr>
            <a:xfrm>
              <a:off x="5581300" y="3457550"/>
              <a:ext cx="20725" cy="20725"/>
            </a:xfrm>
            <a:custGeom>
              <a:rect b="b" l="l" r="r" t="t"/>
              <a:pathLst>
                <a:path extrusionOk="0" h="829" w="829">
                  <a:moveTo>
                    <a:pt x="413" y="0"/>
                  </a:moveTo>
                  <a:cubicBezTo>
                    <a:pt x="185" y="0"/>
                    <a:pt x="1" y="188"/>
                    <a:pt x="1" y="416"/>
                  </a:cubicBezTo>
                  <a:cubicBezTo>
                    <a:pt x="1" y="644"/>
                    <a:pt x="185" y="828"/>
                    <a:pt x="413" y="828"/>
                  </a:cubicBezTo>
                  <a:cubicBezTo>
                    <a:pt x="641" y="828"/>
                    <a:pt x="828" y="644"/>
                    <a:pt x="828" y="416"/>
                  </a:cubicBezTo>
                  <a:cubicBezTo>
                    <a:pt x="828" y="188"/>
                    <a:pt x="641" y="0"/>
                    <a:pt x="4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" name="Google Shape;281;p31"/>
            <p:cNvSpPr/>
            <p:nvPr/>
          </p:nvSpPr>
          <p:spPr>
            <a:xfrm>
              <a:off x="5622850" y="3457550"/>
              <a:ext cx="20725" cy="20725"/>
            </a:xfrm>
            <a:custGeom>
              <a:rect b="b" l="l" r="r" t="t"/>
              <a:pathLst>
                <a:path extrusionOk="0" h="829" w="829">
                  <a:moveTo>
                    <a:pt x="416" y="0"/>
                  </a:moveTo>
                  <a:cubicBezTo>
                    <a:pt x="188" y="0"/>
                    <a:pt x="1" y="188"/>
                    <a:pt x="1" y="416"/>
                  </a:cubicBezTo>
                  <a:cubicBezTo>
                    <a:pt x="1" y="644"/>
                    <a:pt x="188" y="828"/>
                    <a:pt x="416" y="828"/>
                  </a:cubicBezTo>
                  <a:cubicBezTo>
                    <a:pt x="644" y="828"/>
                    <a:pt x="829" y="644"/>
                    <a:pt x="829" y="416"/>
                  </a:cubicBezTo>
                  <a:cubicBezTo>
                    <a:pt x="829" y="188"/>
                    <a:pt x="644" y="0"/>
                    <a:pt x="4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82" name="Google Shape;282;p31"/>
          <p:cNvGrpSpPr/>
          <p:nvPr/>
        </p:nvGrpSpPr>
        <p:grpSpPr>
          <a:xfrm>
            <a:off x="7892135" y="3447275"/>
            <a:ext cx="354775" cy="354700"/>
            <a:chOff x="7034250" y="3773625"/>
            <a:chExt cx="354775" cy="354700"/>
          </a:xfrm>
        </p:grpSpPr>
        <p:sp>
          <p:nvSpPr>
            <p:cNvPr id="283" name="Google Shape;283;p31"/>
            <p:cNvSpPr/>
            <p:nvPr/>
          </p:nvSpPr>
          <p:spPr>
            <a:xfrm>
              <a:off x="7118825" y="3773625"/>
              <a:ext cx="270200" cy="354700"/>
            </a:xfrm>
            <a:custGeom>
              <a:rect b="b" l="l" r="r" t="t"/>
              <a:pathLst>
                <a:path extrusionOk="0" h="14188" w="10808">
                  <a:moveTo>
                    <a:pt x="5821" y="832"/>
                  </a:moveTo>
                  <a:lnTo>
                    <a:pt x="5821" y="1581"/>
                  </a:lnTo>
                  <a:cubicBezTo>
                    <a:pt x="5821" y="1772"/>
                    <a:pt x="5952" y="1938"/>
                    <a:pt x="6137" y="1984"/>
                  </a:cubicBezTo>
                  <a:lnTo>
                    <a:pt x="6930" y="2181"/>
                  </a:lnTo>
                  <a:lnTo>
                    <a:pt x="6930" y="2828"/>
                  </a:lnTo>
                  <a:lnTo>
                    <a:pt x="3878" y="2828"/>
                  </a:lnTo>
                  <a:lnTo>
                    <a:pt x="3878" y="2181"/>
                  </a:lnTo>
                  <a:lnTo>
                    <a:pt x="4671" y="1984"/>
                  </a:lnTo>
                  <a:cubicBezTo>
                    <a:pt x="4856" y="1938"/>
                    <a:pt x="4987" y="1772"/>
                    <a:pt x="4987" y="1581"/>
                  </a:cubicBezTo>
                  <a:lnTo>
                    <a:pt x="4987" y="832"/>
                  </a:lnTo>
                  <a:close/>
                  <a:moveTo>
                    <a:pt x="7727" y="10585"/>
                  </a:moveTo>
                  <a:lnTo>
                    <a:pt x="7205" y="11107"/>
                  </a:lnTo>
                  <a:lnTo>
                    <a:pt x="7205" y="10585"/>
                  </a:lnTo>
                  <a:close/>
                  <a:moveTo>
                    <a:pt x="8314" y="2550"/>
                  </a:moveTo>
                  <a:lnTo>
                    <a:pt x="8314" y="9754"/>
                  </a:lnTo>
                  <a:lnTo>
                    <a:pt x="6790" y="9754"/>
                  </a:lnTo>
                  <a:cubicBezTo>
                    <a:pt x="6561" y="9757"/>
                    <a:pt x="6377" y="9942"/>
                    <a:pt x="6374" y="10170"/>
                  </a:cubicBezTo>
                  <a:lnTo>
                    <a:pt x="6374" y="11694"/>
                  </a:lnTo>
                  <a:lnTo>
                    <a:pt x="2494" y="11694"/>
                  </a:lnTo>
                  <a:lnTo>
                    <a:pt x="2494" y="2550"/>
                  </a:lnTo>
                  <a:lnTo>
                    <a:pt x="3047" y="2550"/>
                  </a:lnTo>
                  <a:lnTo>
                    <a:pt x="3047" y="3240"/>
                  </a:lnTo>
                  <a:cubicBezTo>
                    <a:pt x="3047" y="3472"/>
                    <a:pt x="3234" y="3659"/>
                    <a:pt x="3465" y="3659"/>
                  </a:cubicBezTo>
                  <a:lnTo>
                    <a:pt x="7343" y="3659"/>
                  </a:lnTo>
                  <a:cubicBezTo>
                    <a:pt x="7574" y="3659"/>
                    <a:pt x="7761" y="3472"/>
                    <a:pt x="7761" y="3240"/>
                  </a:cubicBezTo>
                  <a:lnTo>
                    <a:pt x="7761" y="2550"/>
                  </a:lnTo>
                  <a:close/>
                  <a:moveTo>
                    <a:pt x="9561" y="2550"/>
                  </a:moveTo>
                  <a:cubicBezTo>
                    <a:pt x="9789" y="2550"/>
                    <a:pt x="9976" y="2734"/>
                    <a:pt x="9976" y="2962"/>
                  </a:cubicBezTo>
                  <a:lnTo>
                    <a:pt x="9976" y="12941"/>
                  </a:lnTo>
                  <a:cubicBezTo>
                    <a:pt x="9976" y="13169"/>
                    <a:pt x="9789" y="13356"/>
                    <a:pt x="9561" y="13356"/>
                  </a:cubicBezTo>
                  <a:lnTo>
                    <a:pt x="1247" y="13356"/>
                  </a:lnTo>
                  <a:cubicBezTo>
                    <a:pt x="1016" y="13356"/>
                    <a:pt x="832" y="13169"/>
                    <a:pt x="832" y="12941"/>
                  </a:cubicBezTo>
                  <a:lnTo>
                    <a:pt x="832" y="2962"/>
                  </a:lnTo>
                  <a:cubicBezTo>
                    <a:pt x="832" y="2734"/>
                    <a:pt x="1019" y="2550"/>
                    <a:pt x="1247" y="2550"/>
                  </a:cubicBezTo>
                  <a:lnTo>
                    <a:pt x="1666" y="2550"/>
                  </a:lnTo>
                  <a:lnTo>
                    <a:pt x="1666" y="12110"/>
                  </a:lnTo>
                  <a:cubicBezTo>
                    <a:pt x="1663" y="12336"/>
                    <a:pt x="1847" y="12522"/>
                    <a:pt x="2073" y="12522"/>
                  </a:cubicBezTo>
                  <a:cubicBezTo>
                    <a:pt x="2075" y="12522"/>
                    <a:pt x="2077" y="12522"/>
                    <a:pt x="2078" y="12522"/>
                  </a:cubicBezTo>
                  <a:lnTo>
                    <a:pt x="6790" y="12522"/>
                  </a:lnTo>
                  <a:cubicBezTo>
                    <a:pt x="6899" y="12522"/>
                    <a:pt x="7005" y="12481"/>
                    <a:pt x="7086" y="12403"/>
                  </a:cubicBezTo>
                  <a:lnTo>
                    <a:pt x="9023" y="10466"/>
                  </a:lnTo>
                  <a:cubicBezTo>
                    <a:pt x="9101" y="10385"/>
                    <a:pt x="9145" y="10279"/>
                    <a:pt x="9148" y="10170"/>
                  </a:cubicBezTo>
                  <a:lnTo>
                    <a:pt x="9148" y="2550"/>
                  </a:lnTo>
                  <a:close/>
                  <a:moveTo>
                    <a:pt x="4569" y="1"/>
                  </a:moveTo>
                  <a:cubicBezTo>
                    <a:pt x="4340" y="1"/>
                    <a:pt x="4159" y="187"/>
                    <a:pt x="4156" y="413"/>
                  </a:cubicBezTo>
                  <a:lnTo>
                    <a:pt x="4156" y="1253"/>
                  </a:lnTo>
                  <a:lnTo>
                    <a:pt x="3362" y="1453"/>
                  </a:lnTo>
                  <a:cubicBezTo>
                    <a:pt x="3228" y="1488"/>
                    <a:pt x="3119" y="1585"/>
                    <a:pt x="3072" y="1719"/>
                  </a:cubicBezTo>
                  <a:lnTo>
                    <a:pt x="1247" y="1719"/>
                  </a:lnTo>
                  <a:cubicBezTo>
                    <a:pt x="560" y="1719"/>
                    <a:pt x="1" y="2275"/>
                    <a:pt x="1" y="2962"/>
                  </a:cubicBezTo>
                  <a:lnTo>
                    <a:pt x="1" y="12941"/>
                  </a:lnTo>
                  <a:cubicBezTo>
                    <a:pt x="1" y="13628"/>
                    <a:pt x="560" y="14187"/>
                    <a:pt x="1247" y="14187"/>
                  </a:cubicBezTo>
                  <a:lnTo>
                    <a:pt x="9561" y="14187"/>
                  </a:lnTo>
                  <a:cubicBezTo>
                    <a:pt x="10248" y="14187"/>
                    <a:pt x="10807" y="13628"/>
                    <a:pt x="10807" y="12941"/>
                  </a:cubicBezTo>
                  <a:lnTo>
                    <a:pt x="10807" y="2962"/>
                  </a:lnTo>
                  <a:cubicBezTo>
                    <a:pt x="10807" y="2275"/>
                    <a:pt x="10248" y="1719"/>
                    <a:pt x="9561" y="1719"/>
                  </a:cubicBezTo>
                  <a:lnTo>
                    <a:pt x="7736" y="1719"/>
                  </a:lnTo>
                  <a:cubicBezTo>
                    <a:pt x="7689" y="1585"/>
                    <a:pt x="7580" y="1488"/>
                    <a:pt x="7446" y="1453"/>
                  </a:cubicBezTo>
                  <a:lnTo>
                    <a:pt x="6652" y="1253"/>
                  </a:lnTo>
                  <a:lnTo>
                    <a:pt x="6652" y="413"/>
                  </a:lnTo>
                  <a:cubicBezTo>
                    <a:pt x="6649" y="187"/>
                    <a:pt x="6465" y="1"/>
                    <a:pt x="6239" y="1"/>
                  </a:cubicBezTo>
                  <a:cubicBezTo>
                    <a:pt x="6237" y="1"/>
                    <a:pt x="6235" y="1"/>
                    <a:pt x="6233" y="1"/>
                  </a:cubicBezTo>
                  <a:lnTo>
                    <a:pt x="4575" y="1"/>
                  </a:lnTo>
                  <a:cubicBezTo>
                    <a:pt x="4573" y="1"/>
                    <a:pt x="4571" y="1"/>
                    <a:pt x="4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" name="Google Shape;284;p31"/>
            <p:cNvSpPr/>
            <p:nvPr/>
          </p:nvSpPr>
          <p:spPr>
            <a:xfrm>
              <a:off x="7201925" y="3885850"/>
              <a:ext cx="104000" cy="103925"/>
            </a:xfrm>
            <a:custGeom>
              <a:rect b="b" l="l" r="r" t="t"/>
              <a:pathLst>
                <a:path extrusionOk="0" h="4157" w="4160">
                  <a:moveTo>
                    <a:pt x="3328" y="829"/>
                  </a:moveTo>
                  <a:lnTo>
                    <a:pt x="3328" y="3325"/>
                  </a:lnTo>
                  <a:lnTo>
                    <a:pt x="832" y="3325"/>
                  </a:lnTo>
                  <a:lnTo>
                    <a:pt x="832" y="829"/>
                  </a:lnTo>
                  <a:lnTo>
                    <a:pt x="1663" y="829"/>
                  </a:lnTo>
                  <a:lnTo>
                    <a:pt x="1663" y="1247"/>
                  </a:lnTo>
                  <a:cubicBezTo>
                    <a:pt x="1685" y="1460"/>
                    <a:pt x="1866" y="1626"/>
                    <a:pt x="2078" y="1626"/>
                  </a:cubicBezTo>
                  <a:cubicBezTo>
                    <a:pt x="2294" y="1626"/>
                    <a:pt x="2475" y="1460"/>
                    <a:pt x="2497" y="1247"/>
                  </a:cubicBezTo>
                  <a:lnTo>
                    <a:pt x="2497" y="829"/>
                  </a:lnTo>
                  <a:close/>
                  <a:moveTo>
                    <a:pt x="411" y="1"/>
                  </a:moveTo>
                  <a:cubicBezTo>
                    <a:pt x="185" y="1"/>
                    <a:pt x="1" y="187"/>
                    <a:pt x="1" y="416"/>
                  </a:cubicBezTo>
                  <a:lnTo>
                    <a:pt x="1" y="3744"/>
                  </a:lnTo>
                  <a:cubicBezTo>
                    <a:pt x="1" y="3972"/>
                    <a:pt x="188" y="4156"/>
                    <a:pt x="416" y="4156"/>
                  </a:cubicBezTo>
                  <a:lnTo>
                    <a:pt x="3740" y="4156"/>
                  </a:lnTo>
                  <a:cubicBezTo>
                    <a:pt x="3972" y="4156"/>
                    <a:pt x="4156" y="3972"/>
                    <a:pt x="4159" y="3744"/>
                  </a:cubicBezTo>
                  <a:lnTo>
                    <a:pt x="4159" y="416"/>
                  </a:lnTo>
                  <a:cubicBezTo>
                    <a:pt x="4159" y="187"/>
                    <a:pt x="3975" y="1"/>
                    <a:pt x="3746" y="1"/>
                  </a:cubicBezTo>
                  <a:cubicBezTo>
                    <a:pt x="3744" y="1"/>
                    <a:pt x="3742" y="1"/>
                    <a:pt x="3740" y="1"/>
                  </a:cubicBezTo>
                  <a:lnTo>
                    <a:pt x="416" y="1"/>
                  </a:lnTo>
                  <a:cubicBezTo>
                    <a:pt x="415" y="1"/>
                    <a:pt x="413" y="1"/>
                    <a:pt x="4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" name="Google Shape;285;p31"/>
            <p:cNvSpPr/>
            <p:nvPr/>
          </p:nvSpPr>
          <p:spPr>
            <a:xfrm>
              <a:off x="7200925" y="4017400"/>
              <a:ext cx="62500" cy="20925"/>
            </a:xfrm>
            <a:custGeom>
              <a:rect b="b" l="l" r="r" t="t"/>
              <a:pathLst>
                <a:path extrusionOk="0" h="837" w="2500">
                  <a:moveTo>
                    <a:pt x="414" y="1"/>
                  </a:moveTo>
                  <a:cubicBezTo>
                    <a:pt x="189" y="1"/>
                    <a:pt x="0" y="186"/>
                    <a:pt x="0" y="419"/>
                  </a:cubicBezTo>
                  <a:cubicBezTo>
                    <a:pt x="0" y="651"/>
                    <a:pt x="189" y="836"/>
                    <a:pt x="414" y="836"/>
                  </a:cubicBezTo>
                  <a:cubicBezTo>
                    <a:pt x="428" y="836"/>
                    <a:pt x="442" y="836"/>
                    <a:pt x="456" y="834"/>
                  </a:cubicBezTo>
                  <a:lnTo>
                    <a:pt x="2122" y="834"/>
                  </a:lnTo>
                  <a:cubicBezTo>
                    <a:pt x="2337" y="815"/>
                    <a:pt x="2500" y="634"/>
                    <a:pt x="2500" y="419"/>
                  </a:cubicBezTo>
                  <a:cubicBezTo>
                    <a:pt x="2500" y="203"/>
                    <a:pt x="2337" y="25"/>
                    <a:pt x="2122" y="3"/>
                  </a:cubicBezTo>
                  <a:lnTo>
                    <a:pt x="456" y="3"/>
                  </a:lnTo>
                  <a:cubicBezTo>
                    <a:pt x="442" y="2"/>
                    <a:pt x="428" y="1"/>
                    <a:pt x="4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" name="Google Shape;286;p31"/>
            <p:cNvSpPr/>
            <p:nvPr/>
          </p:nvSpPr>
          <p:spPr>
            <a:xfrm>
              <a:off x="7034250" y="3817450"/>
              <a:ext cx="62425" cy="309925"/>
            </a:xfrm>
            <a:custGeom>
              <a:rect b="b" l="l" r="r" t="t"/>
              <a:pathLst>
                <a:path extrusionOk="0" h="12397" w="2497">
                  <a:moveTo>
                    <a:pt x="1666" y="1628"/>
                  </a:moveTo>
                  <a:lnTo>
                    <a:pt x="1666" y="3015"/>
                  </a:lnTo>
                  <a:lnTo>
                    <a:pt x="835" y="3015"/>
                  </a:lnTo>
                  <a:lnTo>
                    <a:pt x="835" y="1628"/>
                  </a:lnTo>
                  <a:close/>
                  <a:moveTo>
                    <a:pt x="1666" y="3843"/>
                  </a:moveTo>
                  <a:lnTo>
                    <a:pt x="1666" y="9110"/>
                  </a:lnTo>
                  <a:lnTo>
                    <a:pt x="835" y="9110"/>
                  </a:lnTo>
                  <a:lnTo>
                    <a:pt x="835" y="3843"/>
                  </a:lnTo>
                  <a:close/>
                  <a:moveTo>
                    <a:pt x="1450" y="9941"/>
                  </a:moveTo>
                  <a:lnTo>
                    <a:pt x="1247" y="10410"/>
                  </a:lnTo>
                  <a:lnTo>
                    <a:pt x="1050" y="9941"/>
                  </a:lnTo>
                  <a:close/>
                  <a:moveTo>
                    <a:pt x="1250" y="0"/>
                  </a:moveTo>
                  <a:cubicBezTo>
                    <a:pt x="1035" y="0"/>
                    <a:pt x="853" y="163"/>
                    <a:pt x="835" y="378"/>
                  </a:cubicBezTo>
                  <a:lnTo>
                    <a:pt x="835" y="797"/>
                  </a:lnTo>
                  <a:lnTo>
                    <a:pt x="419" y="797"/>
                  </a:lnTo>
                  <a:cubicBezTo>
                    <a:pt x="191" y="797"/>
                    <a:pt x="4" y="981"/>
                    <a:pt x="4" y="1209"/>
                  </a:cubicBezTo>
                  <a:lnTo>
                    <a:pt x="4" y="9526"/>
                  </a:lnTo>
                  <a:cubicBezTo>
                    <a:pt x="0" y="9582"/>
                    <a:pt x="13" y="9638"/>
                    <a:pt x="38" y="9688"/>
                  </a:cubicBezTo>
                  <a:lnTo>
                    <a:pt x="835" y="11550"/>
                  </a:lnTo>
                  <a:lnTo>
                    <a:pt x="835" y="12019"/>
                  </a:lnTo>
                  <a:cubicBezTo>
                    <a:pt x="853" y="12234"/>
                    <a:pt x="1035" y="12397"/>
                    <a:pt x="1250" y="12397"/>
                  </a:cubicBezTo>
                  <a:cubicBezTo>
                    <a:pt x="1466" y="12397"/>
                    <a:pt x="1644" y="12234"/>
                    <a:pt x="1666" y="12019"/>
                  </a:cubicBezTo>
                  <a:lnTo>
                    <a:pt x="1666" y="11550"/>
                  </a:lnTo>
                  <a:lnTo>
                    <a:pt x="2462" y="9688"/>
                  </a:lnTo>
                  <a:cubicBezTo>
                    <a:pt x="2487" y="9638"/>
                    <a:pt x="2497" y="9582"/>
                    <a:pt x="2497" y="9526"/>
                  </a:cubicBezTo>
                  <a:lnTo>
                    <a:pt x="2497" y="1209"/>
                  </a:lnTo>
                  <a:cubicBezTo>
                    <a:pt x="2497" y="981"/>
                    <a:pt x="2309" y="797"/>
                    <a:pt x="2081" y="797"/>
                  </a:cubicBezTo>
                  <a:lnTo>
                    <a:pt x="1666" y="797"/>
                  </a:lnTo>
                  <a:lnTo>
                    <a:pt x="1666" y="378"/>
                  </a:lnTo>
                  <a:cubicBezTo>
                    <a:pt x="1644" y="163"/>
                    <a:pt x="1466" y="0"/>
                    <a:pt x="12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7" name="Google Shape;287;p31"/>
          <p:cNvSpPr/>
          <p:nvPr/>
        </p:nvSpPr>
        <p:spPr>
          <a:xfrm>
            <a:off x="5946048" y="3447425"/>
            <a:ext cx="354850" cy="354400"/>
          </a:xfrm>
          <a:custGeom>
            <a:rect b="b" l="l" r="r" t="t"/>
            <a:pathLst>
              <a:path extrusionOk="0" h="14176" w="14194">
                <a:moveTo>
                  <a:pt x="3883" y="1476"/>
                </a:moveTo>
                <a:cubicBezTo>
                  <a:pt x="4546" y="1635"/>
                  <a:pt x="5061" y="2150"/>
                  <a:pt x="5217" y="2816"/>
                </a:cubicBezTo>
                <a:lnTo>
                  <a:pt x="1715" y="2816"/>
                </a:lnTo>
                <a:cubicBezTo>
                  <a:pt x="1872" y="2150"/>
                  <a:pt x="2390" y="1635"/>
                  <a:pt x="3049" y="1476"/>
                </a:cubicBezTo>
                <a:lnTo>
                  <a:pt x="3049" y="1566"/>
                </a:lnTo>
                <a:cubicBezTo>
                  <a:pt x="3027" y="1810"/>
                  <a:pt x="3221" y="2022"/>
                  <a:pt x="3468" y="2022"/>
                </a:cubicBezTo>
                <a:cubicBezTo>
                  <a:pt x="3715" y="2022"/>
                  <a:pt x="3905" y="1810"/>
                  <a:pt x="3883" y="1566"/>
                </a:cubicBezTo>
                <a:lnTo>
                  <a:pt x="3883" y="1476"/>
                </a:lnTo>
                <a:close/>
                <a:moveTo>
                  <a:pt x="11144" y="1476"/>
                </a:moveTo>
                <a:cubicBezTo>
                  <a:pt x="11803" y="1635"/>
                  <a:pt x="12322" y="2153"/>
                  <a:pt x="12481" y="2816"/>
                </a:cubicBezTo>
                <a:lnTo>
                  <a:pt x="8976" y="2816"/>
                </a:lnTo>
                <a:cubicBezTo>
                  <a:pt x="9132" y="2150"/>
                  <a:pt x="9647" y="1635"/>
                  <a:pt x="10310" y="1476"/>
                </a:cubicBezTo>
                <a:lnTo>
                  <a:pt x="10310" y="1566"/>
                </a:lnTo>
                <a:cubicBezTo>
                  <a:pt x="10288" y="1810"/>
                  <a:pt x="10478" y="2022"/>
                  <a:pt x="10725" y="2022"/>
                </a:cubicBezTo>
                <a:cubicBezTo>
                  <a:pt x="10972" y="2022"/>
                  <a:pt x="11166" y="1810"/>
                  <a:pt x="11144" y="1566"/>
                </a:cubicBezTo>
                <a:lnTo>
                  <a:pt x="11144" y="1476"/>
                </a:lnTo>
                <a:close/>
                <a:moveTo>
                  <a:pt x="4993" y="3647"/>
                </a:moveTo>
                <a:lnTo>
                  <a:pt x="4993" y="3784"/>
                </a:lnTo>
                <a:cubicBezTo>
                  <a:pt x="4952" y="4593"/>
                  <a:pt x="4280" y="5234"/>
                  <a:pt x="3468" y="5234"/>
                </a:cubicBezTo>
                <a:cubicBezTo>
                  <a:pt x="2653" y="5234"/>
                  <a:pt x="1984" y="4593"/>
                  <a:pt x="1940" y="3784"/>
                </a:cubicBezTo>
                <a:lnTo>
                  <a:pt x="1940" y="3647"/>
                </a:lnTo>
                <a:close/>
                <a:moveTo>
                  <a:pt x="12250" y="3647"/>
                </a:moveTo>
                <a:lnTo>
                  <a:pt x="12250" y="3784"/>
                </a:lnTo>
                <a:cubicBezTo>
                  <a:pt x="12209" y="4593"/>
                  <a:pt x="11541" y="5234"/>
                  <a:pt x="10725" y="5234"/>
                </a:cubicBezTo>
                <a:cubicBezTo>
                  <a:pt x="9913" y="5234"/>
                  <a:pt x="9241" y="4593"/>
                  <a:pt x="9201" y="3784"/>
                </a:cubicBezTo>
                <a:lnTo>
                  <a:pt x="9201" y="3647"/>
                </a:lnTo>
                <a:close/>
                <a:moveTo>
                  <a:pt x="7514" y="6743"/>
                </a:moveTo>
                <a:cubicBezTo>
                  <a:pt x="8176" y="6902"/>
                  <a:pt x="8691" y="7418"/>
                  <a:pt x="8851" y="8080"/>
                </a:cubicBezTo>
                <a:lnTo>
                  <a:pt x="5342" y="8080"/>
                </a:lnTo>
                <a:cubicBezTo>
                  <a:pt x="5502" y="7418"/>
                  <a:pt x="6020" y="6899"/>
                  <a:pt x="6683" y="6743"/>
                </a:cubicBezTo>
                <a:lnTo>
                  <a:pt x="6683" y="6833"/>
                </a:lnTo>
                <a:cubicBezTo>
                  <a:pt x="6683" y="7061"/>
                  <a:pt x="6867" y="7246"/>
                  <a:pt x="7095" y="7246"/>
                </a:cubicBezTo>
                <a:cubicBezTo>
                  <a:pt x="7326" y="7246"/>
                  <a:pt x="7514" y="7061"/>
                  <a:pt x="7514" y="6833"/>
                </a:cubicBezTo>
                <a:lnTo>
                  <a:pt x="7514" y="6743"/>
                </a:lnTo>
                <a:close/>
                <a:moveTo>
                  <a:pt x="8620" y="8911"/>
                </a:moveTo>
                <a:lnTo>
                  <a:pt x="8620" y="9048"/>
                </a:lnTo>
                <a:cubicBezTo>
                  <a:pt x="8620" y="9889"/>
                  <a:pt x="7939" y="10570"/>
                  <a:pt x="7095" y="10570"/>
                </a:cubicBezTo>
                <a:cubicBezTo>
                  <a:pt x="6255" y="10570"/>
                  <a:pt x="5574" y="9889"/>
                  <a:pt x="5574" y="9048"/>
                </a:cubicBezTo>
                <a:lnTo>
                  <a:pt x="5574" y="8911"/>
                </a:lnTo>
                <a:close/>
                <a:moveTo>
                  <a:pt x="3743" y="6137"/>
                </a:moveTo>
                <a:cubicBezTo>
                  <a:pt x="4277" y="6140"/>
                  <a:pt x="4796" y="6321"/>
                  <a:pt x="5214" y="6652"/>
                </a:cubicBezTo>
                <a:cubicBezTo>
                  <a:pt x="4833" y="7043"/>
                  <a:pt x="4583" y="7539"/>
                  <a:pt x="4496" y="8080"/>
                </a:cubicBezTo>
                <a:lnTo>
                  <a:pt x="4324" y="8080"/>
                </a:lnTo>
                <a:cubicBezTo>
                  <a:pt x="4108" y="8099"/>
                  <a:pt x="3946" y="8280"/>
                  <a:pt x="3946" y="8495"/>
                </a:cubicBezTo>
                <a:cubicBezTo>
                  <a:pt x="3946" y="8708"/>
                  <a:pt x="4108" y="8889"/>
                  <a:pt x="4324" y="8911"/>
                </a:cubicBezTo>
                <a:lnTo>
                  <a:pt x="4743" y="8911"/>
                </a:lnTo>
                <a:lnTo>
                  <a:pt x="4743" y="9048"/>
                </a:lnTo>
                <a:cubicBezTo>
                  <a:pt x="4743" y="9608"/>
                  <a:pt x="4939" y="10148"/>
                  <a:pt x="5305" y="10573"/>
                </a:cubicBezTo>
                <a:lnTo>
                  <a:pt x="834" y="10573"/>
                </a:lnTo>
                <a:lnTo>
                  <a:pt x="834" y="8355"/>
                </a:lnTo>
                <a:cubicBezTo>
                  <a:pt x="834" y="7130"/>
                  <a:pt x="1828" y="6140"/>
                  <a:pt x="3052" y="6137"/>
                </a:cubicBezTo>
                <a:close/>
                <a:moveTo>
                  <a:pt x="11144" y="6137"/>
                </a:moveTo>
                <a:cubicBezTo>
                  <a:pt x="12365" y="6140"/>
                  <a:pt x="13359" y="7130"/>
                  <a:pt x="13362" y="8355"/>
                </a:cubicBezTo>
                <a:lnTo>
                  <a:pt x="13359" y="10573"/>
                </a:lnTo>
                <a:lnTo>
                  <a:pt x="8888" y="10573"/>
                </a:lnTo>
                <a:cubicBezTo>
                  <a:pt x="9254" y="10148"/>
                  <a:pt x="9451" y="9608"/>
                  <a:pt x="9451" y="9048"/>
                </a:cubicBezTo>
                <a:lnTo>
                  <a:pt x="9451" y="8911"/>
                </a:lnTo>
                <a:lnTo>
                  <a:pt x="9869" y="8911"/>
                </a:lnTo>
                <a:cubicBezTo>
                  <a:pt x="10085" y="8889"/>
                  <a:pt x="10247" y="8708"/>
                  <a:pt x="10247" y="8495"/>
                </a:cubicBezTo>
                <a:cubicBezTo>
                  <a:pt x="10247" y="8280"/>
                  <a:pt x="10085" y="8099"/>
                  <a:pt x="9869" y="8080"/>
                </a:cubicBezTo>
                <a:lnTo>
                  <a:pt x="9697" y="8080"/>
                </a:lnTo>
                <a:cubicBezTo>
                  <a:pt x="9610" y="7539"/>
                  <a:pt x="9360" y="7043"/>
                  <a:pt x="8979" y="6652"/>
                </a:cubicBezTo>
                <a:cubicBezTo>
                  <a:pt x="9398" y="6321"/>
                  <a:pt x="9916" y="6140"/>
                  <a:pt x="10450" y="6137"/>
                </a:cubicBezTo>
                <a:close/>
                <a:moveTo>
                  <a:pt x="7373" y="11401"/>
                </a:moveTo>
                <a:cubicBezTo>
                  <a:pt x="8513" y="11404"/>
                  <a:pt x="9491" y="12219"/>
                  <a:pt x="9694" y="13344"/>
                </a:cubicBezTo>
                <a:lnTo>
                  <a:pt x="4499" y="13344"/>
                </a:lnTo>
                <a:cubicBezTo>
                  <a:pt x="4702" y="12219"/>
                  <a:pt x="5680" y="11404"/>
                  <a:pt x="6820" y="11401"/>
                </a:cubicBezTo>
                <a:close/>
                <a:moveTo>
                  <a:pt x="3468" y="1"/>
                </a:moveTo>
                <a:cubicBezTo>
                  <a:pt x="3221" y="1"/>
                  <a:pt x="3027" y="213"/>
                  <a:pt x="3052" y="460"/>
                </a:cubicBezTo>
                <a:lnTo>
                  <a:pt x="3052" y="629"/>
                </a:lnTo>
                <a:cubicBezTo>
                  <a:pt x="1928" y="810"/>
                  <a:pt x="1047" y="1691"/>
                  <a:pt x="869" y="2816"/>
                </a:cubicBezTo>
                <a:lnTo>
                  <a:pt x="697" y="2816"/>
                </a:lnTo>
                <a:cubicBezTo>
                  <a:pt x="682" y="2814"/>
                  <a:pt x="668" y="2814"/>
                  <a:pt x="654" y="2814"/>
                </a:cubicBezTo>
                <a:cubicBezTo>
                  <a:pt x="426" y="2814"/>
                  <a:pt x="238" y="2999"/>
                  <a:pt x="238" y="3231"/>
                </a:cubicBezTo>
                <a:cubicBezTo>
                  <a:pt x="238" y="3465"/>
                  <a:pt x="428" y="3649"/>
                  <a:pt x="658" y="3649"/>
                </a:cubicBezTo>
                <a:cubicBezTo>
                  <a:pt x="671" y="3649"/>
                  <a:pt x="684" y="3648"/>
                  <a:pt x="697" y="3647"/>
                </a:cubicBezTo>
                <a:lnTo>
                  <a:pt x="1109" y="3647"/>
                </a:lnTo>
                <a:lnTo>
                  <a:pt x="1109" y="3784"/>
                </a:lnTo>
                <a:cubicBezTo>
                  <a:pt x="1112" y="4453"/>
                  <a:pt x="1397" y="5090"/>
                  <a:pt x="1897" y="5537"/>
                </a:cubicBezTo>
                <a:cubicBezTo>
                  <a:pt x="750" y="6006"/>
                  <a:pt x="3" y="7118"/>
                  <a:pt x="0" y="8355"/>
                </a:cubicBezTo>
                <a:lnTo>
                  <a:pt x="0" y="10988"/>
                </a:lnTo>
                <a:cubicBezTo>
                  <a:pt x="0" y="11215"/>
                  <a:pt x="185" y="11401"/>
                  <a:pt x="413" y="11401"/>
                </a:cubicBezTo>
                <a:cubicBezTo>
                  <a:pt x="415" y="11401"/>
                  <a:pt x="417" y="11401"/>
                  <a:pt x="419" y="11401"/>
                </a:cubicBezTo>
                <a:lnTo>
                  <a:pt x="4677" y="11401"/>
                </a:lnTo>
                <a:cubicBezTo>
                  <a:pt x="4012" y="12007"/>
                  <a:pt x="3634" y="12863"/>
                  <a:pt x="3634" y="13760"/>
                </a:cubicBezTo>
                <a:cubicBezTo>
                  <a:pt x="3634" y="13991"/>
                  <a:pt x="3821" y="14175"/>
                  <a:pt x="4052" y="14175"/>
                </a:cubicBezTo>
                <a:lnTo>
                  <a:pt x="10147" y="14175"/>
                </a:lnTo>
                <a:cubicBezTo>
                  <a:pt x="10375" y="14172"/>
                  <a:pt x="10560" y="13988"/>
                  <a:pt x="10560" y="13760"/>
                </a:cubicBezTo>
                <a:cubicBezTo>
                  <a:pt x="10560" y="12863"/>
                  <a:pt x="10182" y="12007"/>
                  <a:pt x="9519" y="11401"/>
                </a:cubicBezTo>
                <a:lnTo>
                  <a:pt x="13774" y="11401"/>
                </a:lnTo>
                <a:cubicBezTo>
                  <a:pt x="13776" y="11401"/>
                  <a:pt x="13778" y="11401"/>
                  <a:pt x="13780" y="11401"/>
                </a:cubicBezTo>
                <a:cubicBezTo>
                  <a:pt x="14009" y="11401"/>
                  <a:pt x="14193" y="11215"/>
                  <a:pt x="14193" y="10988"/>
                </a:cubicBezTo>
                <a:lnTo>
                  <a:pt x="14193" y="8355"/>
                </a:lnTo>
                <a:cubicBezTo>
                  <a:pt x="14190" y="7118"/>
                  <a:pt x="13443" y="6006"/>
                  <a:pt x="12300" y="5537"/>
                </a:cubicBezTo>
                <a:cubicBezTo>
                  <a:pt x="12797" y="5090"/>
                  <a:pt x="13081" y="4453"/>
                  <a:pt x="13084" y="3784"/>
                </a:cubicBezTo>
                <a:lnTo>
                  <a:pt x="13084" y="3647"/>
                </a:lnTo>
                <a:lnTo>
                  <a:pt x="13496" y="3647"/>
                </a:lnTo>
                <a:cubicBezTo>
                  <a:pt x="13509" y="3648"/>
                  <a:pt x="13522" y="3649"/>
                  <a:pt x="13535" y="3649"/>
                </a:cubicBezTo>
                <a:cubicBezTo>
                  <a:pt x="13765" y="3649"/>
                  <a:pt x="13956" y="3465"/>
                  <a:pt x="13956" y="3231"/>
                </a:cubicBezTo>
                <a:cubicBezTo>
                  <a:pt x="13956" y="2999"/>
                  <a:pt x="13767" y="2814"/>
                  <a:pt x="13539" y="2814"/>
                </a:cubicBezTo>
                <a:cubicBezTo>
                  <a:pt x="13525" y="2814"/>
                  <a:pt x="13511" y="2814"/>
                  <a:pt x="13496" y="2816"/>
                </a:cubicBezTo>
                <a:lnTo>
                  <a:pt x="13325" y="2816"/>
                </a:lnTo>
                <a:cubicBezTo>
                  <a:pt x="13146" y="1691"/>
                  <a:pt x="12265" y="810"/>
                  <a:pt x="11144" y="629"/>
                </a:cubicBezTo>
                <a:lnTo>
                  <a:pt x="11144" y="460"/>
                </a:lnTo>
                <a:cubicBezTo>
                  <a:pt x="11166" y="213"/>
                  <a:pt x="10972" y="1"/>
                  <a:pt x="10725" y="1"/>
                </a:cubicBezTo>
                <a:cubicBezTo>
                  <a:pt x="10478" y="1"/>
                  <a:pt x="10288" y="213"/>
                  <a:pt x="10310" y="460"/>
                </a:cubicBezTo>
                <a:lnTo>
                  <a:pt x="10310" y="629"/>
                </a:lnTo>
                <a:cubicBezTo>
                  <a:pt x="9188" y="810"/>
                  <a:pt x="8310" y="1691"/>
                  <a:pt x="8129" y="2816"/>
                </a:cubicBezTo>
                <a:lnTo>
                  <a:pt x="7957" y="2816"/>
                </a:lnTo>
                <a:cubicBezTo>
                  <a:pt x="7742" y="2835"/>
                  <a:pt x="7579" y="3016"/>
                  <a:pt x="7579" y="3231"/>
                </a:cubicBezTo>
                <a:cubicBezTo>
                  <a:pt x="7579" y="3444"/>
                  <a:pt x="7742" y="3625"/>
                  <a:pt x="7957" y="3647"/>
                </a:cubicBezTo>
                <a:lnTo>
                  <a:pt x="8373" y="3647"/>
                </a:lnTo>
                <a:lnTo>
                  <a:pt x="8373" y="3784"/>
                </a:lnTo>
                <a:cubicBezTo>
                  <a:pt x="8373" y="4468"/>
                  <a:pt x="8673" y="5118"/>
                  <a:pt x="9191" y="5568"/>
                </a:cubicBezTo>
                <a:cubicBezTo>
                  <a:pt x="8860" y="5709"/>
                  <a:pt x="8554" y="5906"/>
                  <a:pt x="8292" y="6149"/>
                </a:cubicBezTo>
                <a:cubicBezTo>
                  <a:pt x="8048" y="6024"/>
                  <a:pt x="7785" y="5937"/>
                  <a:pt x="7514" y="5896"/>
                </a:cubicBezTo>
                <a:lnTo>
                  <a:pt x="7514" y="5724"/>
                </a:lnTo>
                <a:cubicBezTo>
                  <a:pt x="7539" y="5478"/>
                  <a:pt x="7345" y="5265"/>
                  <a:pt x="7098" y="5265"/>
                </a:cubicBezTo>
                <a:cubicBezTo>
                  <a:pt x="6851" y="5265"/>
                  <a:pt x="6658" y="5478"/>
                  <a:pt x="6683" y="5724"/>
                </a:cubicBezTo>
                <a:lnTo>
                  <a:pt x="6683" y="5896"/>
                </a:lnTo>
                <a:cubicBezTo>
                  <a:pt x="6411" y="5937"/>
                  <a:pt x="6145" y="6024"/>
                  <a:pt x="5902" y="6149"/>
                </a:cubicBezTo>
                <a:cubicBezTo>
                  <a:pt x="5639" y="5906"/>
                  <a:pt x="5333" y="5709"/>
                  <a:pt x="5005" y="5568"/>
                </a:cubicBezTo>
                <a:cubicBezTo>
                  <a:pt x="5524" y="5118"/>
                  <a:pt x="5824" y="4468"/>
                  <a:pt x="5824" y="3784"/>
                </a:cubicBezTo>
                <a:lnTo>
                  <a:pt x="5824" y="3647"/>
                </a:lnTo>
                <a:lnTo>
                  <a:pt x="6239" y="3647"/>
                </a:lnTo>
                <a:cubicBezTo>
                  <a:pt x="6252" y="3648"/>
                  <a:pt x="6265" y="3649"/>
                  <a:pt x="6277" y="3649"/>
                </a:cubicBezTo>
                <a:cubicBezTo>
                  <a:pt x="6504" y="3649"/>
                  <a:pt x="6695" y="3465"/>
                  <a:pt x="6695" y="3231"/>
                </a:cubicBezTo>
                <a:cubicBezTo>
                  <a:pt x="6695" y="2999"/>
                  <a:pt x="6507" y="2814"/>
                  <a:pt x="6281" y="2814"/>
                </a:cubicBezTo>
                <a:cubicBezTo>
                  <a:pt x="6267" y="2814"/>
                  <a:pt x="6253" y="2814"/>
                  <a:pt x="6239" y="2816"/>
                </a:cubicBezTo>
                <a:lnTo>
                  <a:pt x="6067" y="2816"/>
                </a:lnTo>
                <a:cubicBezTo>
                  <a:pt x="5886" y="1691"/>
                  <a:pt x="5005" y="810"/>
                  <a:pt x="3883" y="629"/>
                </a:cubicBezTo>
                <a:lnTo>
                  <a:pt x="3883" y="460"/>
                </a:lnTo>
                <a:cubicBezTo>
                  <a:pt x="3905" y="213"/>
                  <a:pt x="3715" y="1"/>
                  <a:pt x="346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88" name="Google Shape;288;p31"/>
          <p:cNvGrpSpPr/>
          <p:nvPr/>
        </p:nvGrpSpPr>
        <p:grpSpPr>
          <a:xfrm>
            <a:off x="5946098" y="1341413"/>
            <a:ext cx="354750" cy="354775"/>
            <a:chOff x="1005350" y="2608575"/>
            <a:chExt cx="354750" cy="354775"/>
          </a:xfrm>
        </p:grpSpPr>
        <p:sp>
          <p:nvSpPr>
            <p:cNvPr id="289" name="Google Shape;289;p31"/>
            <p:cNvSpPr/>
            <p:nvPr/>
          </p:nvSpPr>
          <p:spPr>
            <a:xfrm>
              <a:off x="1005350" y="2706975"/>
              <a:ext cx="354750" cy="256375"/>
            </a:xfrm>
            <a:custGeom>
              <a:rect b="b" l="l" r="r" t="t"/>
              <a:pathLst>
                <a:path extrusionOk="0" h="10255" w="14190">
                  <a:moveTo>
                    <a:pt x="8419" y="829"/>
                  </a:moveTo>
                  <a:lnTo>
                    <a:pt x="8869" y="4434"/>
                  </a:lnTo>
                  <a:lnTo>
                    <a:pt x="7314" y="4434"/>
                  </a:lnTo>
                  <a:lnTo>
                    <a:pt x="7767" y="829"/>
                  </a:lnTo>
                  <a:close/>
                  <a:moveTo>
                    <a:pt x="12297" y="829"/>
                  </a:moveTo>
                  <a:lnTo>
                    <a:pt x="12746" y="4434"/>
                  </a:lnTo>
                  <a:lnTo>
                    <a:pt x="11197" y="4434"/>
                  </a:lnTo>
                  <a:lnTo>
                    <a:pt x="11647" y="829"/>
                  </a:lnTo>
                  <a:close/>
                  <a:moveTo>
                    <a:pt x="3355" y="8036"/>
                  </a:moveTo>
                  <a:lnTo>
                    <a:pt x="3355" y="9420"/>
                  </a:lnTo>
                  <a:lnTo>
                    <a:pt x="2521" y="9420"/>
                  </a:lnTo>
                  <a:lnTo>
                    <a:pt x="2521" y="8036"/>
                  </a:lnTo>
                  <a:close/>
                  <a:moveTo>
                    <a:pt x="5042" y="1938"/>
                  </a:moveTo>
                  <a:lnTo>
                    <a:pt x="5042" y="9420"/>
                  </a:lnTo>
                  <a:lnTo>
                    <a:pt x="4186" y="9420"/>
                  </a:lnTo>
                  <a:lnTo>
                    <a:pt x="4186" y="7621"/>
                  </a:lnTo>
                  <a:cubicBezTo>
                    <a:pt x="4186" y="7391"/>
                    <a:pt x="4002" y="7208"/>
                    <a:pt x="3773" y="7208"/>
                  </a:cubicBezTo>
                  <a:cubicBezTo>
                    <a:pt x="3772" y="7208"/>
                    <a:pt x="3770" y="7208"/>
                    <a:pt x="3768" y="7208"/>
                  </a:cubicBezTo>
                  <a:lnTo>
                    <a:pt x="2106" y="7208"/>
                  </a:lnTo>
                  <a:cubicBezTo>
                    <a:pt x="1878" y="7208"/>
                    <a:pt x="1690" y="7392"/>
                    <a:pt x="1690" y="7621"/>
                  </a:cubicBezTo>
                  <a:lnTo>
                    <a:pt x="1690" y="9420"/>
                  </a:lnTo>
                  <a:lnTo>
                    <a:pt x="831" y="9420"/>
                  </a:lnTo>
                  <a:lnTo>
                    <a:pt x="831" y="1938"/>
                  </a:lnTo>
                  <a:close/>
                  <a:moveTo>
                    <a:pt x="11141" y="8589"/>
                  </a:moveTo>
                  <a:lnTo>
                    <a:pt x="11141" y="9420"/>
                  </a:lnTo>
                  <a:lnTo>
                    <a:pt x="8091" y="9420"/>
                  </a:lnTo>
                  <a:lnTo>
                    <a:pt x="8091" y="8589"/>
                  </a:lnTo>
                  <a:close/>
                  <a:moveTo>
                    <a:pt x="13356" y="5265"/>
                  </a:moveTo>
                  <a:lnTo>
                    <a:pt x="13356" y="9420"/>
                  </a:lnTo>
                  <a:lnTo>
                    <a:pt x="11975" y="9420"/>
                  </a:lnTo>
                  <a:lnTo>
                    <a:pt x="11975" y="8177"/>
                  </a:lnTo>
                  <a:cubicBezTo>
                    <a:pt x="11975" y="7947"/>
                    <a:pt x="11787" y="7761"/>
                    <a:pt x="11562" y="7761"/>
                  </a:cubicBezTo>
                  <a:cubicBezTo>
                    <a:pt x="11560" y="7761"/>
                    <a:pt x="11558" y="7761"/>
                    <a:pt x="11556" y="7761"/>
                  </a:cubicBezTo>
                  <a:lnTo>
                    <a:pt x="7679" y="7761"/>
                  </a:lnTo>
                  <a:cubicBezTo>
                    <a:pt x="7677" y="7761"/>
                    <a:pt x="7675" y="7761"/>
                    <a:pt x="7673" y="7761"/>
                  </a:cubicBezTo>
                  <a:cubicBezTo>
                    <a:pt x="7445" y="7761"/>
                    <a:pt x="7260" y="7947"/>
                    <a:pt x="7260" y="8177"/>
                  </a:cubicBezTo>
                  <a:lnTo>
                    <a:pt x="7260" y="9420"/>
                  </a:lnTo>
                  <a:lnTo>
                    <a:pt x="5873" y="9420"/>
                  </a:lnTo>
                  <a:lnTo>
                    <a:pt x="5873" y="5265"/>
                  </a:lnTo>
                  <a:close/>
                  <a:moveTo>
                    <a:pt x="7401" y="1"/>
                  </a:moveTo>
                  <a:cubicBezTo>
                    <a:pt x="7192" y="1"/>
                    <a:pt x="7014" y="157"/>
                    <a:pt x="6986" y="363"/>
                  </a:cubicBezTo>
                  <a:lnTo>
                    <a:pt x="6479" y="4434"/>
                  </a:lnTo>
                  <a:lnTo>
                    <a:pt x="5873" y="4434"/>
                  </a:lnTo>
                  <a:lnTo>
                    <a:pt x="5873" y="1525"/>
                  </a:lnTo>
                  <a:cubicBezTo>
                    <a:pt x="5876" y="1294"/>
                    <a:pt x="5689" y="1107"/>
                    <a:pt x="5461" y="1107"/>
                  </a:cubicBezTo>
                  <a:lnTo>
                    <a:pt x="416" y="1107"/>
                  </a:lnTo>
                  <a:cubicBezTo>
                    <a:pt x="184" y="1110"/>
                    <a:pt x="0" y="1294"/>
                    <a:pt x="0" y="1525"/>
                  </a:cubicBezTo>
                  <a:lnTo>
                    <a:pt x="0" y="9839"/>
                  </a:lnTo>
                  <a:cubicBezTo>
                    <a:pt x="0" y="10067"/>
                    <a:pt x="184" y="10254"/>
                    <a:pt x="416" y="10254"/>
                  </a:cubicBezTo>
                  <a:lnTo>
                    <a:pt x="13774" y="10254"/>
                  </a:lnTo>
                  <a:cubicBezTo>
                    <a:pt x="14002" y="10254"/>
                    <a:pt x="14190" y="10067"/>
                    <a:pt x="14187" y="9839"/>
                  </a:cubicBezTo>
                  <a:lnTo>
                    <a:pt x="14187" y="4849"/>
                  </a:lnTo>
                  <a:cubicBezTo>
                    <a:pt x="14187" y="4618"/>
                    <a:pt x="14002" y="4434"/>
                    <a:pt x="13774" y="4434"/>
                  </a:cubicBezTo>
                  <a:lnTo>
                    <a:pt x="13587" y="4434"/>
                  </a:lnTo>
                  <a:lnTo>
                    <a:pt x="13078" y="363"/>
                  </a:lnTo>
                  <a:cubicBezTo>
                    <a:pt x="13049" y="157"/>
                    <a:pt x="12874" y="1"/>
                    <a:pt x="12665" y="1"/>
                  </a:cubicBezTo>
                  <a:lnTo>
                    <a:pt x="11278" y="1"/>
                  </a:lnTo>
                  <a:cubicBezTo>
                    <a:pt x="11069" y="1"/>
                    <a:pt x="10891" y="157"/>
                    <a:pt x="10866" y="363"/>
                  </a:cubicBezTo>
                  <a:lnTo>
                    <a:pt x="10356" y="4434"/>
                  </a:lnTo>
                  <a:lnTo>
                    <a:pt x="9703" y="4434"/>
                  </a:lnTo>
                  <a:lnTo>
                    <a:pt x="9197" y="363"/>
                  </a:lnTo>
                  <a:cubicBezTo>
                    <a:pt x="9169" y="157"/>
                    <a:pt x="8991" y="1"/>
                    <a:pt x="87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" name="Google Shape;290;p31"/>
            <p:cNvSpPr/>
            <p:nvPr/>
          </p:nvSpPr>
          <p:spPr>
            <a:xfrm>
              <a:off x="1229325" y="2859375"/>
              <a:ext cx="34800" cy="20900"/>
            </a:xfrm>
            <a:custGeom>
              <a:rect b="b" l="l" r="r" t="t"/>
              <a:pathLst>
                <a:path extrusionOk="0" h="836" w="1392">
                  <a:moveTo>
                    <a:pt x="975" y="1"/>
                  </a:moveTo>
                  <a:cubicBezTo>
                    <a:pt x="961" y="1"/>
                    <a:pt x="946" y="2"/>
                    <a:pt x="932" y="3"/>
                  </a:cubicBezTo>
                  <a:lnTo>
                    <a:pt x="379" y="3"/>
                  </a:lnTo>
                  <a:cubicBezTo>
                    <a:pt x="163" y="22"/>
                    <a:pt x="1" y="203"/>
                    <a:pt x="1" y="419"/>
                  </a:cubicBezTo>
                  <a:cubicBezTo>
                    <a:pt x="1" y="631"/>
                    <a:pt x="163" y="812"/>
                    <a:pt x="379" y="834"/>
                  </a:cubicBezTo>
                  <a:lnTo>
                    <a:pt x="932" y="834"/>
                  </a:lnTo>
                  <a:cubicBezTo>
                    <a:pt x="945" y="835"/>
                    <a:pt x="958" y="836"/>
                    <a:pt x="970" y="836"/>
                  </a:cubicBezTo>
                  <a:cubicBezTo>
                    <a:pt x="1200" y="836"/>
                    <a:pt x="1391" y="652"/>
                    <a:pt x="1391" y="419"/>
                  </a:cubicBezTo>
                  <a:cubicBezTo>
                    <a:pt x="1391" y="186"/>
                    <a:pt x="1203" y="1"/>
                    <a:pt x="9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" name="Google Shape;291;p31"/>
            <p:cNvSpPr/>
            <p:nvPr/>
          </p:nvSpPr>
          <p:spPr>
            <a:xfrm>
              <a:off x="1284800" y="2859450"/>
              <a:ext cx="32750" cy="20800"/>
            </a:xfrm>
            <a:custGeom>
              <a:rect b="b" l="l" r="r" t="t"/>
              <a:pathLst>
                <a:path extrusionOk="0" h="832" w="1310">
                  <a:moveTo>
                    <a:pt x="378" y="0"/>
                  </a:moveTo>
                  <a:cubicBezTo>
                    <a:pt x="163" y="19"/>
                    <a:pt x="0" y="200"/>
                    <a:pt x="0" y="416"/>
                  </a:cubicBezTo>
                  <a:cubicBezTo>
                    <a:pt x="0" y="628"/>
                    <a:pt x="163" y="809"/>
                    <a:pt x="378" y="831"/>
                  </a:cubicBezTo>
                  <a:lnTo>
                    <a:pt x="931" y="831"/>
                  </a:lnTo>
                  <a:cubicBezTo>
                    <a:pt x="1147" y="809"/>
                    <a:pt x="1309" y="628"/>
                    <a:pt x="1309" y="416"/>
                  </a:cubicBezTo>
                  <a:cubicBezTo>
                    <a:pt x="1309" y="200"/>
                    <a:pt x="1147" y="19"/>
                    <a:pt x="9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" name="Google Shape;292;p31"/>
            <p:cNvSpPr/>
            <p:nvPr/>
          </p:nvSpPr>
          <p:spPr>
            <a:xfrm>
              <a:off x="1110700" y="2608575"/>
              <a:ext cx="204350" cy="82200"/>
            </a:xfrm>
            <a:custGeom>
              <a:rect b="b" l="l" r="r" t="t"/>
              <a:pathLst>
                <a:path extrusionOk="0" h="3288" w="8174">
                  <a:moveTo>
                    <a:pt x="413" y="0"/>
                  </a:moveTo>
                  <a:cubicBezTo>
                    <a:pt x="185" y="0"/>
                    <a:pt x="0" y="188"/>
                    <a:pt x="0" y="416"/>
                  </a:cubicBezTo>
                  <a:cubicBezTo>
                    <a:pt x="0" y="1103"/>
                    <a:pt x="557" y="1663"/>
                    <a:pt x="1247" y="1666"/>
                  </a:cubicBezTo>
                  <a:lnTo>
                    <a:pt x="6927" y="1666"/>
                  </a:lnTo>
                  <a:cubicBezTo>
                    <a:pt x="7155" y="1666"/>
                    <a:pt x="7342" y="1850"/>
                    <a:pt x="7342" y="2078"/>
                  </a:cubicBezTo>
                  <a:lnTo>
                    <a:pt x="7342" y="2912"/>
                  </a:lnTo>
                  <a:cubicBezTo>
                    <a:pt x="7361" y="3125"/>
                    <a:pt x="7542" y="3287"/>
                    <a:pt x="7758" y="3287"/>
                  </a:cubicBezTo>
                  <a:cubicBezTo>
                    <a:pt x="7973" y="3287"/>
                    <a:pt x="8151" y="3125"/>
                    <a:pt x="8173" y="2912"/>
                  </a:cubicBezTo>
                  <a:lnTo>
                    <a:pt x="8173" y="2078"/>
                  </a:lnTo>
                  <a:cubicBezTo>
                    <a:pt x="8173" y="1391"/>
                    <a:pt x="7614" y="835"/>
                    <a:pt x="6927" y="835"/>
                  </a:cubicBezTo>
                  <a:lnTo>
                    <a:pt x="1247" y="835"/>
                  </a:lnTo>
                  <a:cubicBezTo>
                    <a:pt x="1016" y="835"/>
                    <a:pt x="828" y="647"/>
                    <a:pt x="828" y="416"/>
                  </a:cubicBezTo>
                  <a:cubicBezTo>
                    <a:pt x="828" y="188"/>
                    <a:pt x="641" y="0"/>
                    <a:pt x="4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" name="Google Shape;293;p31"/>
            <p:cNvSpPr/>
            <p:nvPr/>
          </p:nvSpPr>
          <p:spPr>
            <a:xfrm>
              <a:off x="1069075" y="2651050"/>
              <a:ext cx="148875" cy="40650"/>
            </a:xfrm>
            <a:custGeom>
              <a:rect b="b" l="l" r="r" t="t"/>
              <a:pathLst>
                <a:path extrusionOk="0" h="1626" w="5955">
                  <a:moveTo>
                    <a:pt x="416" y="1"/>
                  </a:moveTo>
                  <a:cubicBezTo>
                    <a:pt x="203" y="1"/>
                    <a:pt x="22" y="167"/>
                    <a:pt x="0" y="379"/>
                  </a:cubicBezTo>
                  <a:cubicBezTo>
                    <a:pt x="0" y="1066"/>
                    <a:pt x="559" y="1626"/>
                    <a:pt x="1247" y="1626"/>
                  </a:cubicBezTo>
                  <a:lnTo>
                    <a:pt x="5542" y="1626"/>
                  </a:lnTo>
                  <a:cubicBezTo>
                    <a:pt x="5771" y="1626"/>
                    <a:pt x="5955" y="1441"/>
                    <a:pt x="5955" y="1213"/>
                  </a:cubicBezTo>
                  <a:cubicBezTo>
                    <a:pt x="5955" y="982"/>
                    <a:pt x="5771" y="798"/>
                    <a:pt x="5542" y="798"/>
                  </a:cubicBezTo>
                  <a:lnTo>
                    <a:pt x="1247" y="798"/>
                  </a:lnTo>
                  <a:cubicBezTo>
                    <a:pt x="1016" y="798"/>
                    <a:pt x="831" y="610"/>
                    <a:pt x="834" y="379"/>
                  </a:cubicBezTo>
                  <a:cubicBezTo>
                    <a:pt x="813" y="167"/>
                    <a:pt x="631" y="1"/>
                    <a:pt x="4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" name="Google Shape;294;p31"/>
            <p:cNvSpPr/>
            <p:nvPr/>
          </p:nvSpPr>
          <p:spPr>
            <a:xfrm>
              <a:off x="1089150" y="2832575"/>
              <a:ext cx="20875" cy="33775"/>
            </a:xfrm>
            <a:custGeom>
              <a:rect b="b" l="l" r="r" t="t"/>
              <a:pathLst>
                <a:path extrusionOk="0" h="1351" w="835">
                  <a:moveTo>
                    <a:pt x="419" y="0"/>
                  </a:moveTo>
                  <a:cubicBezTo>
                    <a:pt x="203" y="0"/>
                    <a:pt x="22" y="163"/>
                    <a:pt x="3" y="378"/>
                  </a:cubicBezTo>
                  <a:lnTo>
                    <a:pt x="3" y="935"/>
                  </a:lnTo>
                  <a:cubicBezTo>
                    <a:pt x="0" y="1163"/>
                    <a:pt x="188" y="1350"/>
                    <a:pt x="416" y="1350"/>
                  </a:cubicBezTo>
                  <a:cubicBezTo>
                    <a:pt x="647" y="1350"/>
                    <a:pt x="834" y="1163"/>
                    <a:pt x="834" y="935"/>
                  </a:cubicBezTo>
                  <a:lnTo>
                    <a:pt x="834" y="378"/>
                  </a:lnTo>
                  <a:cubicBezTo>
                    <a:pt x="812" y="163"/>
                    <a:pt x="634" y="0"/>
                    <a:pt x="4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" name="Google Shape;295;p31"/>
            <p:cNvSpPr/>
            <p:nvPr/>
          </p:nvSpPr>
          <p:spPr>
            <a:xfrm>
              <a:off x="1047600" y="2832575"/>
              <a:ext cx="20800" cy="33775"/>
            </a:xfrm>
            <a:custGeom>
              <a:rect b="b" l="l" r="r" t="t"/>
              <a:pathLst>
                <a:path extrusionOk="0" h="1351" w="832">
                  <a:moveTo>
                    <a:pt x="416" y="0"/>
                  </a:moveTo>
                  <a:cubicBezTo>
                    <a:pt x="203" y="0"/>
                    <a:pt x="22" y="163"/>
                    <a:pt x="0" y="378"/>
                  </a:cubicBezTo>
                  <a:lnTo>
                    <a:pt x="0" y="935"/>
                  </a:lnTo>
                  <a:cubicBezTo>
                    <a:pt x="0" y="1163"/>
                    <a:pt x="184" y="1350"/>
                    <a:pt x="416" y="1350"/>
                  </a:cubicBezTo>
                  <a:cubicBezTo>
                    <a:pt x="647" y="1350"/>
                    <a:pt x="831" y="1163"/>
                    <a:pt x="831" y="935"/>
                  </a:cubicBezTo>
                  <a:lnTo>
                    <a:pt x="831" y="378"/>
                  </a:lnTo>
                  <a:cubicBezTo>
                    <a:pt x="812" y="163"/>
                    <a:pt x="631" y="0"/>
                    <a:pt x="4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" name="Google Shape;296;p31"/>
            <p:cNvSpPr/>
            <p:nvPr/>
          </p:nvSpPr>
          <p:spPr>
            <a:xfrm>
              <a:off x="1088600" y="2775250"/>
              <a:ext cx="22050" cy="35625"/>
            </a:xfrm>
            <a:custGeom>
              <a:rect b="b" l="l" r="r" t="t"/>
              <a:pathLst>
                <a:path extrusionOk="0" h="1425" w="882">
                  <a:moveTo>
                    <a:pt x="441" y="0"/>
                  </a:moveTo>
                  <a:cubicBezTo>
                    <a:pt x="194" y="0"/>
                    <a:pt x="0" y="213"/>
                    <a:pt x="25" y="456"/>
                  </a:cubicBezTo>
                  <a:lnTo>
                    <a:pt x="25" y="1013"/>
                  </a:lnTo>
                  <a:cubicBezTo>
                    <a:pt x="25" y="1241"/>
                    <a:pt x="210" y="1425"/>
                    <a:pt x="438" y="1425"/>
                  </a:cubicBezTo>
                  <a:cubicBezTo>
                    <a:pt x="669" y="1425"/>
                    <a:pt x="853" y="1241"/>
                    <a:pt x="856" y="1013"/>
                  </a:cubicBezTo>
                  <a:lnTo>
                    <a:pt x="856" y="456"/>
                  </a:lnTo>
                  <a:cubicBezTo>
                    <a:pt x="881" y="213"/>
                    <a:pt x="688" y="0"/>
                    <a:pt x="4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" name="Google Shape;297;p31"/>
            <p:cNvSpPr/>
            <p:nvPr/>
          </p:nvSpPr>
          <p:spPr>
            <a:xfrm>
              <a:off x="1047050" y="2775250"/>
              <a:ext cx="21975" cy="35625"/>
            </a:xfrm>
            <a:custGeom>
              <a:rect b="b" l="l" r="r" t="t"/>
              <a:pathLst>
                <a:path extrusionOk="0" h="1425" w="879">
                  <a:moveTo>
                    <a:pt x="438" y="0"/>
                  </a:moveTo>
                  <a:cubicBezTo>
                    <a:pt x="191" y="0"/>
                    <a:pt x="0" y="213"/>
                    <a:pt x="22" y="456"/>
                  </a:cubicBezTo>
                  <a:lnTo>
                    <a:pt x="22" y="1013"/>
                  </a:lnTo>
                  <a:cubicBezTo>
                    <a:pt x="25" y="1241"/>
                    <a:pt x="210" y="1425"/>
                    <a:pt x="438" y="1425"/>
                  </a:cubicBezTo>
                  <a:cubicBezTo>
                    <a:pt x="666" y="1425"/>
                    <a:pt x="853" y="1241"/>
                    <a:pt x="853" y="1013"/>
                  </a:cubicBezTo>
                  <a:lnTo>
                    <a:pt x="853" y="456"/>
                  </a:lnTo>
                  <a:cubicBezTo>
                    <a:pt x="878" y="213"/>
                    <a:pt x="684" y="0"/>
                    <a:pt x="4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" name="Google Shape;298;p31"/>
            <p:cNvSpPr/>
            <p:nvPr/>
          </p:nvSpPr>
          <p:spPr>
            <a:xfrm>
              <a:off x="1171925" y="2859375"/>
              <a:ext cx="34775" cy="20900"/>
            </a:xfrm>
            <a:custGeom>
              <a:rect b="b" l="l" r="r" t="t"/>
              <a:pathLst>
                <a:path extrusionOk="0" h="836" w="1391">
                  <a:moveTo>
                    <a:pt x="417" y="1"/>
                  </a:moveTo>
                  <a:cubicBezTo>
                    <a:pt x="189" y="1"/>
                    <a:pt x="1" y="186"/>
                    <a:pt x="1" y="419"/>
                  </a:cubicBezTo>
                  <a:cubicBezTo>
                    <a:pt x="1" y="652"/>
                    <a:pt x="191" y="836"/>
                    <a:pt x="421" y="836"/>
                  </a:cubicBezTo>
                  <a:cubicBezTo>
                    <a:pt x="434" y="836"/>
                    <a:pt x="447" y="835"/>
                    <a:pt x="460" y="834"/>
                  </a:cubicBezTo>
                  <a:lnTo>
                    <a:pt x="1016" y="834"/>
                  </a:lnTo>
                  <a:cubicBezTo>
                    <a:pt x="1229" y="812"/>
                    <a:pt x="1391" y="631"/>
                    <a:pt x="1391" y="419"/>
                  </a:cubicBezTo>
                  <a:cubicBezTo>
                    <a:pt x="1391" y="203"/>
                    <a:pt x="1229" y="22"/>
                    <a:pt x="1016" y="3"/>
                  </a:cubicBezTo>
                  <a:lnTo>
                    <a:pt x="460" y="3"/>
                  </a:lnTo>
                  <a:cubicBezTo>
                    <a:pt x="446" y="2"/>
                    <a:pt x="431" y="1"/>
                    <a:pt x="4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99" name="Google Shape;29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55937" y="2131113"/>
            <a:ext cx="881275" cy="88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32"/>
          <p:cNvGrpSpPr/>
          <p:nvPr/>
        </p:nvGrpSpPr>
        <p:grpSpPr>
          <a:xfrm>
            <a:off x="922475" y="1288450"/>
            <a:ext cx="7299041" cy="3169819"/>
            <a:chOff x="922475" y="1288450"/>
            <a:chExt cx="7299041" cy="3169819"/>
          </a:xfrm>
        </p:grpSpPr>
        <p:sp>
          <p:nvSpPr>
            <p:cNvPr id="305" name="Google Shape;305;p32"/>
            <p:cNvSpPr/>
            <p:nvPr/>
          </p:nvSpPr>
          <p:spPr>
            <a:xfrm>
              <a:off x="922475" y="1288470"/>
              <a:ext cx="1578064" cy="1589706"/>
            </a:xfrm>
            <a:custGeom>
              <a:rect b="b" l="l" r="r" t="t"/>
              <a:pathLst>
                <a:path extrusionOk="0" h="77965" w="77394">
                  <a:moveTo>
                    <a:pt x="38703" y="1"/>
                  </a:moveTo>
                  <a:cubicBezTo>
                    <a:pt x="17364" y="1"/>
                    <a:pt x="0" y="18033"/>
                    <a:pt x="0" y="39468"/>
                  </a:cubicBezTo>
                  <a:lnTo>
                    <a:pt x="0" y="73965"/>
                  </a:lnTo>
                  <a:cubicBezTo>
                    <a:pt x="0" y="76172"/>
                    <a:pt x="1793" y="77965"/>
                    <a:pt x="4000" y="77965"/>
                  </a:cubicBezTo>
                  <a:cubicBezTo>
                    <a:pt x="6214" y="77965"/>
                    <a:pt x="8007" y="76172"/>
                    <a:pt x="8007" y="73965"/>
                  </a:cubicBezTo>
                  <a:lnTo>
                    <a:pt x="8007" y="38699"/>
                  </a:lnTo>
                  <a:cubicBezTo>
                    <a:pt x="8007" y="21777"/>
                    <a:pt x="21776" y="8007"/>
                    <a:pt x="38690" y="8007"/>
                  </a:cubicBezTo>
                  <a:cubicBezTo>
                    <a:pt x="39001" y="8007"/>
                    <a:pt x="39314" y="8011"/>
                    <a:pt x="39627" y="8021"/>
                  </a:cubicBezTo>
                  <a:cubicBezTo>
                    <a:pt x="56326" y="8510"/>
                    <a:pt x="69394" y="22656"/>
                    <a:pt x="69394" y="39347"/>
                  </a:cubicBezTo>
                  <a:lnTo>
                    <a:pt x="69394" y="77965"/>
                  </a:lnTo>
                  <a:lnTo>
                    <a:pt x="77394" y="77965"/>
                  </a:lnTo>
                  <a:lnTo>
                    <a:pt x="77394" y="38699"/>
                  </a:lnTo>
                  <a:cubicBezTo>
                    <a:pt x="77394" y="17587"/>
                    <a:pt x="60401" y="368"/>
                    <a:pt x="39363" y="7"/>
                  </a:cubicBezTo>
                  <a:cubicBezTo>
                    <a:pt x="39143" y="3"/>
                    <a:pt x="38923" y="1"/>
                    <a:pt x="387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" name="Google Shape;306;p32"/>
            <p:cNvSpPr/>
            <p:nvPr/>
          </p:nvSpPr>
          <p:spPr>
            <a:xfrm>
              <a:off x="2337323" y="2868379"/>
              <a:ext cx="1578064" cy="1589890"/>
            </a:xfrm>
            <a:custGeom>
              <a:rect b="b" l="l" r="r" t="t"/>
              <a:pathLst>
                <a:path extrusionOk="0" h="77974" w="77394">
                  <a:moveTo>
                    <a:pt x="0" y="0"/>
                  </a:moveTo>
                  <a:lnTo>
                    <a:pt x="0" y="39265"/>
                  </a:lnTo>
                  <a:cubicBezTo>
                    <a:pt x="0" y="60612"/>
                    <a:pt x="17362" y="77973"/>
                    <a:pt x="38693" y="77973"/>
                  </a:cubicBezTo>
                  <a:cubicBezTo>
                    <a:pt x="60032" y="77973"/>
                    <a:pt x="77394" y="60612"/>
                    <a:pt x="77394" y="39265"/>
                  </a:cubicBezTo>
                  <a:lnTo>
                    <a:pt x="77394" y="0"/>
                  </a:lnTo>
                  <a:lnTo>
                    <a:pt x="69387" y="0"/>
                  </a:lnTo>
                  <a:lnTo>
                    <a:pt x="69387" y="39265"/>
                  </a:lnTo>
                  <a:cubicBezTo>
                    <a:pt x="69387" y="56198"/>
                    <a:pt x="55626" y="69959"/>
                    <a:pt x="38693" y="69959"/>
                  </a:cubicBezTo>
                  <a:cubicBezTo>
                    <a:pt x="21769" y="69959"/>
                    <a:pt x="8000" y="56198"/>
                    <a:pt x="8000" y="39265"/>
                  </a:cubicBezTo>
                  <a:lnTo>
                    <a:pt x="80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" name="Google Shape;307;p32"/>
            <p:cNvSpPr/>
            <p:nvPr/>
          </p:nvSpPr>
          <p:spPr>
            <a:xfrm>
              <a:off x="3751865" y="1288450"/>
              <a:ext cx="1578227" cy="1589727"/>
            </a:xfrm>
            <a:custGeom>
              <a:rect b="b" l="l" r="r" t="t"/>
              <a:pathLst>
                <a:path extrusionOk="0" h="77966" w="77402">
                  <a:moveTo>
                    <a:pt x="38709" y="0"/>
                  </a:moveTo>
                  <a:cubicBezTo>
                    <a:pt x="17362" y="0"/>
                    <a:pt x="1" y="17362"/>
                    <a:pt x="1" y="38700"/>
                  </a:cubicBezTo>
                  <a:lnTo>
                    <a:pt x="1" y="77966"/>
                  </a:lnTo>
                  <a:lnTo>
                    <a:pt x="8015" y="77966"/>
                  </a:lnTo>
                  <a:lnTo>
                    <a:pt x="8015" y="38700"/>
                  </a:lnTo>
                  <a:cubicBezTo>
                    <a:pt x="8015" y="21776"/>
                    <a:pt x="21784" y="8007"/>
                    <a:pt x="38709" y="8007"/>
                  </a:cubicBezTo>
                  <a:cubicBezTo>
                    <a:pt x="55626" y="8007"/>
                    <a:pt x="69388" y="21776"/>
                    <a:pt x="69388" y="38700"/>
                  </a:cubicBezTo>
                  <a:lnTo>
                    <a:pt x="69388" y="77966"/>
                  </a:lnTo>
                  <a:lnTo>
                    <a:pt x="77402" y="77966"/>
                  </a:lnTo>
                  <a:lnTo>
                    <a:pt x="77402" y="38700"/>
                  </a:lnTo>
                  <a:cubicBezTo>
                    <a:pt x="77402" y="17362"/>
                    <a:pt x="60048" y="0"/>
                    <a:pt x="387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" name="Google Shape;308;p32"/>
            <p:cNvSpPr/>
            <p:nvPr/>
          </p:nvSpPr>
          <p:spPr>
            <a:xfrm>
              <a:off x="5166570" y="2868379"/>
              <a:ext cx="1578227" cy="1589849"/>
            </a:xfrm>
            <a:custGeom>
              <a:rect b="b" l="l" r="r" t="t"/>
              <a:pathLst>
                <a:path extrusionOk="0" h="77972" w="77402">
                  <a:moveTo>
                    <a:pt x="73381" y="0"/>
                  </a:moveTo>
                  <a:cubicBezTo>
                    <a:pt x="71173" y="0"/>
                    <a:pt x="69387" y="1797"/>
                    <a:pt x="69395" y="4007"/>
                  </a:cubicBezTo>
                  <a:lnTo>
                    <a:pt x="69395" y="39265"/>
                  </a:lnTo>
                  <a:cubicBezTo>
                    <a:pt x="69395" y="56199"/>
                    <a:pt x="55626" y="69965"/>
                    <a:pt x="38699" y="69965"/>
                  </a:cubicBezTo>
                  <a:cubicBezTo>
                    <a:pt x="38392" y="69965"/>
                    <a:pt x="38084" y="69961"/>
                    <a:pt x="37775" y="69952"/>
                  </a:cubicBezTo>
                  <a:cubicBezTo>
                    <a:pt x="21083" y="69454"/>
                    <a:pt x="8007" y="55324"/>
                    <a:pt x="8007" y="38618"/>
                  </a:cubicBezTo>
                  <a:lnTo>
                    <a:pt x="8007" y="0"/>
                  </a:lnTo>
                  <a:lnTo>
                    <a:pt x="1" y="0"/>
                  </a:lnTo>
                  <a:lnTo>
                    <a:pt x="1" y="39265"/>
                  </a:lnTo>
                  <a:cubicBezTo>
                    <a:pt x="1" y="60386"/>
                    <a:pt x="17008" y="77604"/>
                    <a:pt x="38031" y="77966"/>
                  </a:cubicBezTo>
                  <a:cubicBezTo>
                    <a:pt x="38247" y="77970"/>
                    <a:pt x="38463" y="77971"/>
                    <a:pt x="38678" y="77971"/>
                  </a:cubicBezTo>
                  <a:cubicBezTo>
                    <a:pt x="60038" y="77971"/>
                    <a:pt x="77394" y="59936"/>
                    <a:pt x="77394" y="38497"/>
                  </a:cubicBezTo>
                  <a:lnTo>
                    <a:pt x="77394" y="4007"/>
                  </a:lnTo>
                  <a:cubicBezTo>
                    <a:pt x="77402" y="1797"/>
                    <a:pt x="75617" y="0"/>
                    <a:pt x="73408" y="0"/>
                  </a:cubicBezTo>
                  <a:cubicBezTo>
                    <a:pt x="73404" y="0"/>
                    <a:pt x="73399" y="0"/>
                    <a:pt x="73395" y="0"/>
                  </a:cubicBezTo>
                  <a:cubicBezTo>
                    <a:pt x="73390" y="0"/>
                    <a:pt x="73385" y="0"/>
                    <a:pt x="73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" name="Google Shape;309;p32"/>
            <p:cNvSpPr/>
            <p:nvPr/>
          </p:nvSpPr>
          <p:spPr>
            <a:xfrm flipH="1">
              <a:off x="2275178" y="2737468"/>
              <a:ext cx="292901" cy="292918"/>
            </a:xfrm>
            <a:custGeom>
              <a:rect b="b" l="l" r="r" t="t"/>
              <a:pathLst>
                <a:path extrusionOk="0" h="16636" w="16635">
                  <a:moveTo>
                    <a:pt x="8317" y="1"/>
                  </a:moveTo>
                  <a:cubicBezTo>
                    <a:pt x="3738" y="1"/>
                    <a:pt x="0" y="3718"/>
                    <a:pt x="0" y="8318"/>
                  </a:cubicBezTo>
                  <a:cubicBezTo>
                    <a:pt x="0" y="12898"/>
                    <a:pt x="3738" y="16635"/>
                    <a:pt x="8317" y="16635"/>
                  </a:cubicBezTo>
                  <a:cubicBezTo>
                    <a:pt x="12917" y="16635"/>
                    <a:pt x="16634" y="12898"/>
                    <a:pt x="16634" y="8318"/>
                  </a:cubicBezTo>
                  <a:cubicBezTo>
                    <a:pt x="16634" y="3718"/>
                    <a:pt x="12917" y="1"/>
                    <a:pt x="83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" name="Google Shape;310;p32"/>
            <p:cNvSpPr/>
            <p:nvPr/>
          </p:nvSpPr>
          <p:spPr>
            <a:xfrm flipH="1">
              <a:off x="3687038" y="2737468"/>
              <a:ext cx="292901" cy="292918"/>
            </a:xfrm>
            <a:custGeom>
              <a:rect b="b" l="l" r="r" t="t"/>
              <a:pathLst>
                <a:path extrusionOk="0" h="16636" w="16635">
                  <a:moveTo>
                    <a:pt x="8317" y="1"/>
                  </a:moveTo>
                  <a:cubicBezTo>
                    <a:pt x="3738" y="1"/>
                    <a:pt x="0" y="3718"/>
                    <a:pt x="0" y="8318"/>
                  </a:cubicBezTo>
                  <a:cubicBezTo>
                    <a:pt x="0" y="12898"/>
                    <a:pt x="3738" y="16635"/>
                    <a:pt x="8317" y="16635"/>
                  </a:cubicBezTo>
                  <a:cubicBezTo>
                    <a:pt x="12917" y="16635"/>
                    <a:pt x="16634" y="12898"/>
                    <a:pt x="16634" y="8318"/>
                  </a:cubicBezTo>
                  <a:cubicBezTo>
                    <a:pt x="16634" y="3718"/>
                    <a:pt x="12917" y="1"/>
                    <a:pt x="83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" name="Google Shape;311;p32"/>
            <p:cNvSpPr/>
            <p:nvPr/>
          </p:nvSpPr>
          <p:spPr>
            <a:xfrm flipH="1">
              <a:off x="5098915" y="2737468"/>
              <a:ext cx="292901" cy="292918"/>
            </a:xfrm>
            <a:custGeom>
              <a:rect b="b" l="l" r="r" t="t"/>
              <a:pathLst>
                <a:path extrusionOk="0" h="16636" w="16635">
                  <a:moveTo>
                    <a:pt x="8317" y="1"/>
                  </a:moveTo>
                  <a:cubicBezTo>
                    <a:pt x="3738" y="1"/>
                    <a:pt x="0" y="3718"/>
                    <a:pt x="0" y="8318"/>
                  </a:cubicBezTo>
                  <a:cubicBezTo>
                    <a:pt x="0" y="12898"/>
                    <a:pt x="3738" y="16635"/>
                    <a:pt x="8317" y="16635"/>
                  </a:cubicBezTo>
                  <a:cubicBezTo>
                    <a:pt x="12917" y="16635"/>
                    <a:pt x="16634" y="12898"/>
                    <a:pt x="16634" y="8318"/>
                  </a:cubicBezTo>
                  <a:cubicBezTo>
                    <a:pt x="16634" y="3718"/>
                    <a:pt x="12917" y="1"/>
                    <a:pt x="83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" name="Google Shape;312;p32"/>
            <p:cNvSpPr/>
            <p:nvPr/>
          </p:nvSpPr>
          <p:spPr>
            <a:xfrm>
              <a:off x="6578593" y="1288450"/>
              <a:ext cx="1578227" cy="1589727"/>
            </a:xfrm>
            <a:custGeom>
              <a:rect b="b" l="l" r="r" t="t"/>
              <a:pathLst>
                <a:path extrusionOk="0" h="77966" w="77402">
                  <a:moveTo>
                    <a:pt x="38709" y="0"/>
                  </a:moveTo>
                  <a:cubicBezTo>
                    <a:pt x="17362" y="0"/>
                    <a:pt x="1" y="17362"/>
                    <a:pt x="1" y="38700"/>
                  </a:cubicBezTo>
                  <a:lnTo>
                    <a:pt x="1" y="77966"/>
                  </a:lnTo>
                  <a:lnTo>
                    <a:pt x="8015" y="77966"/>
                  </a:lnTo>
                  <a:lnTo>
                    <a:pt x="8015" y="38700"/>
                  </a:lnTo>
                  <a:cubicBezTo>
                    <a:pt x="8015" y="21776"/>
                    <a:pt x="21784" y="8007"/>
                    <a:pt x="38709" y="8007"/>
                  </a:cubicBezTo>
                  <a:cubicBezTo>
                    <a:pt x="55626" y="8007"/>
                    <a:pt x="69388" y="21776"/>
                    <a:pt x="69388" y="38700"/>
                  </a:cubicBezTo>
                  <a:lnTo>
                    <a:pt x="69388" y="77966"/>
                  </a:lnTo>
                  <a:lnTo>
                    <a:pt x="77402" y="77966"/>
                  </a:lnTo>
                  <a:lnTo>
                    <a:pt x="77402" y="38700"/>
                  </a:lnTo>
                  <a:cubicBezTo>
                    <a:pt x="77402" y="17362"/>
                    <a:pt x="60048" y="0"/>
                    <a:pt x="387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" name="Google Shape;313;p32"/>
            <p:cNvSpPr/>
            <p:nvPr/>
          </p:nvSpPr>
          <p:spPr>
            <a:xfrm flipH="1">
              <a:off x="6513765" y="2737468"/>
              <a:ext cx="292901" cy="292918"/>
            </a:xfrm>
            <a:custGeom>
              <a:rect b="b" l="l" r="r" t="t"/>
              <a:pathLst>
                <a:path extrusionOk="0" h="16636" w="16635">
                  <a:moveTo>
                    <a:pt x="8317" y="1"/>
                  </a:moveTo>
                  <a:cubicBezTo>
                    <a:pt x="3738" y="1"/>
                    <a:pt x="0" y="3718"/>
                    <a:pt x="0" y="8318"/>
                  </a:cubicBezTo>
                  <a:cubicBezTo>
                    <a:pt x="0" y="12898"/>
                    <a:pt x="3738" y="16635"/>
                    <a:pt x="8317" y="16635"/>
                  </a:cubicBezTo>
                  <a:cubicBezTo>
                    <a:pt x="12917" y="16635"/>
                    <a:pt x="16634" y="12898"/>
                    <a:pt x="16634" y="8318"/>
                  </a:cubicBezTo>
                  <a:cubicBezTo>
                    <a:pt x="16634" y="3718"/>
                    <a:pt x="12917" y="1"/>
                    <a:pt x="83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" name="Google Shape;314;p32"/>
            <p:cNvSpPr/>
            <p:nvPr/>
          </p:nvSpPr>
          <p:spPr>
            <a:xfrm flipH="1">
              <a:off x="7928615" y="2737468"/>
              <a:ext cx="292901" cy="292918"/>
            </a:xfrm>
            <a:custGeom>
              <a:rect b="b" l="l" r="r" t="t"/>
              <a:pathLst>
                <a:path extrusionOk="0" h="16636" w="16635">
                  <a:moveTo>
                    <a:pt x="8317" y="1"/>
                  </a:moveTo>
                  <a:cubicBezTo>
                    <a:pt x="3738" y="1"/>
                    <a:pt x="0" y="3718"/>
                    <a:pt x="0" y="8318"/>
                  </a:cubicBezTo>
                  <a:cubicBezTo>
                    <a:pt x="0" y="12898"/>
                    <a:pt x="3738" y="16635"/>
                    <a:pt x="8317" y="16635"/>
                  </a:cubicBezTo>
                  <a:cubicBezTo>
                    <a:pt x="12917" y="16635"/>
                    <a:pt x="16634" y="12898"/>
                    <a:pt x="16634" y="8318"/>
                  </a:cubicBezTo>
                  <a:cubicBezTo>
                    <a:pt x="16634" y="3718"/>
                    <a:pt x="12917" y="1"/>
                    <a:pt x="83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15" name="Google Shape;315;p32"/>
          <p:cNvSpPr txBox="1"/>
          <p:nvPr>
            <p:ph type="title"/>
          </p:nvPr>
        </p:nvSpPr>
        <p:spPr>
          <a:xfrm>
            <a:off x="457200" y="411475"/>
            <a:ext cx="8238900" cy="47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Arial"/>
              <a:buNone/>
            </a:pPr>
            <a:r>
              <a:rPr lang="en"/>
              <a:t>CASHNET PORTAL - International Student Fee</a:t>
            </a:r>
            <a:endParaRPr/>
          </a:p>
        </p:txBody>
      </p:sp>
      <p:grpSp>
        <p:nvGrpSpPr>
          <p:cNvPr id="316" name="Google Shape;316;p32"/>
          <p:cNvGrpSpPr/>
          <p:nvPr/>
        </p:nvGrpSpPr>
        <p:grpSpPr>
          <a:xfrm>
            <a:off x="1131700" y="1556580"/>
            <a:ext cx="1159569" cy="2613362"/>
            <a:chOff x="1131700" y="1556580"/>
            <a:chExt cx="1159569" cy="2613362"/>
          </a:xfrm>
        </p:grpSpPr>
        <p:grpSp>
          <p:nvGrpSpPr>
            <p:cNvPr id="317" name="Google Shape;317;p32"/>
            <p:cNvGrpSpPr/>
            <p:nvPr/>
          </p:nvGrpSpPr>
          <p:grpSpPr>
            <a:xfrm>
              <a:off x="1151601" y="1556580"/>
              <a:ext cx="1119778" cy="1119615"/>
              <a:chOff x="1151601" y="1556580"/>
              <a:chExt cx="1119778" cy="1119615"/>
            </a:xfrm>
          </p:grpSpPr>
          <p:sp>
            <p:nvSpPr>
              <p:cNvPr id="318" name="Google Shape;318;p32"/>
              <p:cNvSpPr/>
              <p:nvPr/>
            </p:nvSpPr>
            <p:spPr>
              <a:xfrm>
                <a:off x="1151601" y="1556580"/>
                <a:ext cx="1119778" cy="1119615"/>
              </a:xfrm>
              <a:custGeom>
                <a:rect b="b" l="l" r="r" t="t"/>
                <a:pathLst>
                  <a:path extrusionOk="0" h="54910" w="54918">
                    <a:moveTo>
                      <a:pt x="27463" y="0"/>
                    </a:moveTo>
                    <a:cubicBezTo>
                      <a:pt x="12293" y="0"/>
                      <a:pt x="0" y="12293"/>
                      <a:pt x="0" y="27455"/>
                    </a:cubicBezTo>
                    <a:cubicBezTo>
                      <a:pt x="0" y="42617"/>
                      <a:pt x="12293" y="54910"/>
                      <a:pt x="27463" y="54910"/>
                    </a:cubicBezTo>
                    <a:cubicBezTo>
                      <a:pt x="42625" y="54910"/>
                      <a:pt x="54918" y="42617"/>
                      <a:pt x="54918" y="27455"/>
                    </a:cubicBezTo>
                    <a:cubicBezTo>
                      <a:pt x="54918" y="12293"/>
                      <a:pt x="42625" y="0"/>
                      <a:pt x="274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9" name="Google Shape;319;p32"/>
              <p:cNvSpPr/>
              <p:nvPr/>
            </p:nvSpPr>
            <p:spPr>
              <a:xfrm>
                <a:off x="1269468" y="1672541"/>
                <a:ext cx="887700" cy="887700"/>
              </a:xfrm>
              <a:prstGeom prst="ellipse">
                <a:avLst/>
              </a:prstGeom>
              <a:noFill/>
              <a:ln cap="flat" cmpd="sng" w="19050">
                <a:solidFill>
                  <a:schemeClr val="dk1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000">
                    <a:solidFill>
                      <a:schemeClr val="accent6"/>
                    </a:solidFill>
                    <a:latin typeface="Fira Sans Extra Condensed SemiBold"/>
                    <a:ea typeface="Fira Sans Extra Condensed SemiBold"/>
                    <a:cs typeface="Fira Sans Extra Condensed SemiBold"/>
                    <a:sym typeface="Fira Sans Extra Condensed SemiBold"/>
                  </a:rPr>
                  <a:t>01</a:t>
                </a:r>
                <a:endParaRPr sz="2000">
                  <a:solidFill>
                    <a:schemeClr val="accent6"/>
                  </a:solidFill>
                  <a:latin typeface="Fira Sans Extra Condensed SemiBold"/>
                  <a:ea typeface="Fira Sans Extra Condensed SemiBold"/>
                  <a:cs typeface="Fira Sans Extra Condensed SemiBold"/>
                  <a:sym typeface="Fira Sans Extra Condensed SemiBold"/>
                </a:endParaRPr>
              </a:p>
            </p:txBody>
          </p:sp>
        </p:grpSp>
        <p:grpSp>
          <p:nvGrpSpPr>
            <p:cNvPr id="320" name="Google Shape;320;p32"/>
            <p:cNvGrpSpPr/>
            <p:nvPr/>
          </p:nvGrpSpPr>
          <p:grpSpPr>
            <a:xfrm>
              <a:off x="1131700" y="3133149"/>
              <a:ext cx="1159569" cy="1036793"/>
              <a:chOff x="4161951" y="1877417"/>
              <a:chExt cx="1699500" cy="954865"/>
            </a:xfrm>
          </p:grpSpPr>
          <p:sp>
            <p:nvSpPr>
              <p:cNvPr id="321" name="Google Shape;321;p32"/>
              <p:cNvSpPr txBox="1"/>
              <p:nvPr/>
            </p:nvSpPr>
            <p:spPr>
              <a:xfrm>
                <a:off x="4161951" y="1877417"/>
                <a:ext cx="1699500" cy="299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600">
                    <a:solidFill>
                      <a:schemeClr val="accent6"/>
                    </a:solidFill>
                    <a:latin typeface="Fira Sans Extra Condensed SemiBold"/>
                    <a:ea typeface="Fira Sans Extra Condensed SemiBold"/>
                    <a:cs typeface="Fira Sans Extra Condensed SemiBold"/>
                    <a:sym typeface="Fira Sans Extra Condensed SemiBold"/>
                  </a:rPr>
                  <a:t>LOGIN PAGE</a:t>
                </a:r>
                <a:endParaRPr sz="1600">
                  <a:solidFill>
                    <a:schemeClr val="accent6"/>
                  </a:solidFill>
                  <a:latin typeface="Fira Sans Extra Condensed SemiBold"/>
                  <a:ea typeface="Fira Sans Extra Condensed SemiBold"/>
                  <a:cs typeface="Fira Sans Extra Condensed SemiBold"/>
                  <a:sym typeface="Fira Sans Extra Condensed SemiBold"/>
                </a:endParaRPr>
              </a:p>
            </p:txBody>
          </p:sp>
          <p:sp>
            <p:nvSpPr>
              <p:cNvPr id="322" name="Google Shape;322;p32"/>
              <p:cNvSpPr txBox="1"/>
              <p:nvPr/>
            </p:nvSpPr>
            <p:spPr>
              <a:xfrm>
                <a:off x="4161951" y="2176782"/>
                <a:ext cx="1699500" cy="655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chemeClr val="accent6"/>
                    </a:solidFill>
                    <a:latin typeface="Roboto"/>
                    <a:ea typeface="Roboto"/>
                    <a:cs typeface="Roboto"/>
                    <a:sym typeface="Roboto"/>
                  </a:rPr>
                  <a:t>Login with your CIN &amp; Date of Birth</a:t>
                </a:r>
                <a:endParaRPr sz="1200">
                  <a:solidFill>
                    <a:schemeClr val="accent6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grpSp>
        <p:nvGrpSpPr>
          <p:cNvPr id="323" name="Google Shape;323;p32"/>
          <p:cNvGrpSpPr/>
          <p:nvPr/>
        </p:nvGrpSpPr>
        <p:grpSpPr>
          <a:xfrm>
            <a:off x="3969163" y="1556580"/>
            <a:ext cx="1159569" cy="2613362"/>
            <a:chOff x="3969163" y="1556580"/>
            <a:chExt cx="1159569" cy="2613362"/>
          </a:xfrm>
        </p:grpSpPr>
        <p:grpSp>
          <p:nvGrpSpPr>
            <p:cNvPr id="324" name="Google Shape;324;p32"/>
            <p:cNvGrpSpPr/>
            <p:nvPr/>
          </p:nvGrpSpPr>
          <p:grpSpPr>
            <a:xfrm>
              <a:off x="3989127" y="1556580"/>
              <a:ext cx="1119635" cy="1119615"/>
              <a:chOff x="3989127" y="1556580"/>
              <a:chExt cx="1119635" cy="1119615"/>
            </a:xfrm>
          </p:grpSpPr>
          <p:sp>
            <p:nvSpPr>
              <p:cNvPr id="325" name="Google Shape;325;p32"/>
              <p:cNvSpPr/>
              <p:nvPr/>
            </p:nvSpPr>
            <p:spPr>
              <a:xfrm>
                <a:off x="3989127" y="1556580"/>
                <a:ext cx="1119635" cy="1119615"/>
              </a:xfrm>
              <a:custGeom>
                <a:rect b="b" l="l" r="r" t="t"/>
                <a:pathLst>
                  <a:path extrusionOk="0" h="54910" w="54911">
                    <a:moveTo>
                      <a:pt x="27456" y="0"/>
                    </a:moveTo>
                    <a:cubicBezTo>
                      <a:pt x="12294" y="0"/>
                      <a:pt x="1" y="12293"/>
                      <a:pt x="1" y="27455"/>
                    </a:cubicBezTo>
                    <a:cubicBezTo>
                      <a:pt x="1" y="42617"/>
                      <a:pt x="12294" y="54910"/>
                      <a:pt x="27456" y="54910"/>
                    </a:cubicBezTo>
                    <a:cubicBezTo>
                      <a:pt x="42618" y="54910"/>
                      <a:pt x="54911" y="42617"/>
                      <a:pt x="54911" y="27455"/>
                    </a:cubicBezTo>
                    <a:cubicBezTo>
                      <a:pt x="54911" y="12293"/>
                      <a:pt x="42618" y="0"/>
                      <a:pt x="274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6" name="Google Shape;326;p32"/>
              <p:cNvSpPr/>
              <p:nvPr/>
            </p:nvSpPr>
            <p:spPr>
              <a:xfrm>
                <a:off x="4099993" y="1672541"/>
                <a:ext cx="887700" cy="887700"/>
              </a:xfrm>
              <a:prstGeom prst="ellipse">
                <a:avLst/>
              </a:prstGeom>
              <a:noFill/>
              <a:ln cap="flat" cmpd="sng" w="19050">
                <a:solidFill>
                  <a:schemeClr val="dk1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000">
                    <a:latin typeface="Fira Sans Extra Condensed SemiBold"/>
                    <a:ea typeface="Fira Sans Extra Condensed SemiBold"/>
                    <a:cs typeface="Fira Sans Extra Condensed SemiBold"/>
                    <a:sym typeface="Fira Sans Extra Condensed SemiBold"/>
                  </a:rPr>
                  <a:t>03</a:t>
                </a:r>
                <a:endParaRPr sz="2000">
                  <a:latin typeface="Fira Sans Extra Condensed SemiBold"/>
                  <a:ea typeface="Fira Sans Extra Condensed SemiBold"/>
                  <a:cs typeface="Fira Sans Extra Condensed SemiBold"/>
                  <a:sym typeface="Fira Sans Extra Condensed SemiBold"/>
                </a:endParaRPr>
              </a:p>
            </p:txBody>
          </p:sp>
        </p:grpSp>
        <p:grpSp>
          <p:nvGrpSpPr>
            <p:cNvPr id="327" name="Google Shape;327;p32"/>
            <p:cNvGrpSpPr/>
            <p:nvPr/>
          </p:nvGrpSpPr>
          <p:grpSpPr>
            <a:xfrm>
              <a:off x="3969163" y="3133149"/>
              <a:ext cx="1159569" cy="1036793"/>
              <a:chOff x="4161951" y="1877417"/>
              <a:chExt cx="1699500" cy="954865"/>
            </a:xfrm>
          </p:grpSpPr>
          <p:sp>
            <p:nvSpPr>
              <p:cNvPr id="328" name="Google Shape;328;p32"/>
              <p:cNvSpPr txBox="1"/>
              <p:nvPr/>
            </p:nvSpPr>
            <p:spPr>
              <a:xfrm>
                <a:off x="4161951" y="1877417"/>
                <a:ext cx="1699500" cy="299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600">
                    <a:solidFill>
                      <a:schemeClr val="accent6"/>
                    </a:solidFill>
                    <a:latin typeface="Fira Sans Extra Condensed SemiBold"/>
                    <a:ea typeface="Fira Sans Extra Condensed SemiBold"/>
                    <a:cs typeface="Fira Sans Extra Condensed SemiBold"/>
                    <a:sym typeface="Fira Sans Extra Condensed SemiBold"/>
                  </a:rPr>
                  <a:t>ADD TUITION</a:t>
                </a:r>
                <a:endParaRPr sz="1600">
                  <a:solidFill>
                    <a:schemeClr val="accent6"/>
                  </a:solidFill>
                  <a:latin typeface="Fira Sans Extra Condensed SemiBold"/>
                  <a:ea typeface="Fira Sans Extra Condensed SemiBold"/>
                  <a:cs typeface="Fira Sans Extra Condensed SemiBold"/>
                  <a:sym typeface="Fira Sans Extra Condensed SemiBold"/>
                </a:endParaRPr>
              </a:p>
            </p:txBody>
          </p:sp>
          <p:sp>
            <p:nvSpPr>
              <p:cNvPr id="329" name="Google Shape;329;p32"/>
              <p:cNvSpPr txBox="1"/>
              <p:nvPr/>
            </p:nvSpPr>
            <p:spPr>
              <a:xfrm>
                <a:off x="4161951" y="2176782"/>
                <a:ext cx="1699500" cy="655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chemeClr val="accent6"/>
                    </a:solidFill>
                    <a:latin typeface="Roboto"/>
                    <a:ea typeface="Roboto"/>
                    <a:cs typeface="Roboto"/>
                    <a:sym typeface="Roboto"/>
                  </a:rPr>
                  <a:t>Choose the number of credits and add fee</a:t>
                </a:r>
                <a:endParaRPr sz="1200">
                  <a:solidFill>
                    <a:schemeClr val="accent6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grpSp>
        <p:nvGrpSpPr>
          <p:cNvPr id="330" name="Google Shape;330;p32"/>
          <p:cNvGrpSpPr/>
          <p:nvPr/>
        </p:nvGrpSpPr>
        <p:grpSpPr>
          <a:xfrm>
            <a:off x="6786725" y="1556580"/>
            <a:ext cx="1159569" cy="2613362"/>
            <a:chOff x="6786725" y="1556580"/>
            <a:chExt cx="1159569" cy="2613362"/>
          </a:xfrm>
        </p:grpSpPr>
        <p:grpSp>
          <p:nvGrpSpPr>
            <p:cNvPr id="331" name="Google Shape;331;p32"/>
            <p:cNvGrpSpPr/>
            <p:nvPr/>
          </p:nvGrpSpPr>
          <p:grpSpPr>
            <a:xfrm>
              <a:off x="6806632" y="1556580"/>
              <a:ext cx="1119778" cy="1119615"/>
              <a:chOff x="6806632" y="1556580"/>
              <a:chExt cx="1119778" cy="1119615"/>
            </a:xfrm>
          </p:grpSpPr>
          <p:sp>
            <p:nvSpPr>
              <p:cNvPr id="332" name="Google Shape;332;p32"/>
              <p:cNvSpPr/>
              <p:nvPr/>
            </p:nvSpPr>
            <p:spPr>
              <a:xfrm>
                <a:off x="6806632" y="1556580"/>
                <a:ext cx="1119778" cy="1119615"/>
              </a:xfrm>
              <a:custGeom>
                <a:rect b="b" l="l" r="r" t="t"/>
                <a:pathLst>
                  <a:path extrusionOk="0" h="54910" w="54918">
                    <a:moveTo>
                      <a:pt x="27463" y="0"/>
                    </a:moveTo>
                    <a:cubicBezTo>
                      <a:pt x="12293" y="0"/>
                      <a:pt x="0" y="12293"/>
                      <a:pt x="0" y="27455"/>
                    </a:cubicBezTo>
                    <a:cubicBezTo>
                      <a:pt x="0" y="42617"/>
                      <a:pt x="12293" y="54910"/>
                      <a:pt x="27463" y="54910"/>
                    </a:cubicBezTo>
                    <a:cubicBezTo>
                      <a:pt x="42625" y="54910"/>
                      <a:pt x="54918" y="42617"/>
                      <a:pt x="54918" y="27455"/>
                    </a:cubicBezTo>
                    <a:cubicBezTo>
                      <a:pt x="54918" y="12293"/>
                      <a:pt x="42625" y="0"/>
                      <a:pt x="274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3" name="Google Shape;333;p32"/>
              <p:cNvSpPr/>
              <p:nvPr/>
            </p:nvSpPr>
            <p:spPr>
              <a:xfrm>
                <a:off x="6924493" y="1672541"/>
                <a:ext cx="887700" cy="887700"/>
              </a:xfrm>
              <a:prstGeom prst="ellipse">
                <a:avLst/>
              </a:prstGeom>
              <a:noFill/>
              <a:ln cap="flat" cmpd="sng" w="19050">
                <a:solidFill>
                  <a:schemeClr val="dk1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000">
                    <a:solidFill>
                      <a:schemeClr val="accent6"/>
                    </a:solidFill>
                    <a:latin typeface="Fira Sans Extra Condensed SemiBold"/>
                    <a:ea typeface="Fira Sans Extra Condensed SemiBold"/>
                    <a:cs typeface="Fira Sans Extra Condensed SemiBold"/>
                    <a:sym typeface="Fira Sans Extra Condensed SemiBold"/>
                  </a:rPr>
                  <a:t>05</a:t>
                </a:r>
                <a:endParaRPr sz="2000">
                  <a:solidFill>
                    <a:schemeClr val="accent6"/>
                  </a:solidFill>
                  <a:latin typeface="Fira Sans Extra Condensed SemiBold"/>
                  <a:ea typeface="Fira Sans Extra Condensed SemiBold"/>
                  <a:cs typeface="Fira Sans Extra Condensed SemiBold"/>
                  <a:sym typeface="Fira Sans Extra Condensed SemiBold"/>
                </a:endParaRPr>
              </a:p>
            </p:txBody>
          </p:sp>
        </p:grpSp>
        <p:grpSp>
          <p:nvGrpSpPr>
            <p:cNvPr id="334" name="Google Shape;334;p32"/>
            <p:cNvGrpSpPr/>
            <p:nvPr/>
          </p:nvGrpSpPr>
          <p:grpSpPr>
            <a:xfrm>
              <a:off x="6786725" y="3133149"/>
              <a:ext cx="1159569" cy="1036793"/>
              <a:chOff x="4161951" y="1877417"/>
              <a:chExt cx="1699500" cy="954865"/>
            </a:xfrm>
          </p:grpSpPr>
          <p:sp>
            <p:nvSpPr>
              <p:cNvPr id="335" name="Google Shape;335;p32"/>
              <p:cNvSpPr txBox="1"/>
              <p:nvPr/>
            </p:nvSpPr>
            <p:spPr>
              <a:xfrm>
                <a:off x="4161951" y="1877417"/>
                <a:ext cx="1699500" cy="299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600">
                    <a:solidFill>
                      <a:schemeClr val="accent6"/>
                    </a:solidFill>
                    <a:latin typeface="Fira Sans Extra Condensed SemiBold"/>
                    <a:ea typeface="Fira Sans Extra Condensed SemiBold"/>
                    <a:cs typeface="Fira Sans Extra Condensed SemiBold"/>
                    <a:sym typeface="Fira Sans Extra Condensed SemiBold"/>
                  </a:rPr>
                  <a:t>PAY</a:t>
                </a:r>
                <a:endParaRPr sz="1600">
                  <a:solidFill>
                    <a:schemeClr val="accent6"/>
                  </a:solidFill>
                  <a:latin typeface="Fira Sans Extra Condensed SemiBold"/>
                  <a:ea typeface="Fira Sans Extra Condensed SemiBold"/>
                  <a:cs typeface="Fira Sans Extra Condensed SemiBold"/>
                  <a:sym typeface="Fira Sans Extra Condensed SemiBold"/>
                </a:endParaRPr>
              </a:p>
            </p:txBody>
          </p:sp>
          <p:sp>
            <p:nvSpPr>
              <p:cNvPr id="336" name="Google Shape;336;p32"/>
              <p:cNvSpPr txBox="1"/>
              <p:nvPr/>
            </p:nvSpPr>
            <p:spPr>
              <a:xfrm>
                <a:off x="4161951" y="2176782"/>
                <a:ext cx="1699500" cy="655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chemeClr val="accent6"/>
                    </a:solidFill>
                    <a:latin typeface="Roboto"/>
                    <a:ea typeface="Roboto"/>
                    <a:cs typeface="Roboto"/>
                    <a:sym typeface="Roboto"/>
                  </a:rPr>
                  <a:t>Credit card, International Flywire</a:t>
                </a:r>
                <a:endParaRPr sz="1200">
                  <a:solidFill>
                    <a:schemeClr val="accent6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grpSp>
        <p:nvGrpSpPr>
          <p:cNvPr id="337" name="Google Shape;337;p32"/>
          <p:cNvGrpSpPr/>
          <p:nvPr/>
        </p:nvGrpSpPr>
        <p:grpSpPr>
          <a:xfrm>
            <a:off x="2550463" y="1597999"/>
            <a:ext cx="1159569" cy="2613453"/>
            <a:chOff x="2550463" y="1597999"/>
            <a:chExt cx="1159569" cy="2613453"/>
          </a:xfrm>
        </p:grpSpPr>
        <p:grpSp>
          <p:nvGrpSpPr>
            <p:cNvPr id="338" name="Google Shape;338;p32"/>
            <p:cNvGrpSpPr/>
            <p:nvPr/>
          </p:nvGrpSpPr>
          <p:grpSpPr>
            <a:xfrm>
              <a:off x="2569265" y="3091654"/>
              <a:ext cx="1119635" cy="1119798"/>
              <a:chOff x="2569265" y="3091654"/>
              <a:chExt cx="1119635" cy="1119798"/>
            </a:xfrm>
          </p:grpSpPr>
          <p:sp>
            <p:nvSpPr>
              <p:cNvPr id="339" name="Google Shape;339;p32"/>
              <p:cNvSpPr/>
              <p:nvPr/>
            </p:nvSpPr>
            <p:spPr>
              <a:xfrm>
                <a:off x="2569265" y="3091654"/>
                <a:ext cx="1119635" cy="1119798"/>
              </a:xfrm>
              <a:custGeom>
                <a:rect b="b" l="l" r="r" t="t"/>
                <a:pathLst>
                  <a:path extrusionOk="0" h="54919" w="54911">
                    <a:moveTo>
                      <a:pt x="27456" y="1"/>
                    </a:moveTo>
                    <a:cubicBezTo>
                      <a:pt x="12293" y="1"/>
                      <a:pt x="1" y="12293"/>
                      <a:pt x="1" y="27463"/>
                    </a:cubicBezTo>
                    <a:cubicBezTo>
                      <a:pt x="1" y="42626"/>
                      <a:pt x="12293" y="54918"/>
                      <a:pt x="27456" y="54918"/>
                    </a:cubicBezTo>
                    <a:cubicBezTo>
                      <a:pt x="42618" y="54918"/>
                      <a:pt x="54911" y="42626"/>
                      <a:pt x="54911" y="27463"/>
                    </a:cubicBezTo>
                    <a:cubicBezTo>
                      <a:pt x="54911" y="12293"/>
                      <a:pt x="42618" y="1"/>
                      <a:pt x="274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0" name="Google Shape;340;p32"/>
              <p:cNvSpPr/>
              <p:nvPr/>
            </p:nvSpPr>
            <p:spPr>
              <a:xfrm>
                <a:off x="2684193" y="3207691"/>
                <a:ext cx="887700" cy="887700"/>
              </a:xfrm>
              <a:prstGeom prst="ellipse">
                <a:avLst/>
              </a:prstGeom>
              <a:noFill/>
              <a:ln cap="flat" cmpd="sng" w="19050">
                <a:solidFill>
                  <a:schemeClr val="dk1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000">
                    <a:solidFill>
                      <a:schemeClr val="accent6"/>
                    </a:solidFill>
                    <a:latin typeface="Fira Sans Extra Condensed SemiBold"/>
                    <a:ea typeface="Fira Sans Extra Condensed SemiBold"/>
                    <a:cs typeface="Fira Sans Extra Condensed SemiBold"/>
                    <a:sym typeface="Fira Sans Extra Condensed SemiBold"/>
                  </a:rPr>
                  <a:t>02</a:t>
                </a:r>
                <a:endParaRPr sz="2000">
                  <a:solidFill>
                    <a:schemeClr val="accent6"/>
                  </a:solidFill>
                  <a:latin typeface="Fira Sans Extra Condensed SemiBold"/>
                  <a:ea typeface="Fira Sans Extra Condensed SemiBold"/>
                  <a:cs typeface="Fira Sans Extra Condensed SemiBold"/>
                  <a:sym typeface="Fira Sans Extra Condensed SemiBold"/>
                </a:endParaRPr>
              </a:p>
            </p:txBody>
          </p:sp>
        </p:grpSp>
        <p:grpSp>
          <p:nvGrpSpPr>
            <p:cNvPr id="341" name="Google Shape;341;p32"/>
            <p:cNvGrpSpPr/>
            <p:nvPr/>
          </p:nvGrpSpPr>
          <p:grpSpPr>
            <a:xfrm>
              <a:off x="2550463" y="1597999"/>
              <a:ext cx="1159569" cy="1036793"/>
              <a:chOff x="4161951" y="1877417"/>
              <a:chExt cx="1699500" cy="954865"/>
            </a:xfrm>
          </p:grpSpPr>
          <p:sp>
            <p:nvSpPr>
              <p:cNvPr id="342" name="Google Shape;342;p32"/>
              <p:cNvSpPr txBox="1"/>
              <p:nvPr/>
            </p:nvSpPr>
            <p:spPr>
              <a:xfrm>
                <a:off x="4161951" y="1877417"/>
                <a:ext cx="1699500" cy="299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600">
                    <a:solidFill>
                      <a:schemeClr val="accent6"/>
                    </a:solidFill>
                    <a:latin typeface="Fira Sans Extra Condensed SemiBold"/>
                    <a:ea typeface="Fira Sans Extra Condensed SemiBold"/>
                    <a:cs typeface="Fira Sans Extra Condensed SemiBold"/>
                    <a:sym typeface="Fira Sans Extra Condensed SemiBold"/>
                  </a:rPr>
                  <a:t>PICK SEM</a:t>
                </a:r>
                <a:endParaRPr sz="1600">
                  <a:solidFill>
                    <a:schemeClr val="accent6"/>
                  </a:solidFill>
                  <a:latin typeface="Fira Sans Extra Condensed SemiBold"/>
                  <a:ea typeface="Fira Sans Extra Condensed SemiBold"/>
                  <a:cs typeface="Fira Sans Extra Condensed SemiBold"/>
                  <a:sym typeface="Fira Sans Extra Condensed SemiBold"/>
                </a:endParaRPr>
              </a:p>
            </p:txBody>
          </p:sp>
          <p:sp>
            <p:nvSpPr>
              <p:cNvPr id="343" name="Google Shape;343;p32"/>
              <p:cNvSpPr txBox="1"/>
              <p:nvPr/>
            </p:nvSpPr>
            <p:spPr>
              <a:xfrm>
                <a:off x="4161951" y="2176782"/>
                <a:ext cx="1699500" cy="655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chemeClr val="accent6"/>
                    </a:solidFill>
                    <a:latin typeface="Roboto"/>
                    <a:ea typeface="Roboto"/>
                    <a:cs typeface="Roboto"/>
                    <a:sym typeface="Roboto"/>
                  </a:rPr>
                  <a:t>Choose the semester for fee payment</a:t>
                </a:r>
                <a:endParaRPr sz="1200">
                  <a:solidFill>
                    <a:schemeClr val="accent6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grpSp>
        <p:nvGrpSpPr>
          <p:cNvPr id="344" name="Google Shape;344;p32"/>
          <p:cNvGrpSpPr/>
          <p:nvPr/>
        </p:nvGrpSpPr>
        <p:grpSpPr>
          <a:xfrm>
            <a:off x="5379838" y="1597999"/>
            <a:ext cx="1159569" cy="2613453"/>
            <a:chOff x="5379838" y="1597999"/>
            <a:chExt cx="1159569" cy="2613453"/>
          </a:xfrm>
        </p:grpSpPr>
        <p:grpSp>
          <p:nvGrpSpPr>
            <p:cNvPr id="345" name="Google Shape;345;p32"/>
            <p:cNvGrpSpPr/>
            <p:nvPr/>
          </p:nvGrpSpPr>
          <p:grpSpPr>
            <a:xfrm>
              <a:off x="5398839" y="3091654"/>
              <a:ext cx="1119635" cy="1119798"/>
              <a:chOff x="5398839" y="3091654"/>
              <a:chExt cx="1119635" cy="1119798"/>
            </a:xfrm>
          </p:grpSpPr>
          <p:sp>
            <p:nvSpPr>
              <p:cNvPr id="346" name="Google Shape;346;p32"/>
              <p:cNvSpPr/>
              <p:nvPr/>
            </p:nvSpPr>
            <p:spPr>
              <a:xfrm>
                <a:off x="5398839" y="3091654"/>
                <a:ext cx="1119635" cy="1119798"/>
              </a:xfrm>
              <a:custGeom>
                <a:rect b="b" l="l" r="r" t="t"/>
                <a:pathLst>
                  <a:path extrusionOk="0" h="54919" w="54911">
                    <a:moveTo>
                      <a:pt x="27456" y="1"/>
                    </a:moveTo>
                    <a:cubicBezTo>
                      <a:pt x="12293" y="1"/>
                      <a:pt x="1" y="12293"/>
                      <a:pt x="1" y="27463"/>
                    </a:cubicBezTo>
                    <a:cubicBezTo>
                      <a:pt x="1" y="42626"/>
                      <a:pt x="12293" y="54918"/>
                      <a:pt x="27456" y="54918"/>
                    </a:cubicBezTo>
                    <a:cubicBezTo>
                      <a:pt x="42618" y="54918"/>
                      <a:pt x="54911" y="42626"/>
                      <a:pt x="54911" y="27463"/>
                    </a:cubicBezTo>
                    <a:cubicBezTo>
                      <a:pt x="54911" y="12293"/>
                      <a:pt x="42618" y="1"/>
                      <a:pt x="274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7" name="Google Shape;347;p32"/>
              <p:cNvSpPr/>
              <p:nvPr/>
            </p:nvSpPr>
            <p:spPr>
              <a:xfrm>
                <a:off x="5513868" y="3207691"/>
                <a:ext cx="887700" cy="887700"/>
              </a:xfrm>
              <a:prstGeom prst="ellipse">
                <a:avLst/>
              </a:prstGeom>
              <a:noFill/>
              <a:ln cap="flat" cmpd="sng" w="19050">
                <a:solidFill>
                  <a:schemeClr val="dk1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000">
                    <a:solidFill>
                      <a:schemeClr val="accent6"/>
                    </a:solidFill>
                    <a:latin typeface="Fira Sans Extra Condensed SemiBold"/>
                    <a:ea typeface="Fira Sans Extra Condensed SemiBold"/>
                    <a:cs typeface="Fira Sans Extra Condensed SemiBold"/>
                    <a:sym typeface="Fira Sans Extra Condensed SemiBold"/>
                  </a:rPr>
                  <a:t>04</a:t>
                </a:r>
                <a:endParaRPr sz="2000">
                  <a:solidFill>
                    <a:schemeClr val="accent6"/>
                  </a:solidFill>
                  <a:latin typeface="Fira Sans Extra Condensed SemiBold"/>
                  <a:ea typeface="Fira Sans Extra Condensed SemiBold"/>
                  <a:cs typeface="Fira Sans Extra Condensed SemiBold"/>
                  <a:sym typeface="Fira Sans Extra Condensed SemiBold"/>
                </a:endParaRPr>
              </a:p>
            </p:txBody>
          </p:sp>
        </p:grpSp>
        <p:grpSp>
          <p:nvGrpSpPr>
            <p:cNvPr id="348" name="Google Shape;348;p32"/>
            <p:cNvGrpSpPr/>
            <p:nvPr/>
          </p:nvGrpSpPr>
          <p:grpSpPr>
            <a:xfrm>
              <a:off x="5379838" y="1597999"/>
              <a:ext cx="1159569" cy="1036793"/>
              <a:chOff x="4049134" y="1877417"/>
              <a:chExt cx="1699500" cy="954865"/>
            </a:xfrm>
          </p:grpSpPr>
          <p:sp>
            <p:nvSpPr>
              <p:cNvPr id="349" name="Google Shape;349;p32"/>
              <p:cNvSpPr txBox="1"/>
              <p:nvPr/>
            </p:nvSpPr>
            <p:spPr>
              <a:xfrm>
                <a:off x="4049134" y="1877417"/>
                <a:ext cx="1699500" cy="299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600">
                    <a:solidFill>
                      <a:schemeClr val="accent6"/>
                    </a:solidFill>
                    <a:latin typeface="Fira Sans Extra Condensed SemiBold"/>
                    <a:ea typeface="Fira Sans Extra Condensed SemiBold"/>
                    <a:cs typeface="Fira Sans Extra Condensed SemiBold"/>
                    <a:sym typeface="Fira Sans Extra Condensed SemiBold"/>
                  </a:rPr>
                  <a:t>NON-RES</a:t>
                </a:r>
                <a:endParaRPr sz="1600">
                  <a:solidFill>
                    <a:schemeClr val="accent6"/>
                  </a:solidFill>
                  <a:latin typeface="Fira Sans Extra Condensed SemiBold"/>
                  <a:ea typeface="Fira Sans Extra Condensed SemiBold"/>
                  <a:cs typeface="Fira Sans Extra Condensed SemiBold"/>
                  <a:sym typeface="Fira Sans Extra Condensed SemiBold"/>
                </a:endParaRPr>
              </a:p>
            </p:txBody>
          </p:sp>
          <p:sp>
            <p:nvSpPr>
              <p:cNvPr id="350" name="Google Shape;350;p32"/>
              <p:cNvSpPr txBox="1"/>
              <p:nvPr/>
            </p:nvSpPr>
            <p:spPr>
              <a:xfrm>
                <a:off x="4049134" y="2176782"/>
                <a:ext cx="1699500" cy="655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chemeClr val="accent6"/>
                    </a:solidFill>
                    <a:latin typeface="Roboto"/>
                    <a:ea typeface="Roboto"/>
                    <a:cs typeface="Roboto"/>
                    <a:sym typeface="Roboto"/>
                  </a:rPr>
                  <a:t>Add the non- residential fee </a:t>
                </a:r>
                <a:endParaRPr sz="1200">
                  <a:solidFill>
                    <a:schemeClr val="accent6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1038" y="152400"/>
            <a:ext cx="7741921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Google Shape;36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1038" y="152400"/>
            <a:ext cx="7741921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rocess Costing Infographics by Slidesgo">
  <a:themeElements>
    <a:clrScheme name="Simple Light">
      <a:dk1>
        <a:srgbClr val="FFFFFF"/>
      </a:dk1>
      <a:lt1>
        <a:srgbClr val="EFEFEF"/>
      </a:lt1>
      <a:dk2>
        <a:srgbClr val="FFC28C"/>
      </a:dk2>
      <a:lt2>
        <a:srgbClr val="FF8609"/>
      </a:lt2>
      <a:accent1>
        <a:srgbClr val="B791FF"/>
      </a:accent1>
      <a:accent2>
        <a:srgbClr val="7205FF"/>
      </a:accent2>
      <a:accent3>
        <a:srgbClr val="FF6997"/>
      </a:accent3>
      <a:accent4>
        <a:srgbClr val="FD9AB4"/>
      </a:accent4>
      <a:accent5>
        <a:srgbClr val="71E2B9"/>
      </a:accent5>
      <a:accent6>
        <a:srgbClr val="00000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