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29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479" r:id="rId1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8679" autoAdjust="0"/>
  </p:normalViewPr>
  <p:slideViewPr>
    <p:cSldViewPr snapToGrid="0" snapToObjects="1">
      <p:cViewPr varScale="1">
        <p:scale>
          <a:sx n="77" d="100"/>
          <a:sy n="77" d="100"/>
        </p:scale>
        <p:origin x="596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AEDD93-C462-45F2-BDCB-BD38AE4A8705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mindmatters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1543051"/>
            <a:ext cx="7067058" cy="1088231"/>
          </a:xfrm>
        </p:spPr>
        <p:txBody>
          <a:bodyPr anchor="t"/>
          <a:lstStyle/>
          <a:p>
            <a:pPr>
              <a:defRPr/>
            </a:pPr>
            <a:r>
              <a:rPr lang="en-US" b="1" dirty="0" smtClean="0"/>
              <a:t>Computer Science</a:t>
            </a:r>
            <a:br>
              <a:rPr lang="en-US" b="1" dirty="0" smtClean="0"/>
            </a:br>
            <a:r>
              <a:rPr lang="en-US" sz="3200" dirty="0"/>
              <a:t>Groups Advisement for CS </a:t>
            </a:r>
            <a:r>
              <a:rPr lang="en-US" sz="3200" dirty="0" smtClean="0"/>
              <a:t>Juniors</a:t>
            </a: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00" y="280035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Department Chair:             Dr.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                Dr. Raj S. Pamula &amp; Dr. Zilong Ye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ECST Academic Advisor:    Evelyn Crosby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Department Coordinator: Valentina Ovasapyan</a:t>
            </a:r>
          </a:p>
        </p:txBody>
      </p:sp>
    </p:spTree>
    <p:extLst>
      <p:ext uri="{BB962C8B-B14F-4D97-AF65-F5344CB8AC3E}">
        <p14:creationId xmlns:p14="http://schemas.microsoft.com/office/powerpoint/2010/main" val="40723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Year 2020- Life lessons 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Physical Well-being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Eat, Sleep, Exercise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Virtually Connect with Family and Friends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Maintain a healthy life style with a good routine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Emotional Well-being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Reduce Stress and Anxiety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Faith and Patience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Mind Matters Resources (</a:t>
            </a:r>
            <a:r>
              <a:rPr lang="en-US" dirty="0">
                <a:hlinkClick r:id="rId2"/>
              </a:rPr>
              <a:t>https://www.calstatela.edu/mindmatters</a:t>
            </a:r>
            <a:r>
              <a:rPr lang="en-US" dirty="0"/>
              <a:t>)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Social Well-being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Stronger together in diversity 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 action against injustices and Inequalities in our daily lives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Positive influence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416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704" y="174574"/>
            <a:ext cx="8140628" cy="85725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Work From Home - Life lessons 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Laptop, webcam, head phones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Internet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Unlimited, Stable, High speed, High Bandwidth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Software –Free. Set up the working environment on laptops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Secluded environment - space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Working environment - desk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Even a corner of a room</a:t>
            </a:r>
          </a:p>
          <a:p>
            <a:pPr>
              <a:spcBef>
                <a:spcPts val="0"/>
              </a:spcBef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Strategize - Effective self‐learning strategies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Prioritize – Scheduling, Time management - Day/Time/Hours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Communicate -  Talk to Faculty, other students, Advisors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1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quired Courses 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44541"/>
            <a:ext cx="7716656" cy="46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Course Planning and Time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Full time student = Full time job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units (5 courses) = 40 hours (or more)/week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Minimum course commitment = 40/5 = 8 hours/week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course scheduled time: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Lecture only – Scheduled for 3 hours/week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Lecture/Lab – Scheduled for 5 hours/week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course extra study time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5 hours/week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Ideal Planner for Juniors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93203" y="1083764"/>
            <a:ext cx="4052631" cy="33860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Ideal 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planner for Juniors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64721"/>
              </p:ext>
            </p:extLst>
          </p:nvPr>
        </p:nvGraphicFramePr>
        <p:xfrm>
          <a:off x="863995" y="1573403"/>
          <a:ext cx="3471863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85850">
                  <a:extLst>
                    <a:ext uri="{9D8B030D-6E8A-4147-A177-3AD203B41FA5}">
                      <a16:colId xmlns:a16="http://schemas.microsoft.com/office/drawing/2014/main" val="1086600625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629112197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35566640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0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3035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3186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5914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3112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3801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567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3220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4440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744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3337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Elective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2133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 3445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799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1926"/>
              </p:ext>
            </p:extLst>
          </p:nvPr>
        </p:nvGraphicFramePr>
        <p:xfrm>
          <a:off x="863995" y="3030728"/>
          <a:ext cx="3471864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57288">
                  <a:extLst>
                    <a:ext uri="{9D8B030D-6E8A-4147-A177-3AD203B41FA5}">
                      <a16:colId xmlns:a16="http://schemas.microsoft.com/office/drawing/2014/main" val="45663185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883202052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3786082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24619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4961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4962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24507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Elective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4963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2111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Elective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Elective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1165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Elective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Elective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52088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67128"/>
                  </a:ext>
                </a:extLst>
              </a:tr>
            </a:tbl>
          </a:graphicData>
        </a:graphic>
      </p:graphicFrame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5000245" y="1094886"/>
            <a:ext cx="3615309" cy="3374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GET 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Planner</a:t>
            </a:r>
          </a:p>
          <a:p>
            <a:pPr marL="631825" lvl="1" indent="-290513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Populate courses (including electives) as per your plan</a:t>
            </a:r>
          </a:p>
          <a:p>
            <a:pPr marL="631825" lvl="1" indent="-290513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Can modify later if needed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Planned Advising Report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Verify the report for all the requirements (GE and major)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Green (completed), Yellow (registered), Blue (planned), Red (missing) indicators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Any red indicators?</a:t>
            </a:r>
          </a:p>
          <a:p>
            <a:pPr>
              <a:lnSpc>
                <a:spcPct val="90000"/>
              </a:lnSpc>
            </a:pPr>
            <a:endParaRPr lang="en-US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241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Advising G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uide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planner has 5 rows for each of the semesters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today’s environment,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recommend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 courses each in Fall/Spring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Take advantage of Summer to reduce the burden in the Fall/Spring semesters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Don’t count on CS3000 level courses being offered in Summer sessions.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properly so as not to miss out senior design next year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Any mistake ADDS ONE YEAR to your graduation plan.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EE3445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CS4440 are the only two courses that can be taken in the senior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year.</a:t>
            </a:r>
          </a:p>
          <a:p>
            <a:pPr>
              <a:spcBef>
                <a:spcPts val="0"/>
              </a:spcBef>
            </a:pPr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Fall 2020 Registration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Registered in the courses?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issues?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Individual Planner for Juniors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094886"/>
            <a:ext cx="8140628" cy="347733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on Creating your </a:t>
            </a:r>
            <a:r>
              <a:rPr lang="en-US" alt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Degree Planner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graduate in Spring 22 or Summer 22. (Fall 22 if needed for some electives)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00415"/>
              </p:ext>
            </p:extLst>
          </p:nvPr>
        </p:nvGraphicFramePr>
        <p:xfrm>
          <a:off x="2551692" y="1786134"/>
          <a:ext cx="4114801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26907">
                  <a:extLst>
                    <a:ext uri="{9D8B030D-6E8A-4147-A177-3AD203B41FA5}">
                      <a16:colId xmlns:a16="http://schemas.microsoft.com/office/drawing/2014/main" val="629112197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355666406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81901075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 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 21</a:t>
                      </a: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0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914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567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44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42133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2799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74536"/>
              </p:ext>
            </p:extLst>
          </p:nvPr>
        </p:nvGraphicFramePr>
        <p:xfrm>
          <a:off x="2551692" y="3179177"/>
          <a:ext cx="4114801" cy="12801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26907">
                  <a:extLst>
                    <a:ext uri="{9D8B030D-6E8A-4147-A177-3AD203B41FA5}">
                      <a16:colId xmlns:a16="http://schemas.microsoft.com/office/drawing/2014/main" val="629112197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355666406"/>
                    </a:ext>
                  </a:extLst>
                </a:gridCol>
                <a:gridCol w="1343947">
                  <a:extLst>
                    <a:ext uri="{9D8B030D-6E8A-4147-A177-3AD203B41FA5}">
                      <a16:colId xmlns:a16="http://schemas.microsoft.com/office/drawing/2014/main" val="281901075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Fall 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Spring 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cap="small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Summer 22</a:t>
                      </a: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302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4961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4962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cap="small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9142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 4963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1567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443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42133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2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20564" y="3371414"/>
            <a:ext cx="3592512" cy="606246"/>
          </a:xfrm>
        </p:spPr>
        <p:txBody>
          <a:bodyPr/>
          <a:lstStyle/>
          <a:p>
            <a:r>
              <a:rPr lang="en-US" sz="2400" dirty="0" smtClean="0"/>
              <a:t>www.calstatela.edu/cs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494</Words>
  <Application>Microsoft Office PowerPoint</Application>
  <PresentationFormat>On-screen Show (16:9)</PresentationFormat>
  <Paragraphs>124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PMingLiU</vt:lpstr>
      <vt:lpstr>Times New Roman</vt:lpstr>
      <vt:lpstr>Office Theme</vt:lpstr>
      <vt:lpstr>Computer Science Groups Advisement for CS Juniors</vt:lpstr>
      <vt:lpstr>Year 2020- Life lessons </vt:lpstr>
      <vt:lpstr>Work From Home - Life lessons </vt:lpstr>
      <vt:lpstr>PowerPoint Presentation</vt:lpstr>
      <vt:lpstr>Course Planning and Time Management</vt:lpstr>
      <vt:lpstr>Ideal Planner for Juniors</vt:lpstr>
      <vt:lpstr>Advising Guide</vt:lpstr>
      <vt:lpstr>Individual Planner for Juniors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Pamula, Raj</cp:lastModifiedBy>
  <cp:revision>45</cp:revision>
  <dcterms:created xsi:type="dcterms:W3CDTF">2020-04-22T18:12:43Z</dcterms:created>
  <dcterms:modified xsi:type="dcterms:W3CDTF">2020-07-14T16:37:40Z</dcterms:modified>
</cp:coreProperties>
</file>