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31"/>
  </p:normalViewPr>
  <p:slideViewPr>
    <p:cSldViewPr snapToGrid="0" snapToObjects="1">
      <p:cViewPr varScale="1">
        <p:scale>
          <a:sx n="103" d="100"/>
          <a:sy n="103" d="100"/>
        </p:scale>
        <p:origin x="2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F0B86-42DA-F540-AB5C-3285DBE23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6655BC-7FBE-B143-AA91-9094FA5FB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31762-6903-1E4D-94E5-8A692334B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184FB-1901-2F4E-AB48-12380D45B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F8E1-6CDD-3E44-B0DF-2627AF23F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7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D1218-2E67-B44E-8E7E-A5F7BA34F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ED7843-D5F2-764D-9D28-17AC11821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4875E-3BB9-254A-8E83-F0DF9C538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F9D25-E85D-BA48-8BAA-8EA45F72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2EFBD-B3F0-274C-AE71-DBD4160E4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46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9B3007-3BFF-D647-BAB7-5DDD2F8846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B1B969-E3E5-2149-AA14-416F0860A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9249E-8BDD-9248-A4CA-BDEDEE646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7ABD4-5EC1-5845-9751-C97CEA677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9CC6B-935B-EB47-99A9-36ABF302D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706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CCF4D-8A00-374B-9FA2-EFC07CAA4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C83F7-6F41-0542-9139-5C4C373F0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D7B10-CC69-1349-9B11-B483966A6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34813-971E-EF4D-B8FD-5AB5C356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2F026-1E9A-6946-BC34-B4EE88758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5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B0E0B-6D79-1C4F-A328-6B29FE4BF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8A744E-711F-6F42-BBA6-A207A36A8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7922D-0E0C-9B42-B0C2-F2848273B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D2348-271C-1245-A85E-B1CAA0B59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45FD0-BAE7-D447-AF6F-A04C68BD4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92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D7645-6EA6-D64A-909B-BDEB99CBE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4DFB0-731A-EE42-9E14-A68D391C0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638D3-DE9A-2B4A-B0CE-F881EFE8B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2981D-FF39-AD42-B9ED-A6A5D758D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A1F8-2064-3647-843F-5366A744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037921-FAD8-D84A-9F7E-CB652AEBD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37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A726A-14F4-4847-9DF3-83B55AB08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CB81A-C53C-C445-9563-A1B6800D7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F62FE8-2BB9-5243-91C0-007F54C4C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ADBED7-92EB-C148-9135-3F9F5EBAA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AE888E-C565-0942-843C-74E83B1B04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86352E-A684-EE4D-A430-FD027DEFD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0265C5-17A5-5D4D-92F3-06813B799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D7DCAC-38E1-3546-A375-72F330E8D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80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CE896-27C3-C146-8430-B961A1FE8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883009-DCDB-2041-AB29-82DE06800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813AF2-C05D-C645-A4F8-2FC71D8D9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43ED3F-F994-CF42-87E6-56E7E93DC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89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47E007-F5DF-704A-9002-E6B35F81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E0CFE9-BBB5-224D-A516-EE12B7D91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FB590-2EF7-3941-9C26-27A94BAC4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30CC2-5C5F-F549-94F7-7EA63826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DAB22-08EB-404A-8952-F632943FA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655737-7870-2C47-968D-787FF82302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8F6C2-7B0C-E948-977E-3D94C28E8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45EE2-5FDA-C94B-B70E-D6D7B9FCF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EA046-18D5-9C45-BB75-1D081C836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44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2C47B-1D8C-BB47-AA0F-ED11F8B5F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6C3E8A-055F-F64A-A9E5-0CD5F235AA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94EFB8-748C-CC4F-86D1-FA122961B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06CCCF-DFEE-A84B-9B6F-E80F3EEDE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A1C74-A958-024E-A050-520724E1E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5E4628-DF38-F74F-9457-6282D996F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2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7C877D-0D13-8146-82A8-5FC26F603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7C7C5-4A5D-2046-8875-DAC6D3569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808A0-8926-764E-BF42-219F442018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33BF6-92EF-2548-9DA9-94EE9490680E}" type="datetimeFigureOut">
              <a:rPr lang="en-US" smtClean="0"/>
              <a:t>10/18/19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CA46D-F1F8-1747-A982-F3EBEDDF45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27F66-1EEA-6347-ADAB-CFF04ED435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20A11-0A52-EF42-96A4-3E5EB0CA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00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7DD6A-E441-B042-B9A7-758476C2A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438" y="155060"/>
            <a:ext cx="10515600" cy="784053"/>
          </a:xfrm>
        </p:spPr>
        <p:txBody>
          <a:bodyPr/>
          <a:lstStyle/>
          <a:p>
            <a:pPr algn="ctr"/>
            <a:r>
              <a:rPr lang="en-US" b="1" dirty="0"/>
              <a:t>Graduate Student Targets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0F8D3-F4C9-A641-84EF-0326CC8FB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768" y="1149178"/>
            <a:ext cx="11046940" cy="502778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Our own Undergraduate students (blended program):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We can make Announcement in Every senior level class (by faculty)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Reach out to our best undergrad students and talk to them individually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Advertisements on the department website, Flyers, …</a:t>
            </a:r>
          </a:p>
          <a:p>
            <a:pPr marL="514350" indent="-514350">
              <a:spcBef>
                <a:spcPts val="2200"/>
              </a:spcBef>
              <a:buFont typeface="+mj-lt"/>
              <a:buAutoNum type="arabicPeriod"/>
            </a:pPr>
            <a:r>
              <a:rPr lang="en-US" b="1" dirty="0"/>
              <a:t>Undergraduate students of other disciplines: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Make the pre-requisite conditions more FLEXIBLE (doable in ONE semester!)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Rather than PRE-REQUISITE courses, we can define MANDATORY CORE COURSES so that they can take it after the first semester!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Developing NEW specific courses for them</a:t>
            </a:r>
          </a:p>
          <a:p>
            <a:pPr marL="514350" indent="-514350">
              <a:spcBef>
                <a:spcPts val="2200"/>
              </a:spcBef>
              <a:buFont typeface="+mj-lt"/>
              <a:buAutoNum type="arabicPeriod"/>
            </a:pPr>
            <a:r>
              <a:rPr lang="en-US" b="1" dirty="0"/>
              <a:t>International students, Undergrads from other universities: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Advertisements on the department website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More FLEXIBLE admission criteria</a:t>
            </a:r>
          </a:p>
        </p:txBody>
      </p:sp>
    </p:spTree>
    <p:extLst>
      <p:ext uri="{BB962C8B-B14F-4D97-AF65-F5344CB8AC3E}">
        <p14:creationId xmlns:p14="http://schemas.microsoft.com/office/powerpoint/2010/main" val="3774721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108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Graduate Student Targets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Graduate Student Targets</dc:title>
  <dc:creator>Mohammad Pourhomayoun</dc:creator>
  <cp:lastModifiedBy>Mohammad Pourhomayoun</cp:lastModifiedBy>
  <cp:revision>9</cp:revision>
  <dcterms:created xsi:type="dcterms:W3CDTF">2019-10-18T16:28:45Z</dcterms:created>
  <dcterms:modified xsi:type="dcterms:W3CDTF">2019-10-18T16:54:45Z</dcterms:modified>
</cp:coreProperties>
</file>