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56" r:id="rId2"/>
    <p:sldId id="586" r:id="rId3"/>
    <p:sldId id="627" r:id="rId4"/>
    <p:sldId id="628" r:id="rId5"/>
    <p:sldId id="626" r:id="rId6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2" autoAdjust="0"/>
    <p:restoredTop sz="86412" autoAdjust="0"/>
  </p:normalViewPr>
  <p:slideViewPr>
    <p:cSldViewPr snapToGrid="0" snapToObjects="1">
      <p:cViewPr varScale="1">
        <p:scale>
          <a:sx n="87" d="100"/>
          <a:sy n="87" d="100"/>
        </p:scale>
        <p:origin x="84" y="7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Friday, Feb. 11, 2022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Reminders</a:t>
            </a:r>
          </a:p>
          <a:p>
            <a:pPr marL="971550" lvl="1" indent="-285750" fontAlgn="base"/>
            <a:r>
              <a:rPr lang="en-US" sz="1600" dirty="0" smtClean="0"/>
              <a:t>Department Retreat </a:t>
            </a:r>
          </a:p>
          <a:p>
            <a:pPr marL="1257300" lvl="2" fontAlgn="base"/>
            <a:r>
              <a:rPr lang="en-US" sz="1500" dirty="0" smtClean="0"/>
              <a:t>Feb. 25, 9AM-1PM</a:t>
            </a:r>
          </a:p>
          <a:p>
            <a:pPr marL="1257300" lvl="2" fontAlgn="base"/>
            <a:r>
              <a:rPr lang="en-US" sz="1500" dirty="0" smtClean="0"/>
              <a:t>Format: Hybrid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Faculty Search Update</a:t>
            </a:r>
          </a:p>
          <a:p>
            <a:pPr marL="971550" lvl="1" indent="-285750" fontAlgn="base"/>
            <a:r>
              <a:rPr lang="en-US" sz="1600" dirty="0" smtClean="0"/>
              <a:t>Finished semi-finalists interviews</a:t>
            </a:r>
          </a:p>
          <a:p>
            <a:pPr marL="971550" lvl="1" indent="-285750" fontAlgn="base"/>
            <a:r>
              <a:rPr lang="en-US" sz="1600" dirty="0" smtClean="0"/>
              <a:t>Selected 7 finalists, reference checks </a:t>
            </a:r>
          </a:p>
          <a:p>
            <a:pPr marL="971550" lvl="1" indent="-285750" fontAlgn="base"/>
            <a:r>
              <a:rPr lang="en-US" sz="1600" dirty="0" smtClean="0"/>
              <a:t>Plan to arrange/finish finalist interviews between Feb. 21 and Mar. 11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Return to Campus</a:t>
            </a:r>
          </a:p>
          <a:p>
            <a:pPr fontAlgn="base"/>
            <a:r>
              <a:rPr lang="en-US" sz="1800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the health-watch </a:t>
            </a:r>
            <a:r>
              <a:rPr lang="en-US" dirty="0" smtClean="0"/>
              <a:t>page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Mask Requirement</a:t>
            </a:r>
          </a:p>
          <a:p>
            <a:pPr marL="971550" lvl="1" indent="-285750"/>
            <a:r>
              <a:rPr lang="en-US" dirty="0" smtClean="0"/>
              <a:t>The dean </a:t>
            </a:r>
            <a:r>
              <a:rPr lang="en-US" dirty="0"/>
              <a:t>of students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Vaccine/Booster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Notification of Positive Case &amp; </a:t>
            </a:r>
            <a:r>
              <a:rPr lang="en-US" dirty="0"/>
              <a:t>Contact Tracing</a:t>
            </a:r>
          </a:p>
          <a:p>
            <a:pPr lvl="2"/>
            <a:r>
              <a:rPr lang="en-US" dirty="0" smtClean="0"/>
              <a:t>Students </a:t>
            </a:r>
            <a:r>
              <a:rPr lang="en-US" dirty="0"/>
              <a:t>are required to report to Health center. </a:t>
            </a:r>
          </a:p>
          <a:p>
            <a:pPr lvl="2"/>
            <a:r>
              <a:rPr lang="en-US" dirty="0"/>
              <a:t>The instructor should notify the chair.</a:t>
            </a:r>
          </a:p>
          <a:p>
            <a:pPr lvl="2"/>
            <a:r>
              <a:rPr lang="en-US" dirty="0" smtClean="0"/>
              <a:t>A general </a:t>
            </a:r>
            <a:r>
              <a:rPr lang="en-US" dirty="0"/>
              <a:t>letter to all students and </a:t>
            </a:r>
            <a:r>
              <a:rPr lang="en-US" dirty="0" smtClean="0"/>
              <a:t>the </a:t>
            </a:r>
            <a:r>
              <a:rPr lang="en-US" dirty="0"/>
              <a:t>instructor in the </a:t>
            </a:r>
            <a:r>
              <a:rPr lang="en-US" dirty="0" smtClean="0"/>
              <a:t>classroom</a:t>
            </a:r>
          </a:p>
          <a:p>
            <a:pPr lvl="2"/>
            <a:r>
              <a:rPr lang="en-US" dirty="0" smtClean="0"/>
              <a:t>The second </a:t>
            </a:r>
            <a:r>
              <a:rPr lang="en-US" dirty="0"/>
              <a:t>letter to the close contact </a:t>
            </a:r>
            <a:r>
              <a:rPr lang="en-US" dirty="0" smtClean="0"/>
              <a:t>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Campus open : student resources (lib, food court, FA offices, …)</a:t>
            </a:r>
          </a:p>
        </p:txBody>
      </p:sp>
    </p:spTree>
    <p:extLst>
      <p:ext uri="{BB962C8B-B14F-4D97-AF65-F5344CB8AC3E}">
        <p14:creationId xmlns:p14="http://schemas.microsoft.com/office/powerpoint/2010/main" val="5803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great Weekend!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24975</TotalTime>
  <Words>135</Words>
  <Application>Microsoft Office PowerPoint</Application>
  <PresentationFormat>On-screen Show (16:9)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Courier New</vt:lpstr>
      <vt:lpstr>Office Theme</vt:lpstr>
      <vt:lpstr>Department Meeting</vt:lpstr>
      <vt:lpstr>Agenda</vt:lpstr>
      <vt:lpstr>Return to Campus</vt:lpstr>
      <vt:lpstr>Sharing Time</vt:lpstr>
      <vt:lpstr>Have a great Weekend!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Kang, EunYoung</cp:lastModifiedBy>
  <cp:revision>999</cp:revision>
  <dcterms:created xsi:type="dcterms:W3CDTF">2020-04-22T18:12:43Z</dcterms:created>
  <dcterms:modified xsi:type="dcterms:W3CDTF">2022-02-11T19:03:16Z</dcterms:modified>
</cp:coreProperties>
</file>