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50"/>
      <c:hPercent val="50"/>
      <c:rotY val="0"/>
      <c:depthPercent val="10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428432"/>
          <c:w val="0.218804"/>
          <c:h val="0.944657"/>
        </c:manualLayout>
      </c:layout>
      <c:pie3DChart>
        <c:varyColors val="0"/>
        <c:ser>
          <c:idx val="0"/>
          <c:order val="0"/>
          <c:tx>
            <c:strRef>
              <c:f>Sheet1!$A$2</c:f>
              <c:strCache>
                <c:ptCount val="1"/>
                <c:pt idx="0">
                  <c:v/>
                </c:pt>
              </c:strCache>
            </c:strRef>
          </c:tx>
          <c:spPr>
            <a:solidFill>
              <a:srgbClr val="1F497D"/>
            </a:solidFill>
            <a:ln w="12700" cap="flat">
              <a:noFill/>
              <a:miter lim="400000"/>
            </a:ln>
            <a:effectLst/>
            <a:sp3d prstMaterial="matte"/>
          </c:spPr>
          <c:explosion val="7"/>
          <c:dPt>
            <c:idx val="0"/>
            <c:explosion val="7"/>
            <c:spPr>
              <a:solidFill>
                <a:srgbClr val="1F497D"/>
              </a:solidFill>
              <a:ln w="12700" cap="flat">
                <a:noFill/>
                <a:miter lim="400000"/>
              </a:ln>
              <a:effectLst/>
              <a:sp3d prstMaterial="matte"/>
            </c:spPr>
          </c:dPt>
          <c:dPt>
            <c:idx val="1"/>
            <c:explosion val="7"/>
            <c:spPr>
              <a:solidFill>
                <a:schemeClr val="accent2"/>
              </a:solidFill>
              <a:ln w="12700" cap="flat">
                <a:noFill/>
                <a:miter lim="400000"/>
              </a:ln>
              <a:effectLst/>
              <a:sp3d prstMaterial="matte"/>
            </c:spPr>
          </c:dPt>
          <c:dPt>
            <c:idx val="2"/>
            <c:explosion val="7"/>
            <c:spPr>
              <a:solidFill>
                <a:schemeClr val="accent3"/>
              </a:solidFill>
              <a:ln w="12700" cap="flat">
                <a:noFill/>
                <a:miter lim="400000"/>
              </a:ln>
              <a:effectLst/>
              <a:sp3d prstMaterial="matte"/>
            </c:spPr>
          </c:dPt>
          <c:dPt>
            <c:idx val="3"/>
            <c:explosion val="7"/>
            <c:spPr>
              <a:solidFill>
                <a:schemeClr val="accent4"/>
              </a:solidFill>
              <a:ln w="12700" cap="flat">
                <a:noFill/>
                <a:miter lim="400000"/>
              </a:ln>
              <a:effectLst/>
              <a:sp3d prstMaterial="matte"/>
            </c:spPr>
          </c:dPt>
          <c:dPt>
            <c:idx val="4"/>
            <c:explosion val="7"/>
            <c:spPr>
              <a:solidFill>
                <a:schemeClr val="accent5"/>
              </a:solidFill>
              <a:ln w="9525" cap="flat">
                <a:noFill/>
                <a:prstDash val="solid"/>
                <a:round/>
              </a:ln>
              <a:effectLst/>
              <a:sp3d prstMaterial="matte"/>
            </c:spPr>
          </c:dPt>
          <c:dLbls>
            <c:dLbl>
              <c:idx val="0"/>
              <c:numFmt formatCode="0.#" sourceLinked="0"/>
              <c:txPr>
                <a:bodyPr/>
                <a:lstStyle/>
                <a:p>
                  <a:pPr>
                    <a:defRPr b="1" i="0" strike="noStrike" sz="1400" u="none">
                      <a:solidFill>
                        <a:srgbClr val="000000"/>
                      </a:solidFill>
                      <a:latin typeface="Calibri"/>
                    </a:defRPr>
                  </a:pPr>
                </a:p>
              </c:txPr>
              <c:dLblPos val="inEnd"/>
              <c:showLegendKey val="0"/>
              <c:showVal val="1"/>
              <c:showCatName val="0"/>
              <c:showSerName val="0"/>
              <c:showPercent val="0"/>
              <c:showBubbleSize val="0"/>
            </c:dLbl>
            <c:dLbl>
              <c:idx val="1"/>
              <c:numFmt formatCode="0.#" sourceLinked="0"/>
              <c:txPr>
                <a:bodyPr/>
                <a:lstStyle/>
                <a:p>
                  <a:pPr>
                    <a:defRPr b="1" i="0" strike="noStrike" sz="1400" u="none">
                      <a:solidFill>
                        <a:srgbClr val="000000"/>
                      </a:solidFill>
                      <a:latin typeface="Calibri"/>
                    </a:defRPr>
                  </a:pPr>
                </a:p>
              </c:txPr>
              <c:dLblPos val="inEnd"/>
              <c:showLegendKey val="0"/>
              <c:showVal val="1"/>
              <c:showCatName val="0"/>
              <c:showSerName val="0"/>
              <c:showPercent val="0"/>
              <c:showBubbleSize val="0"/>
            </c:dLbl>
            <c:dLbl>
              <c:idx val="2"/>
              <c:numFmt formatCode="0.#" sourceLinked="0"/>
              <c:txPr>
                <a:bodyPr/>
                <a:lstStyle/>
                <a:p>
                  <a:pPr>
                    <a:defRPr b="1" i="0" strike="noStrike" sz="1400" u="none">
                      <a:solidFill>
                        <a:srgbClr val="000000"/>
                      </a:solidFill>
                      <a:latin typeface="Calibri"/>
                    </a:defRPr>
                  </a:pPr>
                </a:p>
              </c:txPr>
              <c:dLblPos val="inEnd"/>
              <c:showLegendKey val="0"/>
              <c:showVal val="1"/>
              <c:showCatName val="0"/>
              <c:showSerName val="0"/>
              <c:showPercent val="0"/>
              <c:showBubbleSize val="0"/>
            </c:dLbl>
            <c:dLbl>
              <c:idx val="3"/>
              <c:numFmt formatCode="0.#" sourceLinked="0"/>
              <c:txPr>
                <a:bodyPr/>
                <a:lstStyle/>
                <a:p>
                  <a:pPr>
                    <a:defRPr b="1" i="0" strike="noStrike" sz="1400" u="none">
                      <a:solidFill>
                        <a:srgbClr val="000000"/>
                      </a:solidFill>
                      <a:latin typeface="Calibri"/>
                    </a:defRPr>
                  </a:pPr>
                </a:p>
              </c:txPr>
              <c:dLblPos val="inEnd"/>
              <c:showLegendKey val="0"/>
              <c:showVal val="1"/>
              <c:showCatName val="0"/>
              <c:showSerName val="0"/>
              <c:showPercent val="0"/>
              <c:showBubbleSize val="0"/>
            </c:dLbl>
            <c:dLbl>
              <c:idx val="4"/>
              <c:numFmt formatCode="0.#" sourceLinked="0"/>
              <c:txPr>
                <a:bodyPr/>
                <a:lstStyle/>
                <a:p>
                  <a:pPr>
                    <a:defRPr b="1" i="0" strike="noStrike" sz="1400" u="none">
                      <a:solidFill>
                        <a:srgbClr val="000000"/>
                      </a:solidFill>
                      <a:latin typeface="Calibri"/>
                    </a:defRPr>
                  </a:pPr>
                </a:p>
              </c:txPr>
              <c:dLblPos val="inEnd"/>
              <c:showLegendKey val="0"/>
              <c:showVal val="1"/>
              <c:showCatName val="0"/>
              <c:showSerName val="0"/>
              <c:showPercent val="0"/>
              <c:showBubbleSize val="0"/>
            </c:dLbl>
            <c:numFmt formatCode="0.#" sourceLinked="0"/>
            <c:txPr>
              <a:bodyPr/>
              <a:lstStyle/>
              <a:p>
                <a:pPr>
                  <a:defRPr b="1" i="0" strike="noStrike" sz="1400" u="none">
                    <a:solidFill>
                      <a:srgbClr val="000000"/>
                    </a:solidFill>
                    <a:latin typeface="Calibri"/>
                  </a:defRPr>
                </a:pPr>
              </a:p>
            </c:txPr>
            <c:dLblPos val="inEnd"/>
            <c:showLegendKey val="0"/>
            <c:showVal val="1"/>
            <c:showCatName val="0"/>
            <c:showSerName val="0"/>
            <c:showPercent val="0"/>
            <c:showBubbleSize val="0"/>
            <c:showLeaderLines val="0"/>
          </c:dLbls>
          <c:cat>
            <c:strRef>
              <c:f>Sheet1!$B$1:$F$1</c:f>
              <c:strCache>
                <c:ptCount val="5"/>
                <c:pt idx="0">
                  <c:v>Very dissatified</c:v>
                </c:pt>
                <c:pt idx="1">
                  <c:v>Dissatisfied</c:v>
                </c:pt>
                <c:pt idx="2">
                  <c:v>Neutral</c:v>
                </c:pt>
                <c:pt idx="3">
                  <c:v>Satisfied</c:v>
                </c:pt>
                <c:pt idx="4">
                  <c:v>Very satisfied</c:v>
                </c:pt>
              </c:strCache>
            </c:strRef>
          </c:cat>
          <c:val>
            <c:numRef>
              <c:f>Sheet1!$B$2:$F$2</c:f>
              <c:numCache>
                <c:ptCount val="5"/>
                <c:pt idx="0">
                  <c:v>1.300000</c:v>
                </c:pt>
                <c:pt idx="1">
                  <c:v>5.100000</c:v>
                </c:pt>
                <c:pt idx="2">
                  <c:v>11.400000</c:v>
                </c:pt>
                <c:pt idx="3">
                  <c:v>36.700000</c:v>
                </c:pt>
                <c:pt idx="4">
                  <c:v>45.600000</c:v>
                </c:pt>
              </c:numCache>
            </c:numRef>
          </c:val>
        </c:ser>
      </c:pie3DChart>
      <c:spPr>
        <a:noFill/>
        <a:ln w="12700" cap="flat">
          <a:noFill/>
          <a:miter lim="400000"/>
        </a:ln>
        <a:effectLst/>
      </c:spPr>
    </c:plotArea>
    <c:legend>
      <c:legendPos val="r"/>
      <c:layout>
        <c:manualLayout>
          <c:xMode val="edge"/>
          <c:yMode val="edge"/>
          <c:x val="0.724026"/>
          <c:y val="0"/>
          <c:w val="0.275974"/>
          <c:h val="0.412667"/>
        </c:manualLayout>
      </c:layout>
      <c:overlay val="1"/>
      <c:spPr>
        <a:noFill/>
        <a:ln w="12700" cap="flat">
          <a:noFill/>
          <a:miter lim="400000"/>
        </a:ln>
        <a:effectLst/>
      </c:spPr>
      <c:txPr>
        <a:bodyPr rot="0"/>
        <a:lstStyle/>
        <a:p>
          <a:pPr>
            <a:defRPr b="1" i="0" strike="noStrike" sz="1600" u="none">
              <a:solidFill>
                <a:srgbClr val="000000"/>
              </a:solidFill>
              <a:latin typeface="Calibri"/>
            </a:defRPr>
          </a:pPr>
        </a:p>
      </c:txPr>
    </c:legend>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07" name="Shape 307"/>
          <p:cNvSpPr/>
          <p:nvPr>
            <p:ph type="sldImg"/>
          </p:nvPr>
        </p:nvSpPr>
        <p:spPr>
          <a:xfrm>
            <a:off x="1143000" y="685800"/>
            <a:ext cx="4572000" cy="3429000"/>
          </a:xfrm>
          <a:prstGeom prst="rect">
            <a:avLst/>
          </a:prstGeom>
        </p:spPr>
        <p:txBody>
          <a:bodyPr/>
          <a:lstStyle/>
          <a:p>
            <a:pPr/>
          </a:p>
        </p:txBody>
      </p:sp>
      <p:sp>
        <p:nvSpPr>
          <p:cNvPr id="308" name="Shape 30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 Id="rId3" Type="http://schemas.openxmlformats.org/officeDocument/2006/relationships/hyperlink" Target="https://www.youtube.com/watch?v=QhN4wBfQ9yI" TargetMode="Externa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r>
              <a:t>Congratulations on your acceptance to Cal State LA!</a:t>
            </a:r>
          </a:p>
          <a:p>
            <a:pPr/>
            <a:r>
              <a:t>The New York Times called Cal State LA one of “America’s great working-class colleges”.</a:t>
            </a:r>
          </a:p>
          <a:p>
            <a:pPr/>
            <a:r>
              <a:t>We’re not as famous as some other schools. But we work hard to provide a great experience for students.</a:t>
            </a:r>
          </a:p>
          <a:p>
            <a:pPr/>
          </a:p>
          <a:p>
            <a:pPr/>
            <a:r>
              <a:t>Our focus is on educating students. We help you build skills, find opportunities, and embark on great careers. </a:t>
            </a:r>
          </a:p>
          <a:p>
            <a:pPr/>
            <a:r>
              <a:t>Cal State LA is the best place to go if you want upward mobility. We help students move up the economic ladder better than any other American college.</a:t>
            </a:r>
          </a:p>
          <a:p>
            <a:pPr/>
          </a:p>
          <a:p>
            <a:pPr/>
            <a:r>
              <a:t>Here is a YouTube link to a video created by Vox. Vox is a news website, and this video highlights Cal State LA as one of the colleges where the American dream is still alive. I encourage you to take the time to view it. I’ll paste it into the chat. Bookmark it for later.</a:t>
            </a:r>
          </a:p>
          <a:p>
            <a:pPr/>
            <a:r>
              <a:rPr u="sng">
                <a:solidFill>
                  <a:srgbClr val="0000FF"/>
                </a:solidFill>
                <a:uFill>
                  <a:solidFill>
                    <a:srgbClr val="0000FF"/>
                  </a:solidFill>
                </a:uFill>
                <a:hlinkClick r:id="rId3" invalidUrl="" action="" tgtFrame="" tooltip="" history="1" highlightClick="0" endSnd="0"/>
              </a:rPr>
              <a:t>https://www.youtube.com/watch?v=QhN4wBfQ9yI</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Shape 504"/>
          <p:cNvSpPr/>
          <p:nvPr>
            <p:ph type="sldImg"/>
          </p:nvPr>
        </p:nvSpPr>
        <p:spPr>
          <a:prstGeom prst="rect">
            <a:avLst/>
          </a:prstGeom>
        </p:spPr>
        <p:txBody>
          <a:bodyPr/>
          <a:lstStyle/>
          <a:p>
            <a:pPr/>
          </a:p>
        </p:txBody>
      </p:sp>
      <p:sp>
        <p:nvSpPr>
          <p:cNvPr id="505" name="Shape 505"/>
          <p:cNvSpPr/>
          <p:nvPr>
            <p:ph type="body" sz="quarter" idx="1"/>
          </p:nvPr>
        </p:nvSpPr>
        <p:spPr>
          <a:prstGeom prst="rect">
            <a:avLst/>
          </a:prstGeom>
        </p:spPr>
        <p:txBody>
          <a:bodyPr/>
          <a:lstStyle/>
          <a:p>
            <a:pPr/>
            <a:r>
              <a:t>Computing is such a fundamental part of our society. It is the engine on which the world runs.</a:t>
            </a:r>
          </a:p>
          <a:p>
            <a:pPr/>
          </a:p>
          <a:p>
            <a:pPr/>
            <a:r>
              <a:t>Computer science is deeply embedded in healthcare, entertainment, automotive design, appliances and homes, and even worn on our wrists and in our pockets.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Shape 510"/>
          <p:cNvSpPr/>
          <p:nvPr>
            <p:ph type="sldImg"/>
          </p:nvPr>
        </p:nvSpPr>
        <p:spPr>
          <a:prstGeom prst="rect">
            <a:avLst/>
          </a:prstGeom>
        </p:spPr>
        <p:txBody>
          <a:bodyPr/>
          <a:lstStyle/>
          <a:p>
            <a:pPr/>
          </a:p>
        </p:txBody>
      </p:sp>
      <p:sp>
        <p:nvSpPr>
          <p:cNvPr id="511" name="Shape 511"/>
          <p:cNvSpPr/>
          <p:nvPr>
            <p:ph type="body" sz="quarter" idx="1"/>
          </p:nvPr>
        </p:nvSpPr>
        <p:spPr>
          <a:prstGeom prst="rect">
            <a:avLst/>
          </a:prstGeom>
        </p:spPr>
        <p:txBody>
          <a:bodyPr/>
          <a:lstStyle/>
          <a:p>
            <a:pPr/>
            <a:r>
              <a:t>Computer scientists build the tools that make the future possible.</a:t>
            </a:r>
          </a:p>
          <a:p>
            <a:pPr/>
          </a:p>
          <a:p>
            <a:pPr/>
            <a:r>
              <a:t>Without computation, we would not be able to develop new drugs as quickly.</a:t>
            </a:r>
          </a:p>
          <a:p>
            <a:pPr/>
          </a:p>
          <a:p>
            <a:pPr/>
            <a:r>
              <a:t>In fact, we would all probably starve. The world’s food distribution, the logistics and the supply chain are optimized by computers.</a:t>
            </a:r>
          </a:p>
          <a:p>
            <a:pPr/>
          </a:p>
          <a:p>
            <a:pPr/>
            <a:r>
              <a:t>We all use the web and search engines to learn. </a:t>
            </a:r>
          </a:p>
          <a:p>
            <a:pPr/>
          </a:p>
          <a:p>
            <a:pPr/>
            <a:r>
              <a:t>We also rely on computing to communicate at work and at home.</a:t>
            </a:r>
          </a:p>
          <a:p>
            <a:pPr/>
          </a:p>
          <a:p>
            <a:pPr/>
            <a:r>
              <a:t>Many of our graduates have gone to work for NASA’s Jet Propulsion Laboratory. Computing helps us explore the universe.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hape 516"/>
          <p:cNvSpPr/>
          <p:nvPr>
            <p:ph type="sldImg"/>
          </p:nvPr>
        </p:nvSpPr>
        <p:spPr>
          <a:prstGeom prst="rect">
            <a:avLst/>
          </a:prstGeom>
        </p:spPr>
        <p:txBody>
          <a:bodyPr/>
          <a:lstStyle/>
          <a:p>
            <a:pPr/>
          </a:p>
        </p:txBody>
      </p:sp>
      <p:sp>
        <p:nvSpPr>
          <p:cNvPr id="517" name="Shape 517"/>
          <p:cNvSpPr/>
          <p:nvPr>
            <p:ph type="body" sz="quarter" idx="1"/>
          </p:nvPr>
        </p:nvSpPr>
        <p:spPr>
          <a:prstGeom prst="rect">
            <a:avLst/>
          </a:prstGeom>
        </p:spPr>
        <p:txBody>
          <a:bodyPr/>
          <a:lstStyle/>
          <a:p>
            <a:pPr/>
            <a:r>
              <a:t>Our alumni are very satisfied with their careers. You can see that over 80% are satisfied or very satisfied.</a:t>
            </a:r>
          </a:p>
          <a:p>
            <a:pPr/>
          </a:p>
          <a:p>
            <a:pPr/>
            <a:r>
              <a:t>I think that a computer science education at Cal State LA and the opportunities in the computer science field can put you in a very good place.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Shape 533"/>
          <p:cNvSpPr/>
          <p:nvPr>
            <p:ph type="sldImg"/>
          </p:nvPr>
        </p:nvSpPr>
        <p:spPr>
          <a:prstGeom prst="rect">
            <a:avLst/>
          </a:prstGeom>
        </p:spPr>
        <p:txBody>
          <a:bodyPr/>
          <a:lstStyle/>
          <a:p>
            <a:pPr/>
          </a:p>
        </p:txBody>
      </p:sp>
      <p:sp>
        <p:nvSpPr>
          <p:cNvPr id="534" name="Shape 534"/>
          <p:cNvSpPr/>
          <p:nvPr>
            <p:ph type="body" sz="quarter" idx="1"/>
          </p:nvPr>
        </p:nvSpPr>
        <p:spPr>
          <a:prstGeom prst="rect">
            <a:avLst/>
          </a:prstGeom>
        </p:spPr>
        <p:txBody>
          <a:bodyPr/>
          <a:lstStyle/>
          <a:p>
            <a:pPr/>
            <a:r>
              <a:t>Here are some of our alumni and some of the different organizations they have joined. Some are tech companies that you have heard of, like Google and Comcast. Honeywell is a large industrial conglomerate. But you can see that we also have an alum working as a CIO in the LA County Public Defender’s office and another working for on mobile app development for a startup that is a few years old.</a:t>
            </a:r>
          </a:p>
          <a:p>
            <a:pPr/>
          </a:p>
          <a:p>
            <a:pPr/>
            <a:r>
              <a:t>Job satisfaction. Giving back to the department and college. </a:t>
            </a:r>
          </a:p>
          <a:p>
            <a:pPr/>
          </a:p>
          <a:p>
            <a:pPr/>
            <a:r>
              <a:t>Many of our alumni give back to the department and college by providing gifts or financial support, recruiting our students as interns or new employees, and also by sponsoring senior projects.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Shape 539"/>
          <p:cNvSpPr/>
          <p:nvPr>
            <p:ph type="sldImg"/>
          </p:nvPr>
        </p:nvSpPr>
        <p:spPr>
          <a:prstGeom prst="rect">
            <a:avLst/>
          </a:prstGeom>
        </p:spPr>
        <p:txBody>
          <a:bodyPr/>
          <a:lstStyle/>
          <a:p>
            <a:pPr/>
          </a:p>
        </p:txBody>
      </p:sp>
      <p:sp>
        <p:nvSpPr>
          <p:cNvPr id="540" name="Shape 540"/>
          <p:cNvSpPr/>
          <p:nvPr>
            <p:ph type="body" sz="quarter" idx="1"/>
          </p:nvPr>
        </p:nvSpPr>
        <p:spPr>
          <a:prstGeom prst="rect">
            <a:avLst/>
          </a:prstGeom>
        </p:spPr>
        <p:txBody>
          <a:bodyPr/>
          <a:lstStyle/>
          <a:p>
            <a:pPr/>
            <a:r>
              <a:t>Capstone projects are sponsored by a variety of organizations.</a:t>
            </a:r>
          </a:p>
          <a:p>
            <a:pPr/>
          </a:p>
          <a:p>
            <a:pPr/>
            <a:r>
              <a:t>https://csns.cysun.org/department/cs/projects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hape 334"/>
          <p:cNvSpPr/>
          <p:nvPr>
            <p:ph type="sldImg"/>
          </p:nvPr>
        </p:nvSpPr>
        <p:spPr>
          <a:prstGeom prst="rect">
            <a:avLst/>
          </a:prstGeom>
        </p:spPr>
        <p:txBody>
          <a:bodyPr/>
          <a:lstStyle/>
          <a:p>
            <a:pPr/>
          </a:p>
        </p:txBody>
      </p:sp>
      <p:sp>
        <p:nvSpPr>
          <p:cNvPr id="335" name="Shape 335"/>
          <p:cNvSpPr/>
          <p:nvPr>
            <p:ph type="body" sz="quarter" idx="1"/>
          </p:nvPr>
        </p:nvSpPr>
        <p:spPr>
          <a:prstGeom prst="rect">
            <a:avLst/>
          </a:prstGeom>
        </p:spPr>
        <p:txBody>
          <a:bodyPr/>
          <a:lstStyle/>
          <a:p>
            <a:pPr/>
            <a:r>
              <a:t>A career in computer science is one of the best careers out there, according to US News and World Report.</a:t>
            </a:r>
          </a:p>
          <a:p>
            <a:pPr/>
          </a:p>
          <a:p>
            <a:pPr/>
            <a:r>
              <a:t>These rankings are based on job prospects and job satisfaction. On the job satisfaction scale, being an information security analyst usually provides above average flexibility. Overall, there are many job opportunities in the computing profession, the jobs earn good wages, and people enjoy their jobs.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Shape 343"/>
          <p:cNvSpPr/>
          <p:nvPr>
            <p:ph type="sldImg"/>
          </p:nvPr>
        </p:nvSpPr>
        <p:spPr>
          <a:prstGeom prst="rect">
            <a:avLst/>
          </a:prstGeom>
        </p:spPr>
        <p:txBody>
          <a:bodyPr/>
          <a:lstStyle/>
          <a:p>
            <a:pPr/>
          </a:p>
        </p:txBody>
      </p:sp>
      <p:sp>
        <p:nvSpPr>
          <p:cNvPr id="344" name="Shape 344"/>
          <p:cNvSpPr/>
          <p:nvPr>
            <p:ph type="body" sz="quarter" idx="1"/>
          </p:nvPr>
        </p:nvSpPr>
        <p:spPr>
          <a:prstGeom prst="rect">
            <a:avLst/>
          </a:prstGeom>
        </p:spPr>
        <p:txBody>
          <a:bodyPr/>
          <a:lstStyle/>
          <a:p>
            <a:pPr>
              <a:defRPr b="1"/>
            </a:pPr>
            <a:r>
              <a:t>Glassdoor also rates computer science jobs at the top of the best jobs list.</a:t>
            </a:r>
          </a:p>
          <a:p>
            <a:pPr>
              <a:defRPr b="1"/>
            </a:pPr>
          </a:p>
          <a:p>
            <a:pPr/>
            <a:r>
              <a:t>The </a:t>
            </a:r>
            <a:r>
              <a:rPr b="1"/>
              <a:t>enterprise architect</a:t>
            </a:r>
            <a:r>
              <a:t> is responsible for overseeing, improving and upgrading enterprise services, software and hardware.</a:t>
            </a:r>
          </a:p>
          <a:p>
            <a:pPr/>
          </a:p>
          <a:p>
            <a:pPr>
              <a:defRPr b="1"/>
            </a:pPr>
            <a:r>
              <a:t>Full stack engineer</a:t>
            </a:r>
            <a:r>
              <a:rPr b="0"/>
              <a:t> works on both the back-end and front-end of systems. </a:t>
            </a:r>
            <a:endParaRPr b="0"/>
          </a:p>
          <a:p>
            <a:pPr/>
          </a:p>
          <a:p>
            <a:pPr/>
            <a:r>
              <a:t>A </a:t>
            </a:r>
            <a:r>
              <a:rPr b="1"/>
              <a:t>data scientist </a:t>
            </a:r>
            <a:r>
              <a:t>analyzes data and helps companies make decisions. They are part mathematician and part computer scientist.</a:t>
            </a:r>
          </a:p>
          <a:p>
            <a:pPr/>
          </a:p>
          <a:p>
            <a:pPr>
              <a:defRPr b="1"/>
            </a:pPr>
            <a:r>
              <a:t>DevOps</a:t>
            </a:r>
            <a:r>
              <a:rPr b="0"/>
              <a:t> (development and operations) </a:t>
            </a:r>
            <a:r>
              <a:t>is</a:t>
            </a:r>
            <a:r>
              <a:rPr b="0"/>
              <a:t> an enterprise software development phrase used to </a:t>
            </a:r>
            <a:r>
              <a:t>mean</a:t>
            </a:r>
            <a:r>
              <a:rPr b="0"/>
              <a:t> a type of agile relationship between development and IT operations. The goal of </a:t>
            </a:r>
            <a:r>
              <a:t>DevOps is</a:t>
            </a:r>
            <a:r>
              <a:rPr b="0"/>
              <a:t> to change and improve the relationship by advocating better communication and collaboration between these two business units.</a:t>
            </a:r>
          </a:p>
          <a:p>
            <a:pPr/>
          </a:p>
          <a:p>
            <a:pPr/>
            <a:r>
              <a:t>A </a:t>
            </a:r>
            <a:r>
              <a:rPr b="1"/>
              <a:t>strategy manager</a:t>
            </a:r>
            <a:r>
              <a:t> could be in any field, but there are many in computer and technology companies. They manage the development of new product features and often need a strong background in computer science.</a:t>
            </a:r>
          </a:p>
          <a:p>
            <a:pPr/>
          </a:p>
          <a:p>
            <a:pPr/>
          </a:p>
          <a:p>
            <a:pPr/>
            <a:r>
              <a:t>Number 6 is machine learning Engineer. (Work with data scientists)</a:t>
            </a:r>
          </a:p>
          <a:p>
            <a:pPr/>
            <a:r>
              <a:t>Number 7 is data Engineer. </a:t>
            </a:r>
          </a:p>
          <a:p>
            <a:pPr/>
            <a:r>
              <a:t>Number 8 is software engineer. (general title for someone who develops software.)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hape 353"/>
          <p:cNvSpPr/>
          <p:nvPr>
            <p:ph type="sldImg"/>
          </p:nvPr>
        </p:nvSpPr>
        <p:spPr>
          <a:prstGeom prst="rect">
            <a:avLst/>
          </a:prstGeom>
        </p:spPr>
        <p:txBody>
          <a:bodyPr/>
          <a:lstStyle/>
          <a:p>
            <a:pPr/>
          </a:p>
        </p:txBody>
      </p:sp>
      <p:sp>
        <p:nvSpPr>
          <p:cNvPr id="354" name="Shape 354"/>
          <p:cNvSpPr/>
          <p:nvPr>
            <p:ph type="body" sz="quarter" idx="1"/>
          </p:nvPr>
        </p:nvSpPr>
        <p:spPr>
          <a:prstGeom prst="rect">
            <a:avLst/>
          </a:prstGeom>
        </p:spPr>
        <p:txBody>
          <a:bodyPr/>
          <a:lstStyle/>
          <a:p>
            <a:pPr/>
            <a:r>
              <a:t>Computing is such a fundamental part of our society. It is the engine on which the world runs.</a:t>
            </a:r>
          </a:p>
          <a:p>
            <a:pPr/>
          </a:p>
          <a:p>
            <a:pPr/>
            <a:r>
              <a:t>Computer science is deeply embedded in healthcare, entertainment, automotive design, appliances and homes, and even worn on our wrists and in our pockets.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Shape 368"/>
          <p:cNvSpPr/>
          <p:nvPr>
            <p:ph type="sldImg"/>
          </p:nvPr>
        </p:nvSpPr>
        <p:spPr>
          <a:prstGeom prst="rect">
            <a:avLst/>
          </a:prstGeom>
        </p:spPr>
        <p:txBody>
          <a:bodyPr/>
          <a:lstStyle/>
          <a:p>
            <a:pPr/>
          </a:p>
        </p:txBody>
      </p:sp>
      <p:sp>
        <p:nvSpPr>
          <p:cNvPr id="369" name="Shape 369"/>
          <p:cNvSpPr/>
          <p:nvPr>
            <p:ph type="body" sz="quarter" idx="1"/>
          </p:nvPr>
        </p:nvSpPr>
        <p:spPr>
          <a:prstGeom prst="rect">
            <a:avLst/>
          </a:prstGeom>
        </p:spPr>
        <p:txBody>
          <a:bodyPr/>
          <a:lstStyle/>
          <a:p>
            <a:pPr/>
            <a:r>
              <a:t>Computing is such a fundamental part of our society. It is the engine on which the world runs.</a:t>
            </a:r>
          </a:p>
          <a:p>
            <a:pPr/>
          </a:p>
          <a:p>
            <a:pPr/>
            <a:r>
              <a:t>Computer science is deeply embedded in healthcare, entertainment, automotive design, appliances and homes, and even worn on our wrists and in our pockets.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p>
            <a:pPr/>
            <a:r>
              <a:t>Computing is such a fundamental part of our society. It is the engine on which the world runs.</a:t>
            </a:r>
          </a:p>
          <a:p>
            <a:pPr/>
          </a:p>
          <a:p>
            <a:pPr/>
            <a:r>
              <a:t>Computer science is deeply embedded in healthcare, entertainment, automotive design, appliances and homes, and even worn on our wrists and in our pockets.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Shape 410"/>
          <p:cNvSpPr/>
          <p:nvPr>
            <p:ph type="sldImg"/>
          </p:nvPr>
        </p:nvSpPr>
        <p:spPr>
          <a:prstGeom prst="rect">
            <a:avLst/>
          </a:prstGeom>
        </p:spPr>
        <p:txBody>
          <a:bodyPr/>
          <a:lstStyle/>
          <a:p>
            <a:pPr/>
          </a:p>
        </p:txBody>
      </p:sp>
      <p:sp>
        <p:nvSpPr>
          <p:cNvPr id="411" name="Shape 411"/>
          <p:cNvSpPr/>
          <p:nvPr>
            <p:ph type="body" sz="quarter" idx="1"/>
          </p:nvPr>
        </p:nvSpPr>
        <p:spPr>
          <a:prstGeom prst="rect">
            <a:avLst/>
          </a:prstGeom>
        </p:spPr>
        <p:txBody>
          <a:bodyPr/>
          <a:lstStyle/>
          <a:p>
            <a:pPr/>
            <a:r>
              <a:t>Computing is such a fundamental part of our society. It is the engine on which the world runs.</a:t>
            </a:r>
          </a:p>
          <a:p>
            <a:pPr/>
          </a:p>
          <a:p>
            <a:pPr/>
            <a:r>
              <a:t>Computer science is deeply embedded in healthcare, entertainment, automotive design, appliances and homes, and even worn on our wrists and in our pockets.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Shape 438"/>
          <p:cNvSpPr/>
          <p:nvPr>
            <p:ph type="sldImg"/>
          </p:nvPr>
        </p:nvSpPr>
        <p:spPr>
          <a:prstGeom prst="rect">
            <a:avLst/>
          </a:prstGeom>
        </p:spPr>
        <p:txBody>
          <a:bodyPr/>
          <a:lstStyle/>
          <a:p>
            <a:pPr/>
          </a:p>
        </p:txBody>
      </p:sp>
      <p:sp>
        <p:nvSpPr>
          <p:cNvPr id="439" name="Shape 439"/>
          <p:cNvSpPr/>
          <p:nvPr>
            <p:ph type="body" sz="quarter" idx="1"/>
          </p:nvPr>
        </p:nvSpPr>
        <p:spPr>
          <a:prstGeom prst="rect">
            <a:avLst/>
          </a:prstGeom>
        </p:spPr>
        <p:txBody>
          <a:bodyPr/>
          <a:lstStyle/>
          <a:p>
            <a:pPr/>
            <a:r>
              <a:t>Computing is such a fundamental part of our society. It is the engine on which the world runs.</a:t>
            </a:r>
          </a:p>
          <a:p>
            <a:pPr/>
          </a:p>
          <a:p>
            <a:pPr/>
            <a:r>
              <a:t>Computer science is deeply embedded in healthcare, entertainment, automotive design, appliances and homes, and even worn on our wrists and in our pockets.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Shape 469"/>
          <p:cNvSpPr/>
          <p:nvPr>
            <p:ph type="sldImg"/>
          </p:nvPr>
        </p:nvSpPr>
        <p:spPr>
          <a:prstGeom prst="rect">
            <a:avLst/>
          </a:prstGeom>
        </p:spPr>
        <p:txBody>
          <a:bodyPr/>
          <a:lstStyle/>
          <a:p>
            <a:pPr/>
          </a:p>
        </p:txBody>
      </p:sp>
      <p:sp>
        <p:nvSpPr>
          <p:cNvPr id="470" name="Shape 470"/>
          <p:cNvSpPr/>
          <p:nvPr>
            <p:ph type="body" sz="quarter" idx="1"/>
          </p:nvPr>
        </p:nvSpPr>
        <p:spPr>
          <a:prstGeom prst="rect">
            <a:avLst/>
          </a:prstGeom>
        </p:spPr>
        <p:txBody>
          <a:bodyPr/>
          <a:lstStyle/>
          <a:p>
            <a:pPr/>
            <a:r>
              <a:t>Computing is such a fundamental part of our society. It is the engine on which the world runs.</a:t>
            </a:r>
          </a:p>
          <a:p>
            <a:pPr/>
          </a:p>
          <a:p>
            <a:pPr/>
            <a:r>
              <a:t>Computer science is deeply embedded in healthcare, entertainment, automotive design, appliances and homes, and even worn on our wrists and in our pockets.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jpe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4.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0.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0.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5.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9.png"/><Relationship Id="rId5" Type="http://schemas.openxmlformats.org/officeDocument/2006/relationships/image" Target="../media/image5.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1_Title Slide">
    <p:spTree>
      <p:nvGrpSpPr>
        <p:cNvPr id="1" name=""/>
        <p:cNvGrpSpPr/>
        <p:nvPr/>
      </p:nvGrpSpPr>
      <p:grpSpPr>
        <a:xfrm>
          <a:off x="0" y="0"/>
          <a:ext cx="0" cy="0"/>
          <a:chOff x="0" y="0"/>
          <a:chExt cx="0" cy="0"/>
        </a:xfrm>
      </p:grpSpPr>
      <p:pic>
        <p:nvPicPr>
          <p:cNvPr id="17"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18"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sp>
        <p:nvSpPr>
          <p:cNvPr id="19" name="Title Text"/>
          <p:cNvSpPr txBox="1"/>
          <p:nvPr>
            <p:ph type="title"/>
          </p:nvPr>
        </p:nvSpPr>
        <p:spPr>
          <a:xfrm>
            <a:off x="1136194" y="2318983"/>
            <a:ext cx="5654751" cy="552381"/>
          </a:xfrm>
          <a:prstGeom prst="rect">
            <a:avLst/>
          </a:prstGeom>
        </p:spPr>
        <p:txBody>
          <a:bodyPr/>
          <a:lstStyle>
            <a:lvl1pPr>
              <a:defRPr sz="2400"/>
            </a:lvl1pPr>
          </a:lstStyle>
          <a:p>
            <a:pPr/>
            <a:r>
              <a:t>Title Text</a:t>
            </a:r>
          </a:p>
        </p:txBody>
      </p:sp>
      <p:sp>
        <p:nvSpPr>
          <p:cNvPr id="20" name="Body Level One…"/>
          <p:cNvSpPr txBox="1"/>
          <p:nvPr>
            <p:ph type="body" sz="quarter" idx="1"/>
          </p:nvPr>
        </p:nvSpPr>
        <p:spPr>
          <a:xfrm>
            <a:off x="1136194" y="2894945"/>
            <a:ext cx="5654751" cy="1314451"/>
          </a:xfrm>
          <a:prstGeom prst="rect">
            <a:avLst/>
          </a:prstGeom>
        </p:spPr>
        <p:txBody>
          <a:bodyPr>
            <a:normAutofit fontScale="100000" lnSpcReduction="0"/>
          </a:bodyPr>
          <a:lstStyle>
            <a:lvl1pPr>
              <a:defRPr>
                <a:solidFill>
                  <a:srgbClr val="4A4F55"/>
                </a:solidFill>
              </a:defRPr>
            </a:lvl1pPr>
            <a:lvl2pPr marL="0" indent="342900">
              <a:buSzTx/>
              <a:buNone/>
              <a:defRPr>
                <a:solidFill>
                  <a:srgbClr val="4A4F55"/>
                </a:solidFill>
              </a:defRPr>
            </a:lvl2pPr>
            <a:lvl3pPr marL="0" indent="685800">
              <a:buSzTx/>
              <a:buNone/>
              <a:defRPr>
                <a:solidFill>
                  <a:srgbClr val="4A4F55"/>
                </a:solidFill>
              </a:defRPr>
            </a:lvl3pPr>
            <a:lvl4pPr marL="0" indent="1028700">
              <a:buSzTx/>
              <a:buNone/>
              <a:defRPr>
                <a:solidFill>
                  <a:srgbClr val="4A4F55"/>
                </a:solidFill>
              </a:defRPr>
            </a:lvl4pPr>
            <a:lvl5pPr marL="0" indent="1371600">
              <a:buSzTx/>
              <a:buNone/>
              <a:defRPr>
                <a:solidFill>
                  <a:srgbClr val="4A4F55"/>
                </a:solidFill>
              </a:defRPr>
            </a:lvl5pPr>
          </a:lstStyle>
          <a:p>
            <a:pPr/>
            <a:r>
              <a:t>Body Level One</a:t>
            </a:r>
          </a:p>
          <a:p>
            <a:pPr lvl="1"/>
            <a:r>
              <a:t>Body Level Two</a:t>
            </a:r>
          </a:p>
          <a:p>
            <a:pPr lvl="2"/>
            <a:r>
              <a:t>Body Level Three</a:t>
            </a:r>
          </a:p>
          <a:p>
            <a:pPr lvl="3"/>
            <a:r>
              <a:t>Body Level Four</a:t>
            </a:r>
          </a:p>
          <a:p>
            <a:pPr lvl="4"/>
            <a:r>
              <a:t>Body Level Five</a:t>
            </a:r>
          </a:p>
        </p:txBody>
      </p:sp>
      <p:sp>
        <p:nvSpPr>
          <p:cNvPr id="21" name="Slide Number"/>
          <p:cNvSpPr txBox="1"/>
          <p:nvPr>
            <p:ph type="sldNum" sz="quarter" idx="2"/>
          </p:nvPr>
        </p:nvSpPr>
        <p:spPr>
          <a:xfrm>
            <a:off x="8923997" y="4903620"/>
            <a:ext cx="220003" cy="205915"/>
          </a:xfrm>
          <a:prstGeom prst="rect">
            <a:avLst/>
          </a:prstGeom>
        </p:spPr>
        <p:txBody>
          <a:bodyPr/>
          <a:lstStyle/>
          <a:p>
            <a:pPr/>
            <a:fld id="{86CB4B4D-7CA3-9044-876B-883B54F8677D}" type="slidenum"/>
          </a:p>
        </p:txBody>
      </p:sp>
      <p:pic>
        <p:nvPicPr>
          <p:cNvPr id="22" name="Picture 17" descr="Picture 17"/>
          <p:cNvPicPr>
            <a:picLocks noChangeAspect="1"/>
          </p:cNvPicPr>
          <p:nvPr/>
        </p:nvPicPr>
        <p:blipFill>
          <a:blip r:embed="rId3">
            <a:extLst/>
          </a:blip>
          <a:stretch>
            <a:fillRect/>
          </a:stretch>
        </p:blipFill>
        <p:spPr>
          <a:xfrm>
            <a:off x="0" y="0"/>
            <a:ext cx="9144000" cy="1262063"/>
          </a:xfrm>
          <a:prstGeom prst="rect">
            <a:avLst/>
          </a:prstGeom>
          <a:ln w="12700">
            <a:miter lim="400000"/>
          </a:ln>
        </p:spPr>
      </p:pic>
      <p:pic>
        <p:nvPicPr>
          <p:cNvPr id="23" name="Picture 5" descr="Picture 5"/>
          <p:cNvPicPr>
            <a:picLocks noChangeAspect="1"/>
          </p:cNvPicPr>
          <p:nvPr/>
        </p:nvPicPr>
        <p:blipFill>
          <a:blip r:embed="rId4">
            <a:extLst/>
          </a:blip>
          <a:srcRect l="0" t="0" r="0" b="6846"/>
          <a:stretch>
            <a:fillRect/>
          </a:stretch>
        </p:blipFill>
        <p:spPr>
          <a:xfrm>
            <a:off x="299504" y="184148"/>
            <a:ext cx="1819687" cy="1937261"/>
          </a:xfrm>
          <a:prstGeom prst="rect">
            <a:avLst/>
          </a:prstGeom>
          <a:ln w="12700">
            <a:miter lim="400000"/>
          </a:ln>
        </p:spPr>
      </p:pic>
      <p:pic>
        <p:nvPicPr>
          <p:cNvPr id="24" name="Picture 19" descr="Picture 19"/>
          <p:cNvPicPr>
            <a:picLocks noChangeAspect="1"/>
          </p:cNvPicPr>
          <p:nvPr/>
        </p:nvPicPr>
        <p:blipFill>
          <a:blip r:embed="rId5">
            <a:extLst/>
          </a:blip>
          <a:stretch>
            <a:fillRect/>
          </a:stretch>
        </p:blipFill>
        <p:spPr>
          <a:xfrm>
            <a:off x="2096677" y="934104"/>
            <a:ext cx="6928451" cy="538524"/>
          </a:xfrm>
          <a:prstGeom prst="rect">
            <a:avLst/>
          </a:prstGeom>
          <a:ln w="12700">
            <a:miter lim="400000"/>
          </a:ln>
        </p:spPr>
      </p:pic>
      <p:pic>
        <p:nvPicPr>
          <p:cNvPr id="25" name="Picture 21" descr="Picture 21"/>
          <p:cNvPicPr>
            <a:picLocks noChangeAspect="1"/>
          </p:cNvPicPr>
          <p:nvPr/>
        </p:nvPicPr>
        <p:blipFill>
          <a:blip r:embed="rId6">
            <a:alphaModFix amt="12000"/>
            <a:extLst/>
          </a:blip>
          <a:srcRect l="4752" t="1940" r="0" b="51083"/>
          <a:stretch>
            <a:fillRect/>
          </a:stretch>
        </p:blipFill>
        <p:spPr>
          <a:xfrm>
            <a:off x="6864096" y="1829521"/>
            <a:ext cx="1832859" cy="3313980"/>
          </a:xfrm>
          <a:prstGeom prst="rect">
            <a:avLst/>
          </a:prstGeom>
          <a:ln w="12700">
            <a:miter lim="400000"/>
          </a:ln>
        </p:spPr>
      </p:pic>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Section Header">
    <p:spTree>
      <p:nvGrpSpPr>
        <p:cNvPr id="1" name=""/>
        <p:cNvGrpSpPr/>
        <p:nvPr/>
      </p:nvGrpSpPr>
      <p:grpSpPr>
        <a:xfrm>
          <a:off x="0" y="0"/>
          <a:ext cx="0" cy="0"/>
          <a:chOff x="0" y="0"/>
          <a:chExt cx="0" cy="0"/>
        </a:xfrm>
      </p:grpSpPr>
      <p:pic>
        <p:nvPicPr>
          <p:cNvPr id="164"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165"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pic>
        <p:nvPicPr>
          <p:cNvPr id="166" name="Picture 18" descr="Picture 18"/>
          <p:cNvPicPr>
            <a:picLocks noChangeAspect="1"/>
          </p:cNvPicPr>
          <p:nvPr/>
        </p:nvPicPr>
        <p:blipFill>
          <a:blip r:embed="rId3">
            <a:extLst/>
          </a:blip>
          <a:stretch>
            <a:fillRect/>
          </a:stretch>
        </p:blipFill>
        <p:spPr>
          <a:xfrm>
            <a:off x="0" y="-9564"/>
            <a:ext cx="5387333" cy="5161998"/>
          </a:xfrm>
          <a:prstGeom prst="rect">
            <a:avLst/>
          </a:prstGeom>
          <a:ln w="12700">
            <a:miter lim="400000"/>
          </a:ln>
        </p:spPr>
      </p:pic>
      <p:grpSp>
        <p:nvGrpSpPr>
          <p:cNvPr id="169" name="Group 15"/>
          <p:cNvGrpSpPr/>
          <p:nvPr/>
        </p:nvGrpSpPr>
        <p:grpSpPr>
          <a:xfrm>
            <a:off x="2071687" y="-10886"/>
            <a:ext cx="6399492" cy="5143502"/>
            <a:chOff x="0" y="0"/>
            <a:chExt cx="6399490" cy="5143500"/>
          </a:xfrm>
        </p:grpSpPr>
        <p:sp>
          <p:nvSpPr>
            <p:cNvPr id="167" name="Rectangle 16"/>
            <p:cNvSpPr/>
            <p:nvPr/>
          </p:nvSpPr>
          <p:spPr>
            <a:xfrm rot="10800000">
              <a:off x="3328992" y="7221"/>
              <a:ext cx="3070499" cy="5136280"/>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8" name="Triangle 17"/>
            <p:cNvSpPr/>
            <p:nvPr/>
          </p:nvSpPr>
          <p:spPr>
            <a:xfrm rot="16200000">
              <a:off x="-907255" y="907254"/>
              <a:ext cx="5143502" cy="33289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grpSp>
        <p:nvGrpSpPr>
          <p:cNvPr id="172" name="Group 14"/>
          <p:cNvGrpSpPr/>
          <p:nvPr/>
        </p:nvGrpSpPr>
        <p:grpSpPr>
          <a:xfrm>
            <a:off x="2589183" y="-16820"/>
            <a:ext cx="6548805" cy="5169256"/>
            <a:chOff x="0" y="0"/>
            <a:chExt cx="6548803" cy="5169255"/>
          </a:xfrm>
        </p:grpSpPr>
        <p:sp>
          <p:nvSpPr>
            <p:cNvPr id="170" name="Rectangle 11"/>
            <p:cNvSpPr/>
            <p:nvPr/>
          </p:nvSpPr>
          <p:spPr>
            <a:xfrm rot="10800000">
              <a:off x="3317477" y="7256"/>
              <a:ext cx="3231327" cy="5161998"/>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71" name="Triangle 12"/>
            <p:cNvSpPr/>
            <p:nvPr/>
          </p:nvSpPr>
          <p:spPr>
            <a:xfrm rot="16200000">
              <a:off x="-925890" y="925889"/>
              <a:ext cx="5169256" cy="33174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73" name="Freeform 9"/>
          <p:cNvSpPr/>
          <p:nvPr/>
        </p:nvSpPr>
        <p:spPr>
          <a:xfrm rot="12780000">
            <a:off x="4208374" y="-421297"/>
            <a:ext cx="153843" cy="4527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99" y="629"/>
                </a:moveTo>
                <a:lnTo>
                  <a:pt x="20244" y="0"/>
                </a:lnTo>
                <a:cubicBezTo>
                  <a:pt x="20696" y="7031"/>
                  <a:pt x="21148" y="14062"/>
                  <a:pt x="21600" y="21094"/>
                </a:cubicBezTo>
                <a:cubicBezTo>
                  <a:pt x="3851" y="21483"/>
                  <a:pt x="7200" y="21431"/>
                  <a:pt x="0" y="21600"/>
                </a:cubicBezTo>
                <a:cubicBezTo>
                  <a:pt x="838" y="14778"/>
                  <a:pt x="2061" y="7450"/>
                  <a:pt x="2899" y="629"/>
                </a:cubicBezTo>
                <a:close/>
              </a:path>
            </a:pathLst>
          </a:custGeom>
          <a:solidFill>
            <a:srgbClr val="FCC90A"/>
          </a:solidFill>
          <a:ln w="12700">
            <a:miter lim="400000"/>
          </a:ln>
        </p:spPr>
        <p:txBody>
          <a:bodyPr lIns="45719" rIns="45719" anchor="ctr"/>
          <a:lstStyle/>
          <a:p>
            <a:pPr algn="ctr">
              <a:defRPr>
                <a:solidFill>
                  <a:srgbClr val="FFFFFF"/>
                </a:solidFill>
              </a:defRPr>
            </a:pPr>
          </a:p>
        </p:txBody>
      </p:sp>
      <p:sp>
        <p:nvSpPr>
          <p:cNvPr id="174" name="Title Text"/>
          <p:cNvSpPr txBox="1"/>
          <p:nvPr>
            <p:ph type="title"/>
          </p:nvPr>
        </p:nvSpPr>
        <p:spPr>
          <a:xfrm>
            <a:off x="4520563" y="2612014"/>
            <a:ext cx="3592514" cy="1021556"/>
          </a:xfrm>
          <a:prstGeom prst="rect">
            <a:avLst/>
          </a:prstGeom>
        </p:spPr>
        <p:txBody>
          <a:bodyPr anchor="t"/>
          <a:lstStyle>
            <a:lvl1pPr>
              <a:defRPr cap="all" sz="2400"/>
            </a:lvl1pPr>
          </a:lstStyle>
          <a:p>
            <a:pPr/>
            <a:r>
              <a:t>Title Text</a:t>
            </a:r>
          </a:p>
        </p:txBody>
      </p:sp>
      <p:sp>
        <p:nvSpPr>
          <p:cNvPr id="175" name="Body Level One…"/>
          <p:cNvSpPr txBox="1"/>
          <p:nvPr>
            <p:ph type="body" sz="quarter" idx="1"/>
          </p:nvPr>
        </p:nvSpPr>
        <p:spPr>
          <a:xfrm>
            <a:off x="4520563" y="3633570"/>
            <a:ext cx="3592514" cy="344091"/>
          </a:xfrm>
          <a:prstGeom prst="rect">
            <a:avLst/>
          </a:prstGeom>
        </p:spPr>
        <p:txBody>
          <a:bodyPr anchor="b">
            <a:normAutofit fontScale="100000" lnSpcReduction="0"/>
          </a:bodyPr>
          <a:lstStyle>
            <a:lvl1pPr>
              <a:spcBef>
                <a:spcPts val="300"/>
              </a:spcBef>
              <a:defRPr sz="1500">
                <a:solidFill>
                  <a:srgbClr val="4A4F55"/>
                </a:solidFill>
              </a:defRPr>
            </a:lvl1pPr>
            <a:lvl2pPr marL="0" indent="342900">
              <a:spcBef>
                <a:spcPts val="300"/>
              </a:spcBef>
              <a:buSzTx/>
              <a:buNone/>
              <a:defRPr sz="1500">
                <a:solidFill>
                  <a:srgbClr val="4A4F55"/>
                </a:solidFill>
              </a:defRPr>
            </a:lvl2pPr>
            <a:lvl3pPr marL="0" indent="685800">
              <a:spcBef>
                <a:spcPts val="300"/>
              </a:spcBef>
              <a:buSzTx/>
              <a:buNone/>
              <a:defRPr sz="1500">
                <a:solidFill>
                  <a:srgbClr val="4A4F55"/>
                </a:solidFill>
              </a:defRPr>
            </a:lvl3pPr>
            <a:lvl4pPr marL="0" indent="1028700">
              <a:spcBef>
                <a:spcPts val="300"/>
              </a:spcBef>
              <a:buSzTx/>
              <a:buNone/>
              <a:defRPr sz="1500">
                <a:solidFill>
                  <a:srgbClr val="4A4F55"/>
                </a:solidFill>
              </a:defRPr>
            </a:lvl4pPr>
            <a:lvl5pPr marL="0" indent="1371600">
              <a:spcBef>
                <a:spcPts val="300"/>
              </a:spcBef>
              <a:buSzTx/>
              <a:buNone/>
              <a:defRPr sz="1500">
                <a:solidFill>
                  <a:srgbClr val="4A4F55"/>
                </a:solidFill>
              </a:defRPr>
            </a:lvl5pPr>
          </a:lstStyle>
          <a:p>
            <a:pPr/>
            <a:r>
              <a:t>Body Level One</a:t>
            </a:r>
          </a:p>
          <a:p>
            <a:pPr lvl="1"/>
            <a:r>
              <a:t>Body Level Two</a:t>
            </a:r>
          </a:p>
          <a:p>
            <a:pPr lvl="2"/>
            <a:r>
              <a:t>Body Level Three</a:t>
            </a:r>
          </a:p>
          <a:p>
            <a:pPr lvl="3"/>
            <a:r>
              <a:t>Body Level Four</a:t>
            </a:r>
          </a:p>
          <a:p>
            <a:pPr lvl="4"/>
            <a:r>
              <a:t>Body Level Five</a:t>
            </a:r>
          </a:p>
        </p:txBody>
      </p:sp>
      <p:sp>
        <p:nvSpPr>
          <p:cNvPr id="1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_Section Header">
    <p:spTree>
      <p:nvGrpSpPr>
        <p:cNvPr id="1" name=""/>
        <p:cNvGrpSpPr/>
        <p:nvPr/>
      </p:nvGrpSpPr>
      <p:grpSpPr>
        <a:xfrm>
          <a:off x="0" y="0"/>
          <a:ext cx="0" cy="0"/>
          <a:chOff x="0" y="0"/>
          <a:chExt cx="0" cy="0"/>
        </a:xfrm>
      </p:grpSpPr>
      <p:pic>
        <p:nvPicPr>
          <p:cNvPr id="183"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184"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pic>
        <p:nvPicPr>
          <p:cNvPr id="185" name="Picture 4" descr="Picture 4"/>
          <p:cNvPicPr>
            <a:picLocks noChangeAspect="1"/>
          </p:cNvPicPr>
          <p:nvPr/>
        </p:nvPicPr>
        <p:blipFill>
          <a:blip r:embed="rId3">
            <a:extLst/>
          </a:blip>
          <a:stretch>
            <a:fillRect/>
          </a:stretch>
        </p:blipFill>
        <p:spPr>
          <a:xfrm>
            <a:off x="3369971" y="-8961"/>
            <a:ext cx="5774029" cy="5143409"/>
          </a:xfrm>
          <a:prstGeom prst="rect">
            <a:avLst/>
          </a:prstGeom>
          <a:ln w="12700">
            <a:miter lim="400000"/>
          </a:ln>
        </p:spPr>
      </p:pic>
      <p:grpSp>
        <p:nvGrpSpPr>
          <p:cNvPr id="188" name="Group 15"/>
          <p:cNvGrpSpPr/>
          <p:nvPr/>
        </p:nvGrpSpPr>
        <p:grpSpPr>
          <a:xfrm>
            <a:off x="439199" y="-1"/>
            <a:ext cx="6377355" cy="5154357"/>
            <a:chOff x="0" y="0"/>
            <a:chExt cx="6377353" cy="5154355"/>
          </a:xfrm>
        </p:grpSpPr>
        <p:sp>
          <p:nvSpPr>
            <p:cNvPr id="186" name="Rectangle 16"/>
            <p:cNvSpPr/>
            <p:nvPr/>
          </p:nvSpPr>
          <p:spPr>
            <a:xfrm>
              <a:off x="-1" y="0"/>
              <a:ext cx="3059878" cy="5147119"/>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7" name="Triangle 17"/>
            <p:cNvSpPr/>
            <p:nvPr/>
          </p:nvSpPr>
          <p:spPr>
            <a:xfrm rot="5400000">
              <a:off x="2141437" y="918438"/>
              <a:ext cx="5154357" cy="33174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grpSp>
        <p:nvGrpSpPr>
          <p:cNvPr id="191" name="Group 14"/>
          <p:cNvGrpSpPr/>
          <p:nvPr/>
        </p:nvGrpSpPr>
        <p:grpSpPr>
          <a:xfrm>
            <a:off x="-80648" y="-3"/>
            <a:ext cx="6377355" cy="5156081"/>
            <a:chOff x="0" y="0"/>
            <a:chExt cx="6377353" cy="5156080"/>
          </a:xfrm>
        </p:grpSpPr>
        <p:sp>
          <p:nvSpPr>
            <p:cNvPr id="189" name="Rectangle 11"/>
            <p:cNvSpPr/>
            <p:nvPr/>
          </p:nvSpPr>
          <p:spPr>
            <a:xfrm>
              <a:off x="-1" y="0"/>
              <a:ext cx="3059878" cy="514884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0" name="Triangle 12"/>
            <p:cNvSpPr/>
            <p:nvPr/>
          </p:nvSpPr>
          <p:spPr>
            <a:xfrm rot="5400000">
              <a:off x="2140574" y="919301"/>
              <a:ext cx="5156082" cy="33174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92" name="Freeform 9"/>
          <p:cNvSpPr/>
          <p:nvPr/>
        </p:nvSpPr>
        <p:spPr>
          <a:xfrm rot="1956372">
            <a:off x="4575728" y="1038849"/>
            <a:ext cx="133536" cy="4514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0" y="630"/>
                </a:moveTo>
                <a:lnTo>
                  <a:pt x="20120" y="0"/>
                </a:lnTo>
                <a:cubicBezTo>
                  <a:pt x="20613" y="7044"/>
                  <a:pt x="21106" y="14087"/>
                  <a:pt x="21600" y="21131"/>
                </a:cubicBezTo>
                <a:lnTo>
                  <a:pt x="0" y="21600"/>
                </a:lnTo>
                <a:cubicBezTo>
                  <a:pt x="915" y="14766"/>
                  <a:pt x="266" y="7463"/>
                  <a:pt x="1180" y="630"/>
                </a:cubicBezTo>
                <a:close/>
              </a:path>
            </a:pathLst>
          </a:custGeom>
          <a:solidFill>
            <a:srgbClr val="FCC90A"/>
          </a:solidFill>
          <a:ln w="12700">
            <a:miter lim="400000"/>
          </a:ln>
        </p:spPr>
        <p:txBody>
          <a:bodyPr lIns="45719" rIns="45719" anchor="ctr"/>
          <a:lstStyle/>
          <a:p>
            <a:pPr algn="ctr">
              <a:defRPr>
                <a:solidFill>
                  <a:srgbClr val="FFFFFF"/>
                </a:solidFill>
              </a:defRPr>
            </a:pPr>
          </a:p>
        </p:txBody>
      </p:sp>
      <p:sp>
        <p:nvSpPr>
          <p:cNvPr id="193" name="Title Text"/>
          <p:cNvSpPr txBox="1"/>
          <p:nvPr>
            <p:ph type="title"/>
          </p:nvPr>
        </p:nvSpPr>
        <p:spPr>
          <a:xfrm>
            <a:off x="601358" y="470882"/>
            <a:ext cx="3592513" cy="1021556"/>
          </a:xfrm>
          <a:prstGeom prst="rect">
            <a:avLst/>
          </a:prstGeom>
        </p:spPr>
        <p:txBody>
          <a:bodyPr anchor="t"/>
          <a:lstStyle>
            <a:lvl1pPr>
              <a:defRPr cap="all" sz="2400"/>
            </a:lvl1pPr>
          </a:lstStyle>
          <a:p>
            <a:pPr/>
            <a:r>
              <a:t>Title Text</a:t>
            </a:r>
          </a:p>
        </p:txBody>
      </p:sp>
      <p:sp>
        <p:nvSpPr>
          <p:cNvPr id="194" name="Body Level One…"/>
          <p:cNvSpPr txBox="1"/>
          <p:nvPr>
            <p:ph type="body" sz="quarter" idx="1"/>
          </p:nvPr>
        </p:nvSpPr>
        <p:spPr>
          <a:xfrm>
            <a:off x="601358" y="1492437"/>
            <a:ext cx="3592513" cy="344091"/>
          </a:xfrm>
          <a:prstGeom prst="rect">
            <a:avLst/>
          </a:prstGeom>
        </p:spPr>
        <p:txBody>
          <a:bodyPr anchor="b">
            <a:normAutofit fontScale="100000" lnSpcReduction="0"/>
          </a:bodyPr>
          <a:lstStyle>
            <a:lvl1pPr>
              <a:spcBef>
                <a:spcPts val="300"/>
              </a:spcBef>
              <a:defRPr sz="1500">
                <a:solidFill>
                  <a:srgbClr val="4A4F55"/>
                </a:solidFill>
              </a:defRPr>
            </a:lvl1pPr>
            <a:lvl2pPr marL="0" indent="342900">
              <a:spcBef>
                <a:spcPts val="300"/>
              </a:spcBef>
              <a:buSzTx/>
              <a:buNone/>
              <a:defRPr sz="1500">
                <a:solidFill>
                  <a:srgbClr val="4A4F55"/>
                </a:solidFill>
              </a:defRPr>
            </a:lvl2pPr>
            <a:lvl3pPr marL="0" indent="685800">
              <a:spcBef>
                <a:spcPts val="300"/>
              </a:spcBef>
              <a:buSzTx/>
              <a:buNone/>
              <a:defRPr sz="1500">
                <a:solidFill>
                  <a:srgbClr val="4A4F55"/>
                </a:solidFill>
              </a:defRPr>
            </a:lvl3pPr>
            <a:lvl4pPr marL="0" indent="1028700">
              <a:spcBef>
                <a:spcPts val="300"/>
              </a:spcBef>
              <a:buSzTx/>
              <a:buNone/>
              <a:defRPr sz="1500">
                <a:solidFill>
                  <a:srgbClr val="4A4F55"/>
                </a:solidFill>
              </a:defRPr>
            </a:lvl4pPr>
            <a:lvl5pPr marL="0" indent="1371600">
              <a:spcBef>
                <a:spcPts val="300"/>
              </a:spcBef>
              <a:buSzTx/>
              <a:buNone/>
              <a:defRPr sz="1500">
                <a:solidFill>
                  <a:srgbClr val="4A4F55"/>
                </a:solidFill>
              </a:defRPr>
            </a:lvl5pPr>
          </a:lstStyle>
          <a:p>
            <a:pPr/>
            <a:r>
              <a:t>Body Level One</a:t>
            </a:r>
          </a:p>
          <a:p>
            <a:pPr lvl="1"/>
            <a:r>
              <a:t>Body Level Two</a:t>
            </a:r>
          </a:p>
          <a:p>
            <a:pPr lvl="2"/>
            <a:r>
              <a:t>Body Level Three</a:t>
            </a:r>
          </a:p>
          <a:p>
            <a:pPr lvl="3"/>
            <a:r>
              <a:t>Body Level Four</a:t>
            </a:r>
          </a:p>
          <a:p>
            <a:pPr lvl="4"/>
            <a:r>
              <a:t>Body Level Five</a:t>
            </a:r>
          </a:p>
        </p:txBody>
      </p:sp>
      <p:sp>
        <p:nvSpPr>
          <p:cNvPr id="1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6_Section Header">
    <p:spTree>
      <p:nvGrpSpPr>
        <p:cNvPr id="1" name=""/>
        <p:cNvGrpSpPr/>
        <p:nvPr/>
      </p:nvGrpSpPr>
      <p:grpSpPr>
        <a:xfrm>
          <a:off x="0" y="0"/>
          <a:ext cx="0" cy="0"/>
          <a:chOff x="0" y="0"/>
          <a:chExt cx="0" cy="0"/>
        </a:xfrm>
      </p:grpSpPr>
      <p:pic>
        <p:nvPicPr>
          <p:cNvPr id="202"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203"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pic>
        <p:nvPicPr>
          <p:cNvPr id="204" name="Picture 7" descr="Picture 7"/>
          <p:cNvPicPr>
            <a:picLocks noChangeAspect="1"/>
          </p:cNvPicPr>
          <p:nvPr/>
        </p:nvPicPr>
        <p:blipFill>
          <a:blip r:embed="rId3">
            <a:extLst/>
          </a:blip>
          <a:stretch>
            <a:fillRect/>
          </a:stretch>
        </p:blipFill>
        <p:spPr>
          <a:xfrm>
            <a:off x="4607448" y="0"/>
            <a:ext cx="4536552" cy="5125355"/>
          </a:xfrm>
          <a:prstGeom prst="rect">
            <a:avLst/>
          </a:prstGeom>
          <a:ln w="12700">
            <a:miter lim="400000"/>
          </a:ln>
        </p:spPr>
      </p:pic>
      <p:sp>
        <p:nvSpPr>
          <p:cNvPr id="205" name="Title Text"/>
          <p:cNvSpPr txBox="1"/>
          <p:nvPr>
            <p:ph type="title"/>
          </p:nvPr>
        </p:nvSpPr>
        <p:spPr>
          <a:xfrm>
            <a:off x="512001" y="644503"/>
            <a:ext cx="3592513" cy="1021556"/>
          </a:xfrm>
          <a:prstGeom prst="rect">
            <a:avLst/>
          </a:prstGeom>
        </p:spPr>
        <p:txBody>
          <a:bodyPr anchor="t"/>
          <a:lstStyle>
            <a:lvl1pPr>
              <a:defRPr cap="all" sz="2400"/>
            </a:lvl1pPr>
          </a:lstStyle>
          <a:p>
            <a:pPr/>
            <a:r>
              <a:t>Title Text</a:t>
            </a:r>
          </a:p>
        </p:txBody>
      </p:sp>
      <p:sp>
        <p:nvSpPr>
          <p:cNvPr id="206" name="Body Level One…"/>
          <p:cNvSpPr txBox="1"/>
          <p:nvPr>
            <p:ph type="body" sz="quarter" idx="1"/>
          </p:nvPr>
        </p:nvSpPr>
        <p:spPr>
          <a:xfrm>
            <a:off x="512001" y="1666058"/>
            <a:ext cx="3592513" cy="344091"/>
          </a:xfrm>
          <a:prstGeom prst="rect">
            <a:avLst/>
          </a:prstGeom>
        </p:spPr>
        <p:txBody>
          <a:bodyPr anchor="b">
            <a:normAutofit fontScale="100000" lnSpcReduction="0"/>
          </a:bodyPr>
          <a:lstStyle>
            <a:lvl1pPr>
              <a:spcBef>
                <a:spcPts val="300"/>
              </a:spcBef>
              <a:defRPr sz="1500">
                <a:solidFill>
                  <a:srgbClr val="4A4F55"/>
                </a:solidFill>
              </a:defRPr>
            </a:lvl1pPr>
            <a:lvl2pPr marL="0" indent="342900">
              <a:spcBef>
                <a:spcPts val="300"/>
              </a:spcBef>
              <a:buSzTx/>
              <a:buNone/>
              <a:defRPr sz="1500">
                <a:solidFill>
                  <a:srgbClr val="4A4F55"/>
                </a:solidFill>
              </a:defRPr>
            </a:lvl2pPr>
            <a:lvl3pPr marL="0" indent="685800">
              <a:spcBef>
                <a:spcPts val="300"/>
              </a:spcBef>
              <a:buSzTx/>
              <a:buNone/>
              <a:defRPr sz="1500">
                <a:solidFill>
                  <a:srgbClr val="4A4F55"/>
                </a:solidFill>
              </a:defRPr>
            </a:lvl3pPr>
            <a:lvl4pPr marL="0" indent="1028700">
              <a:spcBef>
                <a:spcPts val="300"/>
              </a:spcBef>
              <a:buSzTx/>
              <a:buNone/>
              <a:defRPr sz="1500">
                <a:solidFill>
                  <a:srgbClr val="4A4F55"/>
                </a:solidFill>
              </a:defRPr>
            </a:lvl4pPr>
            <a:lvl5pPr marL="0" indent="1371600">
              <a:spcBef>
                <a:spcPts val="300"/>
              </a:spcBef>
              <a:buSzTx/>
              <a:buNone/>
              <a:defRPr sz="1500">
                <a:solidFill>
                  <a:srgbClr val="4A4F55"/>
                </a:solidFill>
              </a:defRPr>
            </a:lvl5pPr>
          </a:lstStyle>
          <a:p>
            <a:pPr/>
            <a:r>
              <a:t>Body Level One</a:t>
            </a:r>
          </a:p>
          <a:p>
            <a:pPr lvl="1"/>
            <a:r>
              <a:t>Body Level Two</a:t>
            </a:r>
          </a:p>
          <a:p>
            <a:pPr lvl="2"/>
            <a:r>
              <a:t>Body Level Three</a:t>
            </a:r>
          </a:p>
          <a:p>
            <a:pPr lvl="3"/>
            <a:r>
              <a:t>Body Level Four</a:t>
            </a:r>
          </a:p>
          <a:p>
            <a:pPr lvl="4"/>
            <a:r>
              <a:t>Body Level Five</a:t>
            </a:r>
          </a:p>
        </p:txBody>
      </p:sp>
      <p:sp>
        <p:nvSpPr>
          <p:cNvPr id="207" name="Slide Number"/>
          <p:cNvSpPr txBox="1"/>
          <p:nvPr>
            <p:ph type="sldNum" sz="quarter" idx="2"/>
          </p:nvPr>
        </p:nvSpPr>
        <p:spPr>
          <a:prstGeom prst="rect">
            <a:avLst/>
          </a:prstGeom>
        </p:spPr>
        <p:txBody>
          <a:bodyPr/>
          <a:lstStyle/>
          <a:p>
            <a:pPr/>
            <a:fld id="{86CB4B4D-7CA3-9044-876B-883B54F8677D}" type="slidenum"/>
          </a:p>
        </p:txBody>
      </p:sp>
      <p:sp>
        <p:nvSpPr>
          <p:cNvPr id="208" name="Freeform 9"/>
          <p:cNvSpPr/>
          <p:nvPr/>
        </p:nvSpPr>
        <p:spPr>
          <a:xfrm flipH="1">
            <a:off x="4607448" y="729324"/>
            <a:ext cx="147432" cy="4414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59" y="634"/>
                </a:moveTo>
                <a:lnTo>
                  <a:pt x="21600" y="0"/>
                </a:lnTo>
                <a:lnTo>
                  <a:pt x="21600" y="21600"/>
                </a:lnTo>
                <a:lnTo>
                  <a:pt x="0" y="21600"/>
                </a:lnTo>
                <a:cubicBezTo>
                  <a:pt x="853" y="14611"/>
                  <a:pt x="1706" y="7623"/>
                  <a:pt x="2559" y="634"/>
                </a:cubicBezTo>
                <a:close/>
              </a:path>
            </a:pathLst>
          </a:custGeom>
          <a:solidFill>
            <a:srgbClr val="FCC90A"/>
          </a:solidFill>
          <a:ln w="12700">
            <a:miter lim="400000"/>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eader Only">
    <p:spTree>
      <p:nvGrpSpPr>
        <p:cNvPr id="1" name=""/>
        <p:cNvGrpSpPr/>
        <p:nvPr/>
      </p:nvGrpSpPr>
      <p:grpSpPr>
        <a:xfrm>
          <a:off x="0" y="0"/>
          <a:ext cx="0" cy="0"/>
          <a:chOff x="0" y="0"/>
          <a:chExt cx="0" cy="0"/>
        </a:xfrm>
      </p:grpSpPr>
      <p:sp>
        <p:nvSpPr>
          <p:cNvPr id="215" name="Slide Number"/>
          <p:cNvSpPr txBox="1"/>
          <p:nvPr>
            <p:ph type="sldNum" sz="quarter" idx="2"/>
          </p:nvPr>
        </p:nvSpPr>
        <p:spPr>
          <a:prstGeom prst="rect">
            <a:avLst/>
          </a:prstGeom>
        </p:spPr>
        <p:txBody>
          <a:bodyPr/>
          <a:lstStyle/>
          <a:p>
            <a:pPr/>
            <a:fld id="{86CB4B4D-7CA3-9044-876B-883B54F8677D}" type="slidenum"/>
          </a:p>
        </p:txBody>
      </p:sp>
      <p:sp>
        <p:nvSpPr>
          <p:cNvPr id="216" name="CLICK TO EDIT MASTER TITLE STYLE"/>
          <p:cNvSpPr txBox="1"/>
          <p:nvPr>
            <p:ph type="title" hasCustomPrompt="1"/>
          </p:nvPr>
        </p:nvSpPr>
        <p:spPr>
          <a:prstGeom prst="rect">
            <a:avLst/>
          </a:prstGeom>
        </p:spPr>
        <p:txBody>
          <a:bodyPr/>
          <a:lstStyle/>
          <a:p>
            <a:pPr/>
            <a:r>
              <a:t>CLICK TO EDIT MASTER TITLE STYLE</a:t>
            </a: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Header &amp; Subtitle">
    <p:spTree>
      <p:nvGrpSpPr>
        <p:cNvPr id="1" name=""/>
        <p:cNvGrpSpPr/>
        <p:nvPr/>
      </p:nvGrpSpPr>
      <p:grpSpPr>
        <a:xfrm>
          <a:off x="0" y="0"/>
          <a:ext cx="0" cy="0"/>
          <a:chOff x="0" y="0"/>
          <a:chExt cx="0" cy="0"/>
        </a:xfrm>
      </p:grpSpPr>
      <p:pic>
        <p:nvPicPr>
          <p:cNvPr id="223"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224"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sp>
        <p:nvSpPr>
          <p:cNvPr id="225" name="Slide Number"/>
          <p:cNvSpPr txBox="1"/>
          <p:nvPr>
            <p:ph type="sldNum" sz="quarter" idx="2"/>
          </p:nvPr>
        </p:nvSpPr>
        <p:spPr>
          <a:prstGeom prst="rect">
            <a:avLst/>
          </a:prstGeom>
        </p:spPr>
        <p:txBody>
          <a:bodyPr/>
          <a:lstStyle/>
          <a:p>
            <a:pPr/>
            <a:fld id="{86CB4B4D-7CA3-9044-876B-883B54F8677D}" type="slidenum"/>
          </a:p>
        </p:txBody>
      </p:sp>
      <p:sp>
        <p:nvSpPr>
          <p:cNvPr id="226" name="CLICK TO EDIT MASTER TITLE STYLE"/>
          <p:cNvSpPr txBox="1"/>
          <p:nvPr>
            <p:ph type="title" hasCustomPrompt="1"/>
          </p:nvPr>
        </p:nvSpPr>
        <p:spPr>
          <a:prstGeom prst="rect">
            <a:avLst/>
          </a:prstGeom>
        </p:spPr>
        <p:txBody>
          <a:bodyPr/>
          <a:lstStyle/>
          <a:p>
            <a:pPr/>
            <a:r>
              <a:t>CLICK TO EDIT MASTER TITLE STYLE</a:t>
            </a:r>
          </a:p>
        </p:txBody>
      </p:sp>
      <p:pic>
        <p:nvPicPr>
          <p:cNvPr id="227" name="Picture 11" descr="Picture 11"/>
          <p:cNvPicPr>
            <a:picLocks noChangeAspect="1"/>
          </p:cNvPicPr>
          <p:nvPr/>
        </p:nvPicPr>
        <p:blipFill>
          <a:blip r:embed="rId3">
            <a:extLst/>
          </a:blip>
          <a:stretch>
            <a:fillRect/>
          </a:stretch>
        </p:blipFill>
        <p:spPr>
          <a:xfrm>
            <a:off x="0" y="0"/>
            <a:ext cx="876602" cy="764212"/>
          </a:xfrm>
          <a:prstGeom prst="rect">
            <a:avLst/>
          </a:prstGeom>
          <a:ln w="12700">
            <a:miter lim="400000"/>
          </a:ln>
        </p:spPr>
      </p:pic>
      <p:sp>
        <p:nvSpPr>
          <p:cNvPr id="228" name="Body Level One…"/>
          <p:cNvSpPr txBox="1"/>
          <p:nvPr>
            <p:ph type="body" sz="quarter" idx="1"/>
          </p:nvPr>
        </p:nvSpPr>
        <p:spPr>
          <a:xfrm>
            <a:off x="536408" y="1146188"/>
            <a:ext cx="8140628" cy="344091"/>
          </a:xfrm>
          <a:prstGeom prst="rect">
            <a:avLst/>
          </a:prstGeom>
        </p:spPr>
        <p:txBody>
          <a:bodyPr anchor="b">
            <a:normAutofit fontScale="100000" lnSpcReduction="0"/>
          </a:bodyPr>
          <a:lstStyle>
            <a:lvl1pPr>
              <a:spcBef>
                <a:spcPts val="300"/>
              </a:spcBef>
              <a:defRPr sz="1500">
                <a:solidFill>
                  <a:srgbClr val="4A4F55"/>
                </a:solidFill>
              </a:defRPr>
            </a:lvl1pPr>
            <a:lvl2pPr marL="0" indent="342900">
              <a:spcBef>
                <a:spcPts val="300"/>
              </a:spcBef>
              <a:buSzTx/>
              <a:buNone/>
              <a:defRPr sz="1500">
                <a:solidFill>
                  <a:srgbClr val="4A4F55"/>
                </a:solidFill>
              </a:defRPr>
            </a:lvl2pPr>
            <a:lvl3pPr marL="0" indent="685800">
              <a:spcBef>
                <a:spcPts val="300"/>
              </a:spcBef>
              <a:buSzTx/>
              <a:buNone/>
              <a:defRPr sz="1500">
                <a:solidFill>
                  <a:srgbClr val="4A4F55"/>
                </a:solidFill>
              </a:defRPr>
            </a:lvl3pPr>
            <a:lvl4pPr marL="0" indent="1028700">
              <a:spcBef>
                <a:spcPts val="300"/>
              </a:spcBef>
              <a:buSzTx/>
              <a:buNone/>
              <a:defRPr sz="1500">
                <a:solidFill>
                  <a:srgbClr val="4A4F55"/>
                </a:solidFill>
              </a:defRPr>
            </a:lvl4pPr>
            <a:lvl5pPr marL="0" indent="1371600">
              <a:spcBef>
                <a:spcPts val="300"/>
              </a:spcBef>
              <a:buSzTx/>
              <a:buNone/>
              <a:defRPr sz="1500">
                <a:solidFill>
                  <a:srgbClr val="4A4F55"/>
                </a:solidFill>
              </a:defRPr>
            </a:lvl5pPr>
          </a:lstStyle>
          <a:p>
            <a:pPr/>
            <a:r>
              <a:t>Body Level One</a:t>
            </a:r>
          </a:p>
          <a:p>
            <a:pPr lvl="1"/>
            <a:r>
              <a:t>Body Level Two</a:t>
            </a:r>
          </a:p>
          <a:p>
            <a:pPr lvl="2"/>
            <a:r>
              <a:t>Body Level Three</a:t>
            </a:r>
          </a:p>
          <a:p>
            <a:pPr lvl="3"/>
            <a:r>
              <a:t>Body Level Four</a:t>
            </a:r>
          </a:p>
          <a:p>
            <a:pPr lvl="4"/>
            <a:r>
              <a:t>Body Level Five</a:t>
            </a:r>
          </a:p>
        </p:txBody>
      </p:sp>
      <p:grpSp>
        <p:nvGrpSpPr>
          <p:cNvPr id="231" name="Group 7"/>
          <p:cNvGrpSpPr/>
          <p:nvPr/>
        </p:nvGrpSpPr>
        <p:grpSpPr>
          <a:xfrm>
            <a:off x="182345" y="104248"/>
            <a:ext cx="570008" cy="4473697"/>
            <a:chOff x="0" y="0"/>
            <a:chExt cx="570006" cy="4473695"/>
          </a:xfrm>
        </p:grpSpPr>
        <p:pic>
          <p:nvPicPr>
            <p:cNvPr id="229" name="Picture 8" descr="Picture 8"/>
            <p:cNvPicPr>
              <a:picLocks noChangeAspect="1"/>
            </p:cNvPicPr>
            <p:nvPr/>
          </p:nvPicPr>
          <p:blipFill>
            <a:blip r:embed="rId4">
              <a:extLst/>
            </a:blip>
            <a:stretch>
              <a:fillRect/>
            </a:stretch>
          </p:blipFill>
          <p:spPr>
            <a:xfrm>
              <a:off x="0" y="-1"/>
              <a:ext cx="570007" cy="538524"/>
            </a:xfrm>
            <a:prstGeom prst="rect">
              <a:avLst/>
            </a:prstGeom>
            <a:ln w="12700" cap="flat">
              <a:noFill/>
              <a:miter lim="400000"/>
            </a:ln>
            <a:effectLst/>
          </p:spPr>
        </p:pic>
        <p:sp>
          <p:nvSpPr>
            <p:cNvPr id="230" name="Rectangle 10"/>
            <p:cNvSpPr/>
            <p:nvPr/>
          </p:nvSpPr>
          <p:spPr>
            <a:xfrm rot="5400000">
              <a:off x="-1984249" y="2434583"/>
              <a:ext cx="4023362" cy="54865"/>
            </a:xfrm>
            <a:prstGeom prst="rect">
              <a:avLst/>
            </a:prstGeom>
            <a:solidFill>
              <a:srgbClr val="FCC90A"/>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and Content">
    <p:spTree>
      <p:nvGrpSpPr>
        <p:cNvPr id="1" name=""/>
        <p:cNvGrpSpPr/>
        <p:nvPr/>
      </p:nvGrpSpPr>
      <p:grpSpPr>
        <a:xfrm>
          <a:off x="0" y="0"/>
          <a:ext cx="0" cy="0"/>
          <a:chOff x="0" y="0"/>
          <a:chExt cx="0" cy="0"/>
        </a:xfrm>
      </p:grpSpPr>
      <p:pic>
        <p:nvPicPr>
          <p:cNvPr id="238"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239"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sp>
        <p:nvSpPr>
          <p:cNvPr id="240" name="CLICK TO EDIT MASTER TITLE STYLE"/>
          <p:cNvSpPr txBox="1"/>
          <p:nvPr>
            <p:ph type="title" hasCustomPrompt="1"/>
          </p:nvPr>
        </p:nvSpPr>
        <p:spPr>
          <a:prstGeom prst="rect">
            <a:avLst/>
          </a:prstGeom>
        </p:spPr>
        <p:txBody>
          <a:bodyPr/>
          <a:lstStyle/>
          <a:p>
            <a:pPr/>
            <a:r>
              <a:t>CLICK TO EDIT MASTER TITLE STYLE</a:t>
            </a:r>
          </a:p>
        </p:txBody>
      </p:sp>
      <p:sp>
        <p:nvSpPr>
          <p:cNvPr id="241" name="Body Level One…"/>
          <p:cNvSpPr txBox="1"/>
          <p:nvPr>
            <p:ph type="body" idx="1"/>
          </p:nvPr>
        </p:nvSpPr>
        <p:spPr>
          <a:xfrm>
            <a:off x="536408" y="1177747"/>
            <a:ext cx="8140628" cy="3394473"/>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pic>
        <p:nvPicPr>
          <p:cNvPr id="242" name="Picture 3" descr="Picture 3"/>
          <p:cNvPicPr>
            <a:picLocks noChangeAspect="1"/>
          </p:cNvPicPr>
          <p:nvPr/>
        </p:nvPicPr>
        <p:blipFill>
          <a:blip r:embed="rId3">
            <a:extLst/>
          </a:blip>
          <a:stretch>
            <a:fillRect/>
          </a:stretch>
        </p:blipFill>
        <p:spPr>
          <a:xfrm>
            <a:off x="0" y="0"/>
            <a:ext cx="876602" cy="764212"/>
          </a:xfrm>
          <a:prstGeom prst="rect">
            <a:avLst/>
          </a:prstGeom>
          <a:ln w="12700">
            <a:miter lim="400000"/>
          </a:ln>
        </p:spPr>
      </p:pic>
      <p:grpSp>
        <p:nvGrpSpPr>
          <p:cNvPr id="245" name="Group 7"/>
          <p:cNvGrpSpPr/>
          <p:nvPr/>
        </p:nvGrpSpPr>
        <p:grpSpPr>
          <a:xfrm>
            <a:off x="182345" y="104248"/>
            <a:ext cx="570008" cy="4473697"/>
            <a:chOff x="0" y="0"/>
            <a:chExt cx="570006" cy="4473695"/>
          </a:xfrm>
        </p:grpSpPr>
        <p:pic>
          <p:nvPicPr>
            <p:cNvPr id="243" name="Picture 8" descr="Picture 8"/>
            <p:cNvPicPr>
              <a:picLocks noChangeAspect="1"/>
            </p:cNvPicPr>
            <p:nvPr/>
          </p:nvPicPr>
          <p:blipFill>
            <a:blip r:embed="rId4">
              <a:extLst/>
            </a:blip>
            <a:stretch>
              <a:fillRect/>
            </a:stretch>
          </p:blipFill>
          <p:spPr>
            <a:xfrm>
              <a:off x="0" y="-1"/>
              <a:ext cx="570007" cy="538524"/>
            </a:xfrm>
            <a:prstGeom prst="rect">
              <a:avLst/>
            </a:prstGeom>
            <a:ln w="12700" cap="flat">
              <a:noFill/>
              <a:miter lim="400000"/>
            </a:ln>
            <a:effectLst/>
          </p:spPr>
        </p:pic>
        <p:sp>
          <p:nvSpPr>
            <p:cNvPr id="244" name="Rectangle 9"/>
            <p:cNvSpPr/>
            <p:nvPr/>
          </p:nvSpPr>
          <p:spPr>
            <a:xfrm rot="5400000">
              <a:off x="-1984249" y="2434583"/>
              <a:ext cx="4023362" cy="54865"/>
            </a:xfrm>
            <a:prstGeom prst="rect">
              <a:avLst/>
            </a:prstGeom>
            <a:solidFill>
              <a:srgbClr val="FCC90A"/>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246"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Title and Content">
    <p:spTree>
      <p:nvGrpSpPr>
        <p:cNvPr id="1" name=""/>
        <p:cNvGrpSpPr/>
        <p:nvPr/>
      </p:nvGrpSpPr>
      <p:grpSpPr>
        <a:xfrm>
          <a:off x="0" y="0"/>
          <a:ext cx="0" cy="0"/>
          <a:chOff x="0" y="0"/>
          <a:chExt cx="0" cy="0"/>
        </a:xfrm>
      </p:grpSpPr>
      <p:pic>
        <p:nvPicPr>
          <p:cNvPr id="253"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254"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pic>
        <p:nvPicPr>
          <p:cNvPr id="255" name="Picture 8" descr="Picture 8"/>
          <p:cNvPicPr>
            <a:picLocks noChangeAspect="1"/>
          </p:cNvPicPr>
          <p:nvPr/>
        </p:nvPicPr>
        <p:blipFill>
          <a:blip r:embed="rId3">
            <a:extLst/>
          </a:blip>
          <a:stretch>
            <a:fillRect/>
          </a:stretch>
        </p:blipFill>
        <p:spPr>
          <a:xfrm>
            <a:off x="2718" y="0"/>
            <a:ext cx="876602" cy="764212"/>
          </a:xfrm>
          <a:prstGeom prst="rect">
            <a:avLst/>
          </a:prstGeom>
          <a:ln w="12700">
            <a:miter lim="400000"/>
          </a:ln>
        </p:spPr>
      </p:pic>
      <p:grpSp>
        <p:nvGrpSpPr>
          <p:cNvPr id="258" name="Group 10"/>
          <p:cNvGrpSpPr/>
          <p:nvPr/>
        </p:nvGrpSpPr>
        <p:grpSpPr>
          <a:xfrm>
            <a:off x="198022" y="147081"/>
            <a:ext cx="8503921" cy="543192"/>
            <a:chOff x="0" y="0"/>
            <a:chExt cx="8503919" cy="543190"/>
          </a:xfrm>
        </p:grpSpPr>
        <p:pic>
          <p:nvPicPr>
            <p:cNvPr id="256" name="Picture 4" descr="Picture 4"/>
            <p:cNvPicPr>
              <a:picLocks noChangeAspect="1"/>
            </p:cNvPicPr>
            <p:nvPr/>
          </p:nvPicPr>
          <p:blipFill>
            <a:blip r:embed="rId4">
              <a:extLst/>
            </a:blip>
            <a:stretch>
              <a:fillRect/>
            </a:stretch>
          </p:blipFill>
          <p:spPr>
            <a:xfrm>
              <a:off x="0" y="4668"/>
              <a:ext cx="481126" cy="538524"/>
            </a:xfrm>
            <a:prstGeom prst="rect">
              <a:avLst/>
            </a:prstGeom>
            <a:ln w="12700" cap="flat">
              <a:noFill/>
              <a:miter lim="400000"/>
            </a:ln>
            <a:effectLst/>
          </p:spPr>
        </p:pic>
        <p:sp>
          <p:nvSpPr>
            <p:cNvPr id="257" name="Rectangle 6"/>
            <p:cNvSpPr/>
            <p:nvPr/>
          </p:nvSpPr>
          <p:spPr>
            <a:xfrm>
              <a:off x="481125" y="0"/>
              <a:ext cx="8022795" cy="64009"/>
            </a:xfrm>
            <a:prstGeom prst="rect">
              <a:avLst/>
            </a:prstGeom>
            <a:solidFill>
              <a:srgbClr val="FCC90A"/>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259" name="CLICK TO EDIT MASTER TITLE STYLE"/>
          <p:cNvSpPr txBox="1"/>
          <p:nvPr>
            <p:ph type="title" hasCustomPrompt="1"/>
          </p:nvPr>
        </p:nvSpPr>
        <p:spPr>
          <a:xfrm>
            <a:off x="536408" y="229322"/>
            <a:ext cx="8140628" cy="857251"/>
          </a:xfrm>
          <a:prstGeom prst="rect">
            <a:avLst/>
          </a:prstGeom>
        </p:spPr>
        <p:txBody>
          <a:bodyPr/>
          <a:lstStyle/>
          <a:p>
            <a:pPr/>
            <a:r>
              <a:t>CLICK TO EDIT MASTER TITLE STYLE</a:t>
            </a:r>
          </a:p>
        </p:txBody>
      </p:sp>
      <p:sp>
        <p:nvSpPr>
          <p:cNvPr id="260" name="Body Level One…"/>
          <p:cNvSpPr txBox="1"/>
          <p:nvPr>
            <p:ph type="body" idx="1"/>
          </p:nvPr>
        </p:nvSpPr>
        <p:spPr>
          <a:xfrm>
            <a:off x="536408" y="1169435"/>
            <a:ext cx="8140628" cy="3394472"/>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261"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llumn Content">
    <p:spTree>
      <p:nvGrpSpPr>
        <p:cNvPr id="1" name=""/>
        <p:cNvGrpSpPr/>
        <p:nvPr/>
      </p:nvGrpSpPr>
      <p:grpSpPr>
        <a:xfrm>
          <a:off x="0" y="0"/>
          <a:ext cx="0" cy="0"/>
          <a:chOff x="0" y="0"/>
          <a:chExt cx="0" cy="0"/>
        </a:xfrm>
      </p:grpSpPr>
      <p:pic>
        <p:nvPicPr>
          <p:cNvPr id="268"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269"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sp>
        <p:nvSpPr>
          <p:cNvPr id="270" name="Body Level One…"/>
          <p:cNvSpPr txBox="1"/>
          <p:nvPr>
            <p:ph type="body" sz="half" idx="1"/>
          </p:nvPr>
        </p:nvSpPr>
        <p:spPr>
          <a:xfrm>
            <a:off x="536408" y="1200150"/>
            <a:ext cx="3959393" cy="3394473"/>
          </a:xfrm>
          <a:prstGeom prst="rect">
            <a:avLst/>
          </a:prstGeom>
        </p:spPr>
        <p:txBody>
          <a:bodyPr>
            <a:normAutofit fontScale="100000" lnSpcReduction="0"/>
          </a:bodyPr>
          <a:lstStyle>
            <a:lvl1pPr>
              <a:spcBef>
                <a:spcPts val="500"/>
              </a:spcBef>
              <a:defRPr sz="2100"/>
            </a:lvl1pPr>
            <a:lvl2pPr marL="742950" indent="-400050">
              <a:spcBef>
                <a:spcPts val="500"/>
              </a:spcBef>
              <a:defRPr sz="2100"/>
            </a:lvl2pPr>
            <a:lvl3pPr marL="1085850" indent="-400050">
              <a:spcBef>
                <a:spcPts val="500"/>
              </a:spcBef>
              <a:defRPr sz="2100"/>
            </a:lvl3pPr>
            <a:lvl4pPr marL="1305657" indent="-276957">
              <a:spcBef>
                <a:spcPts val="500"/>
              </a:spcBef>
              <a:defRPr sz="2100"/>
            </a:lvl4pPr>
            <a:lvl5pPr marL="1648557" indent="-276957">
              <a:spcBef>
                <a:spcPts val="500"/>
              </a:spcBef>
              <a:defRPr sz="2100"/>
            </a:lvl5pPr>
          </a:lstStyle>
          <a:p>
            <a:pPr/>
            <a:r>
              <a:t>Body Level One</a:t>
            </a:r>
          </a:p>
          <a:p>
            <a:pPr lvl="1"/>
            <a:r>
              <a:t>Body Level Two</a:t>
            </a:r>
          </a:p>
          <a:p>
            <a:pPr lvl="2"/>
            <a:r>
              <a:t>Body Level Three</a:t>
            </a:r>
          </a:p>
          <a:p>
            <a:pPr lvl="3"/>
            <a:r>
              <a:t>Body Level Four</a:t>
            </a:r>
          </a:p>
          <a:p>
            <a:pPr lvl="4"/>
            <a:r>
              <a:t>Body Level Five</a:t>
            </a:r>
          </a:p>
        </p:txBody>
      </p:sp>
      <p:sp>
        <p:nvSpPr>
          <p:cNvPr id="271" name="Slide Number"/>
          <p:cNvSpPr txBox="1"/>
          <p:nvPr>
            <p:ph type="sldNum" sz="quarter" idx="2"/>
          </p:nvPr>
        </p:nvSpPr>
        <p:spPr>
          <a:prstGeom prst="rect">
            <a:avLst/>
          </a:prstGeom>
        </p:spPr>
        <p:txBody>
          <a:bodyPr/>
          <a:lstStyle/>
          <a:p>
            <a:pPr/>
            <a:fld id="{86CB4B4D-7CA3-9044-876B-883B54F8677D}" type="slidenum"/>
          </a:p>
        </p:txBody>
      </p:sp>
      <p:sp>
        <p:nvSpPr>
          <p:cNvPr id="272" name="CLICK TO EDIT MASTER TITLE STYLE"/>
          <p:cNvSpPr txBox="1"/>
          <p:nvPr>
            <p:ph type="title" hasCustomPrompt="1"/>
          </p:nvPr>
        </p:nvSpPr>
        <p:spPr>
          <a:prstGeom prst="rect">
            <a:avLst/>
          </a:prstGeom>
        </p:spPr>
        <p:txBody>
          <a:bodyPr/>
          <a:lstStyle/>
          <a:p>
            <a:pPr/>
            <a:r>
              <a:t>CLICK TO EDIT MASTER TITLE STYLE</a:t>
            </a:r>
          </a:p>
        </p:txBody>
      </p:sp>
      <p:pic>
        <p:nvPicPr>
          <p:cNvPr id="273" name="Picture 8" descr="Picture 8"/>
          <p:cNvPicPr>
            <a:picLocks noChangeAspect="1"/>
          </p:cNvPicPr>
          <p:nvPr/>
        </p:nvPicPr>
        <p:blipFill>
          <a:blip r:embed="rId3">
            <a:extLst/>
          </a:blip>
          <a:stretch>
            <a:fillRect/>
          </a:stretch>
        </p:blipFill>
        <p:spPr>
          <a:xfrm>
            <a:off x="0" y="0"/>
            <a:ext cx="876602" cy="764212"/>
          </a:xfrm>
          <a:prstGeom prst="rect">
            <a:avLst/>
          </a:prstGeom>
          <a:ln w="12700">
            <a:miter lim="400000"/>
          </a:ln>
        </p:spPr>
      </p:pic>
      <p:grpSp>
        <p:nvGrpSpPr>
          <p:cNvPr id="276" name="Group 11"/>
          <p:cNvGrpSpPr/>
          <p:nvPr/>
        </p:nvGrpSpPr>
        <p:grpSpPr>
          <a:xfrm>
            <a:off x="182345" y="104248"/>
            <a:ext cx="570008" cy="4473697"/>
            <a:chOff x="0" y="0"/>
            <a:chExt cx="570006" cy="4473695"/>
          </a:xfrm>
        </p:grpSpPr>
        <p:pic>
          <p:nvPicPr>
            <p:cNvPr id="274" name="Picture 12" descr="Picture 12"/>
            <p:cNvPicPr>
              <a:picLocks noChangeAspect="1"/>
            </p:cNvPicPr>
            <p:nvPr/>
          </p:nvPicPr>
          <p:blipFill>
            <a:blip r:embed="rId4">
              <a:extLst/>
            </a:blip>
            <a:stretch>
              <a:fillRect/>
            </a:stretch>
          </p:blipFill>
          <p:spPr>
            <a:xfrm>
              <a:off x="0" y="-1"/>
              <a:ext cx="570007" cy="538524"/>
            </a:xfrm>
            <a:prstGeom prst="rect">
              <a:avLst/>
            </a:prstGeom>
            <a:ln w="12700" cap="flat">
              <a:noFill/>
              <a:miter lim="400000"/>
            </a:ln>
            <a:effectLst/>
          </p:spPr>
        </p:pic>
        <p:sp>
          <p:nvSpPr>
            <p:cNvPr id="275" name="Rectangle 13"/>
            <p:cNvSpPr/>
            <p:nvPr/>
          </p:nvSpPr>
          <p:spPr>
            <a:xfrm rot="5400000">
              <a:off x="-1984249" y="2434583"/>
              <a:ext cx="4023362" cy="54865"/>
            </a:xfrm>
            <a:prstGeom prst="rect">
              <a:avLst/>
            </a:prstGeom>
            <a:solidFill>
              <a:srgbClr val="FCC90A"/>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spTree>
      <p:nvGrpSpPr>
        <p:cNvPr id="1" name=""/>
        <p:cNvGrpSpPr/>
        <p:nvPr/>
      </p:nvGrpSpPr>
      <p:grpSpPr>
        <a:xfrm>
          <a:off x="0" y="0"/>
          <a:ext cx="0" cy="0"/>
          <a:chOff x="0" y="0"/>
          <a:chExt cx="0" cy="0"/>
        </a:xfrm>
      </p:grpSpPr>
      <p:pic>
        <p:nvPicPr>
          <p:cNvPr id="283"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284"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sp>
        <p:nvSpPr>
          <p:cNvPr id="285" name="Body Level One…"/>
          <p:cNvSpPr txBox="1"/>
          <p:nvPr>
            <p:ph type="body" sz="quarter" idx="1"/>
          </p:nvPr>
        </p:nvSpPr>
        <p:spPr>
          <a:xfrm>
            <a:off x="536408" y="1151334"/>
            <a:ext cx="3960980" cy="479823"/>
          </a:xfrm>
          <a:prstGeom prst="rect">
            <a:avLst/>
          </a:prstGeom>
        </p:spPr>
        <p:txBody>
          <a:bodyPr anchor="b">
            <a:normAutofit fontScale="100000" lnSpcReduction="0"/>
          </a:bodyPr>
          <a:lstStyle>
            <a:lvl1pPr>
              <a:defRPr b="1" sz="1800">
                <a:solidFill>
                  <a:srgbClr val="FCC90A"/>
                </a:solidFill>
              </a:defRPr>
            </a:lvl1pPr>
            <a:lvl2pPr marL="0" indent="342900">
              <a:buSzTx/>
              <a:buNone/>
              <a:defRPr b="1" sz="1800">
                <a:solidFill>
                  <a:srgbClr val="FCC90A"/>
                </a:solidFill>
              </a:defRPr>
            </a:lvl2pPr>
            <a:lvl3pPr marL="0" indent="685800">
              <a:buSzTx/>
              <a:buNone/>
              <a:defRPr b="1" sz="1800">
                <a:solidFill>
                  <a:srgbClr val="FCC90A"/>
                </a:solidFill>
              </a:defRPr>
            </a:lvl3pPr>
            <a:lvl4pPr marL="0" indent="1028700">
              <a:buSzTx/>
              <a:buNone/>
              <a:defRPr b="1" sz="1800">
                <a:solidFill>
                  <a:srgbClr val="FCC90A"/>
                </a:solidFill>
              </a:defRPr>
            </a:lvl4pPr>
            <a:lvl5pPr marL="0" indent="1371600">
              <a:buSzTx/>
              <a:buNone/>
              <a:defRPr b="1" sz="1800">
                <a:solidFill>
                  <a:srgbClr val="FCC90A"/>
                </a:solidFill>
              </a:defRPr>
            </a:lvl5pPr>
          </a:lstStyle>
          <a:p>
            <a:pPr/>
            <a:r>
              <a:t>Body Level One</a:t>
            </a:r>
          </a:p>
          <a:p>
            <a:pPr lvl="1"/>
            <a:r>
              <a:t>Body Level Two</a:t>
            </a:r>
          </a:p>
          <a:p>
            <a:pPr lvl="2"/>
            <a:r>
              <a:t>Body Level Three</a:t>
            </a:r>
          </a:p>
          <a:p>
            <a:pPr lvl="3"/>
            <a:r>
              <a:t>Body Level Four</a:t>
            </a:r>
          </a:p>
          <a:p>
            <a:pPr lvl="4"/>
            <a:r>
              <a:t>Body Level Five</a:t>
            </a:r>
          </a:p>
        </p:txBody>
      </p:sp>
      <p:sp>
        <p:nvSpPr>
          <p:cNvPr id="286" name="Text Placeholder 4"/>
          <p:cNvSpPr/>
          <p:nvPr>
            <p:ph type="body" sz="quarter" idx="21"/>
          </p:nvPr>
        </p:nvSpPr>
        <p:spPr>
          <a:xfrm>
            <a:off x="4724265" y="1151334"/>
            <a:ext cx="3962537" cy="479823"/>
          </a:xfrm>
          <a:prstGeom prst="rect">
            <a:avLst/>
          </a:prstGeom>
        </p:spPr>
        <p:txBody>
          <a:bodyPr anchor="b">
            <a:normAutofit fontScale="100000" lnSpcReduction="0"/>
          </a:bodyPr>
          <a:lstStyle/>
          <a:p>
            <a:pPr>
              <a:defRPr b="1" sz="1800">
                <a:solidFill>
                  <a:srgbClr val="FCC90A"/>
                </a:solidFill>
              </a:defRPr>
            </a:pPr>
          </a:p>
        </p:txBody>
      </p:sp>
      <p:sp>
        <p:nvSpPr>
          <p:cNvPr id="287" name="Slide Number"/>
          <p:cNvSpPr txBox="1"/>
          <p:nvPr>
            <p:ph type="sldNum" sz="quarter" idx="2"/>
          </p:nvPr>
        </p:nvSpPr>
        <p:spPr>
          <a:prstGeom prst="rect">
            <a:avLst/>
          </a:prstGeom>
        </p:spPr>
        <p:txBody>
          <a:bodyPr/>
          <a:lstStyle/>
          <a:p>
            <a:pPr/>
            <a:fld id="{86CB4B4D-7CA3-9044-876B-883B54F8677D}" type="slidenum"/>
          </a:p>
        </p:txBody>
      </p:sp>
      <p:sp>
        <p:nvSpPr>
          <p:cNvPr id="288" name="CLICK TO EDIT MASTER TITLE STYLE"/>
          <p:cNvSpPr txBox="1"/>
          <p:nvPr>
            <p:ph type="title" hasCustomPrompt="1"/>
          </p:nvPr>
        </p:nvSpPr>
        <p:spPr>
          <a:prstGeom prst="rect">
            <a:avLst/>
          </a:prstGeom>
        </p:spPr>
        <p:txBody>
          <a:bodyPr/>
          <a:lstStyle/>
          <a:p>
            <a:pPr/>
            <a:r>
              <a:t>CLICK TO EDIT MASTER TITLE STYLE</a:t>
            </a:r>
          </a:p>
        </p:txBody>
      </p:sp>
      <p:pic>
        <p:nvPicPr>
          <p:cNvPr id="289" name="Picture 10" descr="Picture 10"/>
          <p:cNvPicPr>
            <a:picLocks noChangeAspect="1"/>
          </p:cNvPicPr>
          <p:nvPr/>
        </p:nvPicPr>
        <p:blipFill>
          <a:blip r:embed="rId3">
            <a:extLst/>
          </a:blip>
          <a:stretch>
            <a:fillRect/>
          </a:stretch>
        </p:blipFill>
        <p:spPr>
          <a:xfrm>
            <a:off x="0" y="0"/>
            <a:ext cx="876602" cy="764212"/>
          </a:xfrm>
          <a:prstGeom prst="rect">
            <a:avLst/>
          </a:prstGeom>
          <a:ln w="12700">
            <a:miter lim="400000"/>
          </a:ln>
        </p:spPr>
      </p:pic>
      <p:grpSp>
        <p:nvGrpSpPr>
          <p:cNvPr id="292" name="Group 13"/>
          <p:cNvGrpSpPr/>
          <p:nvPr/>
        </p:nvGrpSpPr>
        <p:grpSpPr>
          <a:xfrm>
            <a:off x="182345" y="104248"/>
            <a:ext cx="570008" cy="4473697"/>
            <a:chOff x="0" y="0"/>
            <a:chExt cx="570006" cy="4473695"/>
          </a:xfrm>
        </p:grpSpPr>
        <p:pic>
          <p:nvPicPr>
            <p:cNvPr id="290" name="Picture 14" descr="Picture 14"/>
            <p:cNvPicPr>
              <a:picLocks noChangeAspect="1"/>
            </p:cNvPicPr>
            <p:nvPr/>
          </p:nvPicPr>
          <p:blipFill>
            <a:blip r:embed="rId4">
              <a:extLst/>
            </a:blip>
            <a:stretch>
              <a:fillRect/>
            </a:stretch>
          </p:blipFill>
          <p:spPr>
            <a:xfrm>
              <a:off x="0" y="-1"/>
              <a:ext cx="570007" cy="538524"/>
            </a:xfrm>
            <a:prstGeom prst="rect">
              <a:avLst/>
            </a:prstGeom>
            <a:ln w="12700" cap="flat">
              <a:noFill/>
              <a:miter lim="400000"/>
            </a:ln>
            <a:effectLst/>
          </p:spPr>
        </p:pic>
        <p:sp>
          <p:nvSpPr>
            <p:cNvPr id="291" name="Rectangle 15"/>
            <p:cNvSpPr/>
            <p:nvPr/>
          </p:nvSpPr>
          <p:spPr>
            <a:xfrm rot="5400000">
              <a:off x="-1984249" y="2434583"/>
              <a:ext cx="4023362" cy="54865"/>
            </a:xfrm>
            <a:prstGeom prst="rect">
              <a:avLst/>
            </a:prstGeom>
            <a:solidFill>
              <a:srgbClr val="FCC90A"/>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299"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300"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sp>
        <p:nvSpPr>
          <p:cNvPr id="3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Title Slide">
    <p:spTree>
      <p:nvGrpSpPr>
        <p:cNvPr id="1" name=""/>
        <p:cNvGrpSpPr/>
        <p:nvPr/>
      </p:nvGrpSpPr>
      <p:grpSpPr>
        <a:xfrm>
          <a:off x="0" y="0"/>
          <a:ext cx="0" cy="0"/>
          <a:chOff x="0" y="0"/>
          <a:chExt cx="0" cy="0"/>
        </a:xfrm>
      </p:grpSpPr>
      <p:pic>
        <p:nvPicPr>
          <p:cNvPr id="32"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33"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sp>
        <p:nvSpPr>
          <p:cNvPr id="34" name="Rectangle 21"/>
          <p:cNvSpPr/>
          <p:nvPr/>
        </p:nvSpPr>
        <p:spPr>
          <a:xfrm>
            <a:off x="4683759" y="9004"/>
            <a:ext cx="4460241" cy="5134496"/>
          </a:xfrm>
          <a:prstGeom prst="rect">
            <a:avLst/>
          </a:prstGeom>
          <a:solidFill>
            <a:srgbClr val="272324"/>
          </a:solidFill>
          <a:ln>
            <a:solidFill>
              <a:srgbClr val="000000"/>
            </a:solidFill>
          </a:ln>
        </p:spPr>
        <p:txBody>
          <a:bodyPr lIns="45719" rIns="45719" anchor="ctr"/>
          <a:lstStyle/>
          <a:p>
            <a:pPr algn="ctr">
              <a:defRPr>
                <a:solidFill>
                  <a:srgbClr val="FFFFFF"/>
                </a:solidFill>
              </a:defRPr>
            </a:pPr>
          </a:p>
        </p:txBody>
      </p:sp>
      <p:pic>
        <p:nvPicPr>
          <p:cNvPr id="35" name="Picture 7" descr="Picture 7"/>
          <p:cNvPicPr>
            <a:picLocks noChangeAspect="1"/>
          </p:cNvPicPr>
          <p:nvPr/>
        </p:nvPicPr>
        <p:blipFill>
          <a:blip r:embed="rId3">
            <a:extLst/>
          </a:blip>
          <a:stretch>
            <a:fillRect/>
          </a:stretch>
        </p:blipFill>
        <p:spPr>
          <a:xfrm>
            <a:off x="4976602" y="556527"/>
            <a:ext cx="4167398" cy="4586973"/>
          </a:xfrm>
          <a:prstGeom prst="rect">
            <a:avLst/>
          </a:prstGeom>
          <a:ln w="12700">
            <a:miter lim="400000"/>
          </a:ln>
          <a:effectLst>
            <a:outerShdw sx="100000" sy="100000" kx="0" ky="0" algn="b" rotWithShape="0" blurRad="0" dist="0" dir="5400000">
              <a:srgbClr val="000000">
                <a:alpha val="43137"/>
              </a:srgbClr>
            </a:outerShdw>
          </a:effectLst>
        </p:spPr>
      </p:pic>
      <p:sp>
        <p:nvSpPr>
          <p:cNvPr id="36" name="Slide Number"/>
          <p:cNvSpPr txBox="1"/>
          <p:nvPr>
            <p:ph type="sldNum" sz="quarter" idx="2"/>
          </p:nvPr>
        </p:nvSpPr>
        <p:spPr>
          <a:xfrm>
            <a:off x="8923997" y="4903620"/>
            <a:ext cx="220003" cy="205915"/>
          </a:xfrm>
          <a:prstGeom prst="rect">
            <a:avLst/>
          </a:prstGeom>
        </p:spPr>
        <p:txBody>
          <a:bodyPr/>
          <a:lstStyle/>
          <a:p>
            <a:pPr/>
            <a:fld id="{86CB4B4D-7CA3-9044-876B-883B54F8677D}" type="slidenum"/>
          </a:p>
        </p:txBody>
      </p:sp>
      <p:sp>
        <p:nvSpPr>
          <p:cNvPr id="37" name="Body Level One…"/>
          <p:cNvSpPr txBox="1"/>
          <p:nvPr>
            <p:ph type="body" sz="quarter" idx="1"/>
          </p:nvPr>
        </p:nvSpPr>
        <p:spPr>
          <a:xfrm>
            <a:off x="318901" y="1224321"/>
            <a:ext cx="4009260" cy="1314451"/>
          </a:xfrm>
          <a:prstGeom prst="rect">
            <a:avLst/>
          </a:prstGeom>
        </p:spPr>
        <p:txBody>
          <a:bodyPr>
            <a:normAutofit fontScale="100000" lnSpcReduction="0"/>
          </a:bodyPr>
          <a:lstStyle>
            <a:lvl1pPr>
              <a:defRPr>
                <a:solidFill>
                  <a:srgbClr val="4A4F55"/>
                </a:solidFill>
              </a:defRPr>
            </a:lvl1pPr>
            <a:lvl2pPr marL="0" indent="342900">
              <a:buSzTx/>
              <a:buNone/>
              <a:defRPr>
                <a:solidFill>
                  <a:srgbClr val="4A4F55"/>
                </a:solidFill>
              </a:defRPr>
            </a:lvl2pPr>
            <a:lvl3pPr marL="0" indent="685800">
              <a:buSzTx/>
              <a:buNone/>
              <a:defRPr>
                <a:solidFill>
                  <a:srgbClr val="4A4F55"/>
                </a:solidFill>
              </a:defRPr>
            </a:lvl3pPr>
            <a:lvl4pPr marL="0" indent="1028700">
              <a:buSzTx/>
              <a:buNone/>
              <a:defRPr>
                <a:solidFill>
                  <a:srgbClr val="4A4F55"/>
                </a:solidFill>
              </a:defRPr>
            </a:lvl4pPr>
            <a:lvl5pPr marL="0" indent="1371600">
              <a:buSzTx/>
              <a:buNone/>
              <a:defRPr>
                <a:solidFill>
                  <a:srgbClr val="4A4F55"/>
                </a:solidFill>
              </a:defRPr>
            </a:lvl5pPr>
          </a:lstStyle>
          <a:p>
            <a:pPr/>
            <a:r>
              <a:t>Body Level One</a:t>
            </a:r>
          </a:p>
          <a:p>
            <a:pPr lvl="1"/>
            <a:r>
              <a:t>Body Level Two</a:t>
            </a:r>
          </a:p>
          <a:p>
            <a:pPr lvl="2"/>
            <a:r>
              <a:t>Body Level Three</a:t>
            </a:r>
          </a:p>
          <a:p>
            <a:pPr lvl="3"/>
            <a:r>
              <a:t>Body Level Four</a:t>
            </a:r>
          </a:p>
          <a:p>
            <a:pPr lvl="4"/>
            <a:r>
              <a:t>Body Level Five</a:t>
            </a:r>
          </a:p>
        </p:txBody>
      </p:sp>
      <p:pic>
        <p:nvPicPr>
          <p:cNvPr id="38" name="Picture 15" descr="Picture 15"/>
          <p:cNvPicPr>
            <a:picLocks noChangeAspect="1"/>
          </p:cNvPicPr>
          <p:nvPr/>
        </p:nvPicPr>
        <p:blipFill>
          <a:blip r:embed="rId4">
            <a:extLst/>
          </a:blip>
          <a:srcRect l="0" t="0" r="0" b="6847"/>
          <a:stretch>
            <a:fillRect/>
          </a:stretch>
        </p:blipFill>
        <p:spPr>
          <a:xfrm>
            <a:off x="7713518" y="2761"/>
            <a:ext cx="1407333" cy="1498262"/>
          </a:xfrm>
          <a:prstGeom prst="rect">
            <a:avLst/>
          </a:prstGeom>
          <a:ln w="12700">
            <a:miter lim="400000"/>
          </a:ln>
        </p:spPr>
      </p:pic>
      <p:pic>
        <p:nvPicPr>
          <p:cNvPr id="39" name="Picture 18" descr="Picture 18"/>
          <p:cNvPicPr>
            <a:picLocks noChangeAspect="1"/>
          </p:cNvPicPr>
          <p:nvPr/>
        </p:nvPicPr>
        <p:blipFill>
          <a:blip r:embed="rId5">
            <a:extLst/>
          </a:blip>
          <a:srcRect l="0" t="0" r="0" b="19854"/>
          <a:stretch>
            <a:fillRect/>
          </a:stretch>
        </p:blipFill>
        <p:spPr>
          <a:xfrm>
            <a:off x="4840585" y="2791961"/>
            <a:ext cx="818535" cy="2200844"/>
          </a:xfrm>
          <a:prstGeom prst="rect">
            <a:avLst/>
          </a:prstGeom>
          <a:ln w="12700">
            <a:miter lim="400000"/>
          </a:ln>
        </p:spPr>
      </p:pic>
      <p:pic>
        <p:nvPicPr>
          <p:cNvPr id="40" name="Picture 20" descr="Picture 20"/>
          <p:cNvPicPr>
            <a:picLocks noChangeAspect="1"/>
          </p:cNvPicPr>
          <p:nvPr/>
        </p:nvPicPr>
        <p:blipFill>
          <a:blip r:embed="rId6">
            <a:extLst/>
          </a:blip>
          <a:stretch>
            <a:fillRect/>
          </a:stretch>
        </p:blipFill>
        <p:spPr>
          <a:xfrm>
            <a:off x="6606209" y="1407073"/>
            <a:ext cx="1332109" cy="877806"/>
          </a:xfrm>
          <a:prstGeom prst="rect">
            <a:avLst/>
          </a:prstGeom>
          <a:ln w="12700">
            <a:miter lim="400000"/>
          </a:ln>
        </p:spPr>
      </p:pic>
      <p:sp>
        <p:nvSpPr>
          <p:cNvPr id="41" name="Title Text"/>
          <p:cNvSpPr txBox="1"/>
          <p:nvPr>
            <p:ph type="title"/>
          </p:nvPr>
        </p:nvSpPr>
        <p:spPr>
          <a:xfrm>
            <a:off x="228600" y="170260"/>
            <a:ext cx="8769096" cy="857251"/>
          </a:xfrm>
          <a:prstGeom prst="rect">
            <a:avLst/>
          </a:prstGeom>
        </p:spPr>
        <p:txBody>
          <a:bodyPr/>
          <a:lstStyle/>
          <a:p>
            <a:pPr/>
            <a:r>
              <a:t>Title Text</a:t>
            </a:r>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Title Slide">
    <p:spTree>
      <p:nvGrpSpPr>
        <p:cNvPr id="1" name=""/>
        <p:cNvGrpSpPr/>
        <p:nvPr/>
      </p:nvGrpSpPr>
      <p:grpSpPr>
        <a:xfrm>
          <a:off x="0" y="0"/>
          <a:ext cx="0" cy="0"/>
          <a:chOff x="0" y="0"/>
          <a:chExt cx="0" cy="0"/>
        </a:xfrm>
      </p:grpSpPr>
      <p:pic>
        <p:nvPicPr>
          <p:cNvPr id="48"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49"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sp>
        <p:nvSpPr>
          <p:cNvPr id="50" name="Rectangle 21"/>
          <p:cNvSpPr/>
          <p:nvPr/>
        </p:nvSpPr>
        <p:spPr>
          <a:xfrm>
            <a:off x="5332352" y="9004"/>
            <a:ext cx="3788498" cy="5134496"/>
          </a:xfrm>
          <a:prstGeom prst="rect">
            <a:avLst/>
          </a:prstGeom>
          <a:solidFill>
            <a:srgbClr val="272324"/>
          </a:solidFill>
          <a:ln>
            <a:solidFill>
              <a:srgbClr val="000000"/>
            </a:solidFill>
          </a:ln>
        </p:spPr>
        <p:txBody>
          <a:bodyPr lIns="45719" rIns="45719" anchor="ctr"/>
          <a:lstStyle/>
          <a:p>
            <a:pPr algn="ctr">
              <a:defRPr>
                <a:solidFill>
                  <a:srgbClr val="FFFFFF"/>
                </a:solidFill>
              </a:defRPr>
            </a:pPr>
          </a:p>
        </p:txBody>
      </p:sp>
      <p:pic>
        <p:nvPicPr>
          <p:cNvPr id="51" name="Picture 7" descr="Picture 7"/>
          <p:cNvPicPr>
            <a:picLocks noChangeAspect="1"/>
          </p:cNvPicPr>
          <p:nvPr/>
        </p:nvPicPr>
        <p:blipFill>
          <a:blip r:embed="rId3">
            <a:extLst/>
          </a:blip>
          <a:srcRect l="0" t="0" r="16119" b="0"/>
          <a:stretch>
            <a:fillRect/>
          </a:stretch>
        </p:blipFill>
        <p:spPr>
          <a:xfrm>
            <a:off x="5625196" y="556527"/>
            <a:ext cx="3495656" cy="4586973"/>
          </a:xfrm>
          <a:prstGeom prst="rect">
            <a:avLst/>
          </a:prstGeom>
          <a:ln w="12700">
            <a:miter lim="400000"/>
          </a:ln>
          <a:effectLst>
            <a:outerShdw sx="100000" sy="100000" kx="0" ky="0" algn="b" rotWithShape="0" blurRad="0" dist="0" dir="5400000">
              <a:srgbClr val="000000">
                <a:alpha val="43137"/>
              </a:srgbClr>
            </a:outerShdw>
          </a:effectLst>
        </p:spPr>
      </p:pic>
      <p:sp>
        <p:nvSpPr>
          <p:cNvPr id="52" name="Slide Number"/>
          <p:cNvSpPr txBox="1"/>
          <p:nvPr>
            <p:ph type="sldNum" sz="quarter" idx="2"/>
          </p:nvPr>
        </p:nvSpPr>
        <p:spPr>
          <a:xfrm>
            <a:off x="8923997" y="4903620"/>
            <a:ext cx="220003" cy="205915"/>
          </a:xfrm>
          <a:prstGeom prst="rect">
            <a:avLst/>
          </a:prstGeom>
        </p:spPr>
        <p:txBody>
          <a:bodyPr/>
          <a:lstStyle/>
          <a:p>
            <a:pPr/>
            <a:fld id="{86CB4B4D-7CA3-9044-876B-883B54F8677D}" type="slidenum"/>
          </a:p>
        </p:txBody>
      </p:sp>
      <p:sp>
        <p:nvSpPr>
          <p:cNvPr id="53" name="Body Level One…"/>
          <p:cNvSpPr txBox="1"/>
          <p:nvPr>
            <p:ph type="body" sz="quarter" idx="1"/>
          </p:nvPr>
        </p:nvSpPr>
        <p:spPr>
          <a:xfrm>
            <a:off x="318901" y="1224321"/>
            <a:ext cx="4009260" cy="1314451"/>
          </a:xfrm>
          <a:prstGeom prst="rect">
            <a:avLst/>
          </a:prstGeom>
        </p:spPr>
        <p:txBody>
          <a:bodyPr>
            <a:normAutofit fontScale="100000" lnSpcReduction="0"/>
          </a:bodyPr>
          <a:lstStyle>
            <a:lvl1pPr>
              <a:defRPr>
                <a:solidFill>
                  <a:srgbClr val="4A4F55"/>
                </a:solidFill>
              </a:defRPr>
            </a:lvl1pPr>
            <a:lvl2pPr marL="0" indent="342900">
              <a:buSzTx/>
              <a:buNone/>
              <a:defRPr>
                <a:solidFill>
                  <a:srgbClr val="4A4F55"/>
                </a:solidFill>
              </a:defRPr>
            </a:lvl2pPr>
            <a:lvl3pPr marL="0" indent="685800">
              <a:buSzTx/>
              <a:buNone/>
              <a:defRPr>
                <a:solidFill>
                  <a:srgbClr val="4A4F55"/>
                </a:solidFill>
              </a:defRPr>
            </a:lvl3pPr>
            <a:lvl4pPr marL="0" indent="1028700">
              <a:buSzTx/>
              <a:buNone/>
              <a:defRPr>
                <a:solidFill>
                  <a:srgbClr val="4A4F55"/>
                </a:solidFill>
              </a:defRPr>
            </a:lvl4pPr>
            <a:lvl5pPr marL="0" indent="1371600">
              <a:buSzTx/>
              <a:buNone/>
              <a:defRPr>
                <a:solidFill>
                  <a:srgbClr val="4A4F55"/>
                </a:solidFill>
              </a:defRPr>
            </a:lvl5pPr>
          </a:lstStyle>
          <a:p>
            <a:pPr/>
            <a:r>
              <a:t>Body Level One</a:t>
            </a:r>
          </a:p>
          <a:p>
            <a:pPr lvl="1"/>
            <a:r>
              <a:t>Body Level Two</a:t>
            </a:r>
          </a:p>
          <a:p>
            <a:pPr lvl="2"/>
            <a:r>
              <a:t>Body Level Three</a:t>
            </a:r>
          </a:p>
          <a:p>
            <a:pPr lvl="3"/>
            <a:r>
              <a:t>Body Level Four</a:t>
            </a:r>
          </a:p>
          <a:p>
            <a:pPr lvl="4"/>
            <a:r>
              <a:t>Body Level Five</a:t>
            </a:r>
          </a:p>
        </p:txBody>
      </p:sp>
      <p:pic>
        <p:nvPicPr>
          <p:cNvPr id="54" name="Picture 15" descr="Picture 15"/>
          <p:cNvPicPr>
            <a:picLocks noChangeAspect="1"/>
          </p:cNvPicPr>
          <p:nvPr/>
        </p:nvPicPr>
        <p:blipFill>
          <a:blip r:embed="rId4">
            <a:extLst/>
          </a:blip>
          <a:srcRect l="0" t="0" r="0" b="6847"/>
          <a:stretch>
            <a:fillRect/>
          </a:stretch>
        </p:blipFill>
        <p:spPr>
          <a:xfrm>
            <a:off x="7713518" y="2761"/>
            <a:ext cx="1407333" cy="1498262"/>
          </a:xfrm>
          <a:prstGeom prst="rect">
            <a:avLst/>
          </a:prstGeom>
          <a:ln w="12700">
            <a:miter lim="400000"/>
          </a:ln>
        </p:spPr>
      </p:pic>
      <p:pic>
        <p:nvPicPr>
          <p:cNvPr id="55" name="Picture 18" descr="Picture 18"/>
          <p:cNvPicPr>
            <a:picLocks noChangeAspect="1"/>
          </p:cNvPicPr>
          <p:nvPr/>
        </p:nvPicPr>
        <p:blipFill>
          <a:blip r:embed="rId5">
            <a:extLst/>
          </a:blip>
          <a:srcRect l="0" t="0" r="0" b="19854"/>
          <a:stretch>
            <a:fillRect/>
          </a:stretch>
        </p:blipFill>
        <p:spPr>
          <a:xfrm>
            <a:off x="5489178" y="2791961"/>
            <a:ext cx="818535" cy="2200844"/>
          </a:xfrm>
          <a:prstGeom prst="rect">
            <a:avLst/>
          </a:prstGeom>
          <a:ln w="12700">
            <a:miter lim="400000"/>
          </a:ln>
        </p:spPr>
      </p:pic>
      <p:pic>
        <p:nvPicPr>
          <p:cNvPr id="56" name="Picture 20" descr="Picture 20"/>
          <p:cNvPicPr>
            <a:picLocks noChangeAspect="1"/>
          </p:cNvPicPr>
          <p:nvPr/>
        </p:nvPicPr>
        <p:blipFill>
          <a:blip r:embed="rId6">
            <a:extLst/>
          </a:blip>
          <a:stretch>
            <a:fillRect/>
          </a:stretch>
        </p:blipFill>
        <p:spPr>
          <a:xfrm>
            <a:off x="7254802" y="1407073"/>
            <a:ext cx="1332109" cy="877806"/>
          </a:xfrm>
          <a:prstGeom prst="rect">
            <a:avLst/>
          </a:prstGeom>
          <a:ln w="12700">
            <a:miter lim="400000"/>
          </a:ln>
        </p:spPr>
      </p:pic>
      <p:sp>
        <p:nvSpPr>
          <p:cNvPr id="57" name="Title Text"/>
          <p:cNvSpPr txBox="1"/>
          <p:nvPr>
            <p:ph type="title"/>
          </p:nvPr>
        </p:nvSpPr>
        <p:spPr>
          <a:xfrm>
            <a:off x="228600" y="170260"/>
            <a:ext cx="8769096" cy="857251"/>
          </a:xfrm>
          <a:prstGeom prst="rect">
            <a:avLst/>
          </a:prstGeom>
        </p:spPr>
        <p:txBody>
          <a:bodyPr/>
          <a:lstStyle/>
          <a:p>
            <a:pPr/>
            <a:r>
              <a:t>Title Text</a:t>
            </a:r>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Title Slide">
    <p:spTree>
      <p:nvGrpSpPr>
        <p:cNvPr id="1" name=""/>
        <p:cNvGrpSpPr/>
        <p:nvPr/>
      </p:nvGrpSpPr>
      <p:grpSpPr>
        <a:xfrm>
          <a:off x="0" y="0"/>
          <a:ext cx="0" cy="0"/>
          <a:chOff x="0" y="0"/>
          <a:chExt cx="0" cy="0"/>
        </a:xfrm>
      </p:grpSpPr>
      <p:pic>
        <p:nvPicPr>
          <p:cNvPr id="64"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65"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sp>
        <p:nvSpPr>
          <p:cNvPr id="66" name="Rectangle 21"/>
          <p:cNvSpPr/>
          <p:nvPr/>
        </p:nvSpPr>
        <p:spPr>
          <a:xfrm>
            <a:off x="4683759" y="9004"/>
            <a:ext cx="4460241" cy="5134496"/>
          </a:xfrm>
          <a:prstGeom prst="rect">
            <a:avLst/>
          </a:prstGeom>
          <a:solidFill>
            <a:srgbClr val="272324"/>
          </a:solidFill>
          <a:ln>
            <a:solidFill>
              <a:srgbClr val="000000"/>
            </a:solidFill>
          </a:ln>
        </p:spPr>
        <p:txBody>
          <a:bodyPr lIns="45719" rIns="45719" anchor="ctr"/>
          <a:lstStyle/>
          <a:p>
            <a:pPr algn="ctr">
              <a:defRPr>
                <a:solidFill>
                  <a:srgbClr val="FFFFFF"/>
                </a:solidFill>
              </a:defRPr>
            </a:pPr>
          </a:p>
        </p:txBody>
      </p:sp>
      <p:sp>
        <p:nvSpPr>
          <p:cNvPr id="67" name="Slide Number"/>
          <p:cNvSpPr txBox="1"/>
          <p:nvPr>
            <p:ph type="sldNum" sz="quarter" idx="2"/>
          </p:nvPr>
        </p:nvSpPr>
        <p:spPr>
          <a:xfrm>
            <a:off x="8923997" y="4903620"/>
            <a:ext cx="220003" cy="205915"/>
          </a:xfrm>
          <a:prstGeom prst="rect">
            <a:avLst/>
          </a:prstGeom>
        </p:spPr>
        <p:txBody>
          <a:bodyPr/>
          <a:lstStyle/>
          <a:p>
            <a:pPr/>
            <a:fld id="{86CB4B4D-7CA3-9044-876B-883B54F8677D}" type="slidenum"/>
          </a:p>
        </p:txBody>
      </p:sp>
      <p:sp>
        <p:nvSpPr>
          <p:cNvPr id="68" name="Body Level One…"/>
          <p:cNvSpPr txBox="1"/>
          <p:nvPr>
            <p:ph type="body" sz="quarter" idx="1"/>
          </p:nvPr>
        </p:nvSpPr>
        <p:spPr>
          <a:xfrm>
            <a:off x="318901" y="1224321"/>
            <a:ext cx="4009260" cy="1314451"/>
          </a:xfrm>
          <a:prstGeom prst="rect">
            <a:avLst/>
          </a:prstGeom>
        </p:spPr>
        <p:txBody>
          <a:bodyPr>
            <a:normAutofit fontScale="100000" lnSpcReduction="0"/>
          </a:bodyPr>
          <a:lstStyle>
            <a:lvl1pPr>
              <a:defRPr>
                <a:solidFill>
                  <a:srgbClr val="4A4F55"/>
                </a:solidFill>
              </a:defRPr>
            </a:lvl1pPr>
            <a:lvl2pPr marL="0" indent="342900">
              <a:buSzTx/>
              <a:buNone/>
              <a:defRPr>
                <a:solidFill>
                  <a:srgbClr val="4A4F55"/>
                </a:solidFill>
              </a:defRPr>
            </a:lvl2pPr>
            <a:lvl3pPr marL="0" indent="685800">
              <a:buSzTx/>
              <a:buNone/>
              <a:defRPr>
                <a:solidFill>
                  <a:srgbClr val="4A4F55"/>
                </a:solidFill>
              </a:defRPr>
            </a:lvl3pPr>
            <a:lvl4pPr marL="0" indent="1028700">
              <a:buSzTx/>
              <a:buNone/>
              <a:defRPr>
                <a:solidFill>
                  <a:srgbClr val="4A4F55"/>
                </a:solidFill>
              </a:defRPr>
            </a:lvl4pPr>
            <a:lvl5pPr marL="0" indent="1371600">
              <a:buSzTx/>
              <a:buNone/>
              <a:defRPr>
                <a:solidFill>
                  <a:srgbClr val="4A4F55"/>
                </a:solidFill>
              </a:defRPr>
            </a:lvl5pPr>
          </a:lstStyle>
          <a:p>
            <a:pPr/>
            <a:r>
              <a:t>Body Level One</a:t>
            </a:r>
          </a:p>
          <a:p>
            <a:pPr lvl="1"/>
            <a:r>
              <a:t>Body Level Two</a:t>
            </a:r>
          </a:p>
          <a:p>
            <a:pPr lvl="2"/>
            <a:r>
              <a:t>Body Level Three</a:t>
            </a:r>
          </a:p>
          <a:p>
            <a:pPr lvl="3"/>
            <a:r>
              <a:t>Body Level Four</a:t>
            </a:r>
          </a:p>
          <a:p>
            <a:pPr lvl="4"/>
            <a:r>
              <a:t>Body Level Five</a:t>
            </a:r>
          </a:p>
        </p:txBody>
      </p:sp>
      <p:sp>
        <p:nvSpPr>
          <p:cNvPr id="69" name="Title Text"/>
          <p:cNvSpPr txBox="1"/>
          <p:nvPr>
            <p:ph type="title"/>
          </p:nvPr>
        </p:nvSpPr>
        <p:spPr>
          <a:xfrm>
            <a:off x="228600" y="170260"/>
            <a:ext cx="8769096" cy="857251"/>
          </a:xfrm>
          <a:prstGeom prst="rect">
            <a:avLst/>
          </a:prstGeom>
        </p:spPr>
        <p:txBody>
          <a:bodyPr/>
          <a:lstStyle/>
          <a:p>
            <a:pPr/>
            <a:r>
              <a:t>Title Text</a:t>
            </a:r>
          </a:p>
        </p:txBody>
      </p:sp>
      <p:pic>
        <p:nvPicPr>
          <p:cNvPr id="70" name="Picture 9" descr="Picture 9"/>
          <p:cNvPicPr>
            <a:picLocks noChangeAspect="1"/>
          </p:cNvPicPr>
          <p:nvPr/>
        </p:nvPicPr>
        <p:blipFill>
          <a:blip r:embed="rId3">
            <a:extLst/>
          </a:blip>
          <a:stretch>
            <a:fillRect/>
          </a:stretch>
        </p:blipFill>
        <p:spPr>
          <a:xfrm>
            <a:off x="4683759" y="702216"/>
            <a:ext cx="3865881" cy="4450287"/>
          </a:xfrm>
          <a:prstGeom prst="rect">
            <a:avLst/>
          </a:prstGeom>
          <a:ln w="12700">
            <a:miter lim="400000"/>
          </a:ln>
        </p:spPr>
      </p:pic>
      <p:sp>
        <p:nvSpPr>
          <p:cNvPr id="71" name="Freeform 10"/>
          <p:cNvSpPr/>
          <p:nvPr/>
        </p:nvSpPr>
        <p:spPr>
          <a:xfrm flipH="1">
            <a:off x="4683073" y="720320"/>
            <a:ext cx="199496" cy="4414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59" y="634"/>
                </a:moveTo>
                <a:lnTo>
                  <a:pt x="21600" y="0"/>
                </a:lnTo>
                <a:lnTo>
                  <a:pt x="21600" y="21600"/>
                </a:lnTo>
                <a:lnTo>
                  <a:pt x="0" y="21600"/>
                </a:lnTo>
                <a:cubicBezTo>
                  <a:pt x="853" y="14611"/>
                  <a:pt x="1706" y="7623"/>
                  <a:pt x="2559" y="634"/>
                </a:cubicBezTo>
                <a:close/>
              </a:path>
            </a:pathLst>
          </a:custGeom>
          <a:solidFill>
            <a:srgbClr val="FCC90A"/>
          </a:solidFill>
          <a:ln w="12700">
            <a:miter lim="400000"/>
          </a:ln>
        </p:spPr>
        <p:txBody>
          <a:bodyPr lIns="45719" rIns="45719" anchor="ctr"/>
          <a:lstStyle/>
          <a:p>
            <a:pPr algn="ctr">
              <a:defRPr>
                <a:solidFill>
                  <a:srgbClr val="FFFFFF"/>
                </a:solidFill>
              </a:defRPr>
            </a:pPr>
          </a:p>
        </p:txBody>
      </p:sp>
      <p:pic>
        <p:nvPicPr>
          <p:cNvPr id="72" name="Picture 15" descr="Picture 15"/>
          <p:cNvPicPr>
            <a:picLocks noChangeAspect="1"/>
          </p:cNvPicPr>
          <p:nvPr/>
        </p:nvPicPr>
        <p:blipFill>
          <a:blip r:embed="rId4">
            <a:extLst/>
          </a:blip>
          <a:srcRect l="0" t="0" r="0" b="6847"/>
          <a:stretch>
            <a:fillRect/>
          </a:stretch>
        </p:blipFill>
        <p:spPr>
          <a:xfrm>
            <a:off x="7736668" y="9003"/>
            <a:ext cx="1407333" cy="1498262"/>
          </a:xfrm>
          <a:prstGeom prst="rect">
            <a:avLst/>
          </a:prstGeom>
          <a:ln w="12700">
            <a:miter lim="400000"/>
          </a:ln>
        </p:spPr>
      </p:pic>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Section Header">
    <p:spTree>
      <p:nvGrpSpPr>
        <p:cNvPr id="1" name=""/>
        <p:cNvGrpSpPr/>
        <p:nvPr/>
      </p:nvGrpSpPr>
      <p:grpSpPr>
        <a:xfrm>
          <a:off x="0" y="0"/>
          <a:ext cx="0" cy="0"/>
          <a:chOff x="0" y="0"/>
          <a:chExt cx="0" cy="0"/>
        </a:xfrm>
      </p:grpSpPr>
      <p:pic>
        <p:nvPicPr>
          <p:cNvPr id="79"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80"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pic>
        <p:nvPicPr>
          <p:cNvPr id="81" name="Picture 17" descr="Picture 17"/>
          <p:cNvPicPr>
            <a:picLocks noChangeAspect="1"/>
          </p:cNvPicPr>
          <p:nvPr/>
        </p:nvPicPr>
        <p:blipFill>
          <a:blip r:embed="rId3">
            <a:extLst/>
          </a:blip>
          <a:stretch>
            <a:fillRect/>
          </a:stretch>
        </p:blipFill>
        <p:spPr>
          <a:xfrm>
            <a:off x="34836" y="0"/>
            <a:ext cx="4536038" cy="5143500"/>
          </a:xfrm>
          <a:prstGeom prst="rect">
            <a:avLst/>
          </a:prstGeom>
          <a:ln w="12700">
            <a:miter lim="400000"/>
          </a:ln>
        </p:spPr>
      </p:pic>
      <p:sp>
        <p:nvSpPr>
          <p:cNvPr id="82" name="Title Text"/>
          <p:cNvSpPr txBox="1"/>
          <p:nvPr>
            <p:ph type="title"/>
          </p:nvPr>
        </p:nvSpPr>
        <p:spPr>
          <a:xfrm>
            <a:off x="4791392" y="644503"/>
            <a:ext cx="3592513" cy="1021556"/>
          </a:xfrm>
          <a:prstGeom prst="rect">
            <a:avLst/>
          </a:prstGeom>
        </p:spPr>
        <p:txBody>
          <a:bodyPr anchor="t"/>
          <a:lstStyle>
            <a:lvl1pPr>
              <a:defRPr cap="all" sz="2400"/>
            </a:lvl1pPr>
          </a:lstStyle>
          <a:p>
            <a:pPr/>
            <a:r>
              <a:t>Title Text</a:t>
            </a:r>
          </a:p>
        </p:txBody>
      </p:sp>
      <p:sp>
        <p:nvSpPr>
          <p:cNvPr id="83" name="Body Level One…"/>
          <p:cNvSpPr txBox="1"/>
          <p:nvPr>
            <p:ph type="body" sz="quarter" idx="1"/>
          </p:nvPr>
        </p:nvSpPr>
        <p:spPr>
          <a:xfrm>
            <a:off x="4791392" y="1666058"/>
            <a:ext cx="3592513" cy="344091"/>
          </a:xfrm>
          <a:prstGeom prst="rect">
            <a:avLst/>
          </a:prstGeom>
        </p:spPr>
        <p:txBody>
          <a:bodyPr anchor="b">
            <a:normAutofit fontScale="100000" lnSpcReduction="0"/>
          </a:bodyPr>
          <a:lstStyle>
            <a:lvl1pPr>
              <a:spcBef>
                <a:spcPts val="300"/>
              </a:spcBef>
              <a:defRPr sz="1500">
                <a:solidFill>
                  <a:srgbClr val="4A4F55"/>
                </a:solidFill>
              </a:defRPr>
            </a:lvl1pPr>
            <a:lvl2pPr marL="0" indent="342900">
              <a:spcBef>
                <a:spcPts val="300"/>
              </a:spcBef>
              <a:buSzTx/>
              <a:buNone/>
              <a:defRPr sz="1500">
                <a:solidFill>
                  <a:srgbClr val="4A4F55"/>
                </a:solidFill>
              </a:defRPr>
            </a:lvl2pPr>
            <a:lvl3pPr marL="0" indent="685800">
              <a:spcBef>
                <a:spcPts val="300"/>
              </a:spcBef>
              <a:buSzTx/>
              <a:buNone/>
              <a:defRPr sz="1500">
                <a:solidFill>
                  <a:srgbClr val="4A4F55"/>
                </a:solidFill>
              </a:defRPr>
            </a:lvl3pPr>
            <a:lvl4pPr marL="0" indent="1028700">
              <a:spcBef>
                <a:spcPts val="300"/>
              </a:spcBef>
              <a:buSzTx/>
              <a:buNone/>
              <a:defRPr sz="1500">
                <a:solidFill>
                  <a:srgbClr val="4A4F55"/>
                </a:solidFill>
              </a:defRPr>
            </a:lvl4pPr>
            <a:lvl5pPr marL="0" indent="1371600">
              <a:spcBef>
                <a:spcPts val="300"/>
              </a:spcBef>
              <a:buSzTx/>
              <a:buNone/>
              <a:defRPr sz="1500">
                <a:solidFill>
                  <a:srgbClr val="4A4F55"/>
                </a:solidFill>
              </a:defRPr>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
        <p:nvSpPr>
          <p:cNvPr id="85" name="Freeform 9"/>
          <p:cNvSpPr/>
          <p:nvPr/>
        </p:nvSpPr>
        <p:spPr>
          <a:xfrm>
            <a:off x="4427668" y="729324"/>
            <a:ext cx="143206" cy="4414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59" y="634"/>
                </a:moveTo>
                <a:lnTo>
                  <a:pt x="21600" y="0"/>
                </a:lnTo>
                <a:lnTo>
                  <a:pt x="21600" y="21600"/>
                </a:lnTo>
                <a:lnTo>
                  <a:pt x="0" y="21600"/>
                </a:lnTo>
                <a:cubicBezTo>
                  <a:pt x="853" y="14611"/>
                  <a:pt x="1706" y="7623"/>
                  <a:pt x="2559" y="634"/>
                </a:cubicBezTo>
                <a:close/>
              </a:path>
            </a:pathLst>
          </a:custGeom>
          <a:solidFill>
            <a:srgbClr val="FCC90A"/>
          </a:solidFill>
          <a:ln w="12700">
            <a:miter lim="400000"/>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_Title Slide">
    <p:spTree>
      <p:nvGrpSpPr>
        <p:cNvPr id="1" name=""/>
        <p:cNvGrpSpPr/>
        <p:nvPr/>
      </p:nvGrpSpPr>
      <p:grpSpPr>
        <a:xfrm>
          <a:off x="0" y="0"/>
          <a:ext cx="0" cy="0"/>
          <a:chOff x="0" y="0"/>
          <a:chExt cx="0" cy="0"/>
        </a:xfrm>
      </p:grpSpPr>
      <p:pic>
        <p:nvPicPr>
          <p:cNvPr id="92"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93"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sp>
        <p:nvSpPr>
          <p:cNvPr id="94" name="Rectangle 21"/>
          <p:cNvSpPr/>
          <p:nvPr/>
        </p:nvSpPr>
        <p:spPr>
          <a:xfrm>
            <a:off x="4683759" y="9004"/>
            <a:ext cx="4460241" cy="5134496"/>
          </a:xfrm>
          <a:prstGeom prst="rect">
            <a:avLst/>
          </a:prstGeom>
          <a:solidFill>
            <a:srgbClr val="272324"/>
          </a:solidFill>
          <a:ln>
            <a:solidFill>
              <a:srgbClr val="000000"/>
            </a:solidFill>
          </a:ln>
        </p:spPr>
        <p:txBody>
          <a:bodyPr lIns="45719" rIns="45719" anchor="ctr"/>
          <a:lstStyle/>
          <a:p>
            <a:pPr algn="ctr">
              <a:defRPr>
                <a:solidFill>
                  <a:srgbClr val="FFFFFF"/>
                </a:solidFill>
              </a:defRPr>
            </a:pPr>
          </a:p>
        </p:txBody>
      </p:sp>
      <p:pic>
        <p:nvPicPr>
          <p:cNvPr id="95" name="Picture 9" descr="Picture 9"/>
          <p:cNvPicPr>
            <a:picLocks noChangeAspect="1"/>
          </p:cNvPicPr>
          <p:nvPr/>
        </p:nvPicPr>
        <p:blipFill>
          <a:blip r:embed="rId3">
            <a:extLst/>
          </a:blip>
          <a:srcRect l="0" t="0" r="0" b="0"/>
          <a:stretch>
            <a:fillRect/>
          </a:stretch>
        </p:blipFill>
        <p:spPr>
          <a:xfrm>
            <a:off x="4677507" y="922252"/>
            <a:ext cx="4466495" cy="4221249"/>
          </a:xfrm>
          <a:prstGeom prst="rect">
            <a:avLst/>
          </a:prstGeom>
          <a:ln w="12700">
            <a:miter lim="400000"/>
          </a:ln>
        </p:spPr>
      </p:pic>
      <p:sp>
        <p:nvSpPr>
          <p:cNvPr id="96" name="Slide Number"/>
          <p:cNvSpPr txBox="1"/>
          <p:nvPr>
            <p:ph type="sldNum" sz="quarter" idx="2"/>
          </p:nvPr>
        </p:nvSpPr>
        <p:spPr>
          <a:xfrm>
            <a:off x="8923997" y="4903620"/>
            <a:ext cx="220003" cy="205915"/>
          </a:xfrm>
          <a:prstGeom prst="rect">
            <a:avLst/>
          </a:prstGeom>
        </p:spPr>
        <p:txBody>
          <a:bodyPr/>
          <a:lstStyle/>
          <a:p>
            <a:pPr/>
            <a:fld id="{86CB4B4D-7CA3-9044-876B-883B54F8677D}" type="slidenum"/>
          </a:p>
        </p:txBody>
      </p:sp>
      <p:sp>
        <p:nvSpPr>
          <p:cNvPr id="97" name="Body Level One…"/>
          <p:cNvSpPr txBox="1"/>
          <p:nvPr>
            <p:ph type="body" sz="quarter" idx="1"/>
          </p:nvPr>
        </p:nvSpPr>
        <p:spPr>
          <a:xfrm>
            <a:off x="318901" y="1224321"/>
            <a:ext cx="4009260" cy="1314451"/>
          </a:xfrm>
          <a:prstGeom prst="rect">
            <a:avLst/>
          </a:prstGeom>
        </p:spPr>
        <p:txBody>
          <a:bodyPr>
            <a:normAutofit fontScale="100000" lnSpcReduction="0"/>
          </a:bodyPr>
          <a:lstStyle>
            <a:lvl1pPr>
              <a:defRPr>
                <a:solidFill>
                  <a:srgbClr val="4A4F55"/>
                </a:solidFill>
              </a:defRPr>
            </a:lvl1pPr>
            <a:lvl2pPr marL="0" indent="342900">
              <a:buSzTx/>
              <a:buNone/>
              <a:defRPr>
                <a:solidFill>
                  <a:srgbClr val="4A4F55"/>
                </a:solidFill>
              </a:defRPr>
            </a:lvl2pPr>
            <a:lvl3pPr marL="0" indent="685800">
              <a:buSzTx/>
              <a:buNone/>
              <a:defRPr>
                <a:solidFill>
                  <a:srgbClr val="4A4F55"/>
                </a:solidFill>
              </a:defRPr>
            </a:lvl3pPr>
            <a:lvl4pPr marL="0" indent="1028700">
              <a:buSzTx/>
              <a:buNone/>
              <a:defRPr>
                <a:solidFill>
                  <a:srgbClr val="4A4F55"/>
                </a:solidFill>
              </a:defRPr>
            </a:lvl4pPr>
            <a:lvl5pPr marL="0" indent="1371600">
              <a:buSzTx/>
              <a:buNone/>
              <a:defRPr>
                <a:solidFill>
                  <a:srgbClr val="4A4F55"/>
                </a:solidFill>
              </a:defRPr>
            </a:lvl5pPr>
          </a:lstStyle>
          <a:p>
            <a:pPr/>
            <a:r>
              <a:t>Body Level One</a:t>
            </a:r>
          </a:p>
          <a:p>
            <a:pPr lvl="1"/>
            <a:r>
              <a:t>Body Level Two</a:t>
            </a:r>
          </a:p>
          <a:p>
            <a:pPr lvl="2"/>
            <a:r>
              <a:t>Body Level Three</a:t>
            </a:r>
          </a:p>
          <a:p>
            <a:pPr lvl="3"/>
            <a:r>
              <a:t>Body Level Four</a:t>
            </a:r>
          </a:p>
          <a:p>
            <a:pPr lvl="4"/>
            <a:r>
              <a:t>Body Level Five</a:t>
            </a:r>
          </a:p>
        </p:txBody>
      </p:sp>
      <p:pic>
        <p:nvPicPr>
          <p:cNvPr id="98" name="Picture 18" descr="Picture 18"/>
          <p:cNvPicPr>
            <a:picLocks noChangeAspect="1"/>
          </p:cNvPicPr>
          <p:nvPr/>
        </p:nvPicPr>
        <p:blipFill>
          <a:blip r:embed="rId4">
            <a:extLst/>
          </a:blip>
          <a:srcRect l="0" t="0" r="0" b="19854"/>
          <a:stretch>
            <a:fillRect/>
          </a:stretch>
        </p:blipFill>
        <p:spPr>
          <a:xfrm rot="12748497">
            <a:off x="5255191" y="465522"/>
            <a:ext cx="930294" cy="2422736"/>
          </a:xfrm>
          <a:prstGeom prst="rect">
            <a:avLst/>
          </a:prstGeom>
          <a:ln w="12700">
            <a:miter lim="400000"/>
          </a:ln>
        </p:spPr>
      </p:pic>
      <p:sp>
        <p:nvSpPr>
          <p:cNvPr id="99" name="Title Text"/>
          <p:cNvSpPr txBox="1"/>
          <p:nvPr>
            <p:ph type="title"/>
          </p:nvPr>
        </p:nvSpPr>
        <p:spPr>
          <a:xfrm>
            <a:off x="228600" y="170260"/>
            <a:ext cx="8769096" cy="857251"/>
          </a:xfrm>
          <a:prstGeom prst="rect">
            <a:avLst/>
          </a:prstGeom>
        </p:spPr>
        <p:txBody>
          <a:bodyPr/>
          <a:lstStyle/>
          <a:p>
            <a:pPr/>
            <a:r>
              <a:t>Title Text</a:t>
            </a:r>
          </a:p>
        </p:txBody>
      </p:sp>
      <p:sp>
        <p:nvSpPr>
          <p:cNvPr id="100" name="Rectangle 13"/>
          <p:cNvSpPr/>
          <p:nvPr/>
        </p:nvSpPr>
        <p:spPr>
          <a:xfrm>
            <a:off x="4677505" y="0"/>
            <a:ext cx="4466495" cy="914400"/>
          </a:xfrm>
          <a:prstGeom prst="rect">
            <a:avLst/>
          </a:prstGeom>
          <a:solidFill>
            <a:srgbClr val="272324"/>
          </a:solidFill>
          <a:ln>
            <a:solidFill>
              <a:srgbClr val="000000"/>
            </a:solidFill>
          </a:ln>
        </p:spPr>
        <p:txBody>
          <a:bodyPr lIns="45719" rIns="45719" anchor="ctr"/>
          <a:lstStyle/>
          <a:p>
            <a:pPr algn="ctr">
              <a:defRPr>
                <a:solidFill>
                  <a:srgbClr val="FFFFFF"/>
                </a:solidFill>
              </a:defRPr>
            </a:pPr>
          </a:p>
        </p:txBody>
      </p:sp>
      <p:pic>
        <p:nvPicPr>
          <p:cNvPr id="101" name="Picture 15" descr="Picture 15"/>
          <p:cNvPicPr>
            <a:picLocks noChangeAspect="1"/>
          </p:cNvPicPr>
          <p:nvPr/>
        </p:nvPicPr>
        <p:blipFill>
          <a:blip r:embed="rId5">
            <a:extLst/>
          </a:blip>
          <a:srcRect l="0" t="0" r="0" b="6847"/>
          <a:stretch>
            <a:fillRect/>
          </a:stretch>
        </p:blipFill>
        <p:spPr>
          <a:xfrm>
            <a:off x="7713518" y="2761"/>
            <a:ext cx="1407333" cy="1498262"/>
          </a:xfrm>
          <a:prstGeom prst="rect">
            <a:avLst/>
          </a:prstGeom>
          <a:ln w="12700">
            <a:miter lim="400000"/>
          </a:ln>
        </p:spPr>
      </p:pic>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able of Contents">
    <p:spTree>
      <p:nvGrpSpPr>
        <p:cNvPr id="1" name=""/>
        <p:cNvGrpSpPr/>
        <p:nvPr/>
      </p:nvGrpSpPr>
      <p:grpSpPr>
        <a:xfrm>
          <a:off x="0" y="0"/>
          <a:ext cx="0" cy="0"/>
          <a:chOff x="0" y="0"/>
          <a:chExt cx="0" cy="0"/>
        </a:xfrm>
      </p:grpSpPr>
      <p:pic>
        <p:nvPicPr>
          <p:cNvPr id="108"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109"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pic>
        <p:nvPicPr>
          <p:cNvPr id="110" name="Picture 16" descr="Picture 16"/>
          <p:cNvPicPr>
            <a:picLocks noChangeAspect="1"/>
          </p:cNvPicPr>
          <p:nvPr/>
        </p:nvPicPr>
        <p:blipFill>
          <a:blip r:embed="rId3">
            <a:extLst/>
          </a:blip>
          <a:stretch>
            <a:fillRect/>
          </a:stretch>
        </p:blipFill>
        <p:spPr>
          <a:xfrm>
            <a:off x="3132058" y="2670663"/>
            <a:ext cx="804340" cy="810774"/>
          </a:xfrm>
          <a:prstGeom prst="rect">
            <a:avLst/>
          </a:prstGeom>
          <a:ln w="12700">
            <a:miter lim="400000"/>
          </a:ln>
        </p:spPr>
      </p:pic>
      <p:sp>
        <p:nvSpPr>
          <p:cNvPr id="111" name="CONTENTS"/>
          <p:cNvSpPr txBox="1"/>
          <p:nvPr>
            <p:ph type="title" hasCustomPrompt="1"/>
          </p:nvPr>
        </p:nvSpPr>
        <p:spPr>
          <a:xfrm>
            <a:off x="330904" y="295171"/>
            <a:ext cx="2249505" cy="551261"/>
          </a:xfrm>
          <a:prstGeom prst="rect">
            <a:avLst/>
          </a:prstGeom>
        </p:spPr>
        <p:txBody>
          <a:bodyPr/>
          <a:lstStyle>
            <a:lvl1pPr>
              <a:defRPr sz="2400"/>
            </a:lvl1pPr>
          </a:lstStyle>
          <a:p>
            <a:pPr/>
            <a:r>
              <a:t>CONTENTS</a:t>
            </a:r>
          </a:p>
        </p:txBody>
      </p:sp>
      <p:sp>
        <p:nvSpPr>
          <p:cNvPr id="112" name="Slide Number"/>
          <p:cNvSpPr txBox="1"/>
          <p:nvPr>
            <p:ph type="sldNum" sz="quarter" idx="2"/>
          </p:nvPr>
        </p:nvSpPr>
        <p:spPr>
          <a:xfrm>
            <a:off x="8923997" y="4903620"/>
            <a:ext cx="220003" cy="205915"/>
          </a:xfrm>
          <a:prstGeom prst="rect">
            <a:avLst/>
          </a:prstGeom>
        </p:spPr>
        <p:txBody>
          <a:bodyPr/>
          <a:lstStyle/>
          <a:p>
            <a:pPr/>
            <a:fld id="{86CB4B4D-7CA3-9044-876B-883B54F8677D}" type="slidenum"/>
          </a:p>
        </p:txBody>
      </p:sp>
      <p:pic>
        <p:nvPicPr>
          <p:cNvPr id="113" name="Picture 4" descr="Picture 4"/>
          <p:cNvPicPr>
            <a:picLocks noChangeAspect="1"/>
          </p:cNvPicPr>
          <p:nvPr/>
        </p:nvPicPr>
        <p:blipFill>
          <a:blip r:embed="rId3">
            <a:extLst/>
          </a:blip>
          <a:stretch>
            <a:fillRect/>
          </a:stretch>
        </p:blipFill>
        <p:spPr>
          <a:xfrm>
            <a:off x="3115433" y="642358"/>
            <a:ext cx="804340" cy="810774"/>
          </a:xfrm>
          <a:prstGeom prst="rect">
            <a:avLst/>
          </a:prstGeom>
          <a:ln w="12700">
            <a:miter lim="400000"/>
          </a:ln>
        </p:spPr>
      </p:pic>
      <p:pic>
        <p:nvPicPr>
          <p:cNvPr id="114" name="Picture 9" descr="Picture 9"/>
          <p:cNvPicPr>
            <a:picLocks noChangeAspect="1"/>
          </p:cNvPicPr>
          <p:nvPr/>
        </p:nvPicPr>
        <p:blipFill>
          <a:blip r:embed="rId4">
            <a:extLst/>
          </a:blip>
          <a:stretch>
            <a:fillRect/>
          </a:stretch>
        </p:blipFill>
        <p:spPr>
          <a:xfrm>
            <a:off x="3115433" y="1660175"/>
            <a:ext cx="804340" cy="810774"/>
          </a:xfrm>
          <a:prstGeom prst="rect">
            <a:avLst/>
          </a:prstGeom>
          <a:ln w="12700">
            <a:miter lim="400000"/>
          </a:ln>
        </p:spPr>
      </p:pic>
      <p:sp>
        <p:nvSpPr>
          <p:cNvPr id="115" name="TextBox 10"/>
          <p:cNvSpPr txBox="1"/>
          <p:nvPr/>
        </p:nvSpPr>
        <p:spPr>
          <a:xfrm>
            <a:off x="3209031" y="665781"/>
            <a:ext cx="581892"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600">
                <a:solidFill>
                  <a:srgbClr val="898989"/>
                </a:solidFill>
                <a:latin typeface="Arial"/>
                <a:ea typeface="Arial"/>
                <a:cs typeface="Arial"/>
                <a:sym typeface="Arial"/>
              </a:defRPr>
            </a:lvl1pPr>
          </a:lstStyle>
          <a:p>
            <a:pPr/>
            <a:r>
              <a:t>1</a:t>
            </a:r>
          </a:p>
        </p:txBody>
      </p:sp>
      <p:sp>
        <p:nvSpPr>
          <p:cNvPr id="116" name="TextBox 11"/>
          <p:cNvSpPr txBox="1"/>
          <p:nvPr/>
        </p:nvSpPr>
        <p:spPr>
          <a:xfrm>
            <a:off x="3231970" y="1700688"/>
            <a:ext cx="581892"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600">
                <a:solidFill>
                  <a:srgbClr val="898989"/>
                </a:solidFill>
                <a:latin typeface="Arial"/>
                <a:ea typeface="Arial"/>
                <a:cs typeface="Arial"/>
                <a:sym typeface="Arial"/>
              </a:defRPr>
            </a:lvl1pPr>
          </a:lstStyle>
          <a:p>
            <a:pPr/>
            <a:r>
              <a:t>2</a:t>
            </a:r>
          </a:p>
        </p:txBody>
      </p:sp>
      <p:sp>
        <p:nvSpPr>
          <p:cNvPr id="117" name="TextBox 14"/>
          <p:cNvSpPr txBox="1"/>
          <p:nvPr/>
        </p:nvSpPr>
        <p:spPr>
          <a:xfrm>
            <a:off x="3240283" y="2706528"/>
            <a:ext cx="581892"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600">
                <a:solidFill>
                  <a:srgbClr val="898989"/>
                </a:solidFill>
                <a:latin typeface="Arial"/>
                <a:ea typeface="Arial"/>
                <a:cs typeface="Arial"/>
                <a:sym typeface="Arial"/>
              </a:defRPr>
            </a:lvl1pPr>
          </a:lstStyle>
          <a:p>
            <a:pPr/>
            <a:r>
              <a:t>3</a:t>
            </a:r>
          </a:p>
        </p:txBody>
      </p:sp>
      <p:pic>
        <p:nvPicPr>
          <p:cNvPr id="118" name="Picture 17" descr="Picture 17"/>
          <p:cNvPicPr>
            <a:picLocks noChangeAspect="1"/>
          </p:cNvPicPr>
          <p:nvPr/>
        </p:nvPicPr>
        <p:blipFill>
          <a:blip r:embed="rId4">
            <a:extLst/>
          </a:blip>
          <a:stretch>
            <a:fillRect/>
          </a:stretch>
        </p:blipFill>
        <p:spPr>
          <a:xfrm>
            <a:off x="3123745" y="3663543"/>
            <a:ext cx="804340" cy="810774"/>
          </a:xfrm>
          <a:prstGeom prst="rect">
            <a:avLst/>
          </a:prstGeom>
          <a:ln w="12700">
            <a:miter lim="400000"/>
          </a:ln>
        </p:spPr>
      </p:pic>
      <p:sp>
        <p:nvSpPr>
          <p:cNvPr id="119" name="TextBox 18"/>
          <p:cNvSpPr txBox="1"/>
          <p:nvPr/>
        </p:nvSpPr>
        <p:spPr>
          <a:xfrm>
            <a:off x="3231970" y="3704054"/>
            <a:ext cx="581892"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600">
                <a:solidFill>
                  <a:srgbClr val="898989"/>
                </a:solidFill>
                <a:latin typeface="Arial"/>
                <a:ea typeface="Arial"/>
                <a:cs typeface="Arial"/>
                <a:sym typeface="Arial"/>
              </a:defRPr>
            </a:lvl1pPr>
          </a:lstStyle>
          <a:p>
            <a:pPr/>
            <a:r>
              <a:t>4</a:t>
            </a:r>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Section Header">
    <p:spTree>
      <p:nvGrpSpPr>
        <p:cNvPr id="1" name=""/>
        <p:cNvGrpSpPr/>
        <p:nvPr/>
      </p:nvGrpSpPr>
      <p:grpSpPr>
        <a:xfrm>
          <a:off x="0" y="0"/>
          <a:ext cx="0" cy="0"/>
          <a:chOff x="0" y="0"/>
          <a:chExt cx="0" cy="0"/>
        </a:xfrm>
      </p:grpSpPr>
      <p:pic>
        <p:nvPicPr>
          <p:cNvPr id="126"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127"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pic>
        <p:nvPicPr>
          <p:cNvPr id="128" name="Picture 13" descr="Picture 13"/>
          <p:cNvPicPr>
            <a:picLocks noChangeAspect="1"/>
          </p:cNvPicPr>
          <p:nvPr/>
        </p:nvPicPr>
        <p:blipFill>
          <a:blip r:embed="rId3">
            <a:extLst/>
          </a:blip>
          <a:srcRect l="0" t="0" r="0" b="0"/>
          <a:stretch>
            <a:fillRect/>
          </a:stretch>
        </p:blipFill>
        <p:spPr>
          <a:xfrm>
            <a:off x="-26058" y="-13"/>
            <a:ext cx="5432225" cy="5133951"/>
          </a:xfrm>
          <a:prstGeom prst="rect">
            <a:avLst/>
          </a:prstGeom>
          <a:ln w="12700">
            <a:miter lim="400000"/>
          </a:ln>
        </p:spPr>
      </p:pic>
      <p:grpSp>
        <p:nvGrpSpPr>
          <p:cNvPr id="131" name="Group 15"/>
          <p:cNvGrpSpPr/>
          <p:nvPr/>
        </p:nvGrpSpPr>
        <p:grpSpPr>
          <a:xfrm>
            <a:off x="2071687" y="-10886"/>
            <a:ext cx="6399492" cy="5143502"/>
            <a:chOff x="0" y="0"/>
            <a:chExt cx="6399490" cy="5143500"/>
          </a:xfrm>
        </p:grpSpPr>
        <p:sp>
          <p:nvSpPr>
            <p:cNvPr id="129" name="Rectangle 16"/>
            <p:cNvSpPr/>
            <p:nvPr/>
          </p:nvSpPr>
          <p:spPr>
            <a:xfrm rot="10800000">
              <a:off x="3328992" y="7221"/>
              <a:ext cx="3070499" cy="5136280"/>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0" name="Triangle 17"/>
            <p:cNvSpPr/>
            <p:nvPr/>
          </p:nvSpPr>
          <p:spPr>
            <a:xfrm rot="16200000">
              <a:off x="-907255" y="907254"/>
              <a:ext cx="5143502" cy="33289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grpSp>
        <p:nvGrpSpPr>
          <p:cNvPr id="134" name="Group 14"/>
          <p:cNvGrpSpPr/>
          <p:nvPr/>
        </p:nvGrpSpPr>
        <p:grpSpPr>
          <a:xfrm>
            <a:off x="2589183" y="-16820"/>
            <a:ext cx="6548805" cy="5169256"/>
            <a:chOff x="0" y="0"/>
            <a:chExt cx="6548803" cy="5169255"/>
          </a:xfrm>
        </p:grpSpPr>
        <p:sp>
          <p:nvSpPr>
            <p:cNvPr id="132" name="Rectangle 11"/>
            <p:cNvSpPr/>
            <p:nvPr/>
          </p:nvSpPr>
          <p:spPr>
            <a:xfrm rot="10800000">
              <a:off x="3317477" y="7256"/>
              <a:ext cx="3231327" cy="5161998"/>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3" name="Triangle 12"/>
            <p:cNvSpPr/>
            <p:nvPr/>
          </p:nvSpPr>
          <p:spPr>
            <a:xfrm rot="16200000">
              <a:off x="-925890" y="925889"/>
              <a:ext cx="5169256" cy="33174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35" name="Freeform 9"/>
          <p:cNvSpPr/>
          <p:nvPr/>
        </p:nvSpPr>
        <p:spPr>
          <a:xfrm rot="12780000">
            <a:off x="4208374" y="-421297"/>
            <a:ext cx="153843" cy="4527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99" y="629"/>
                </a:moveTo>
                <a:lnTo>
                  <a:pt x="20244" y="0"/>
                </a:lnTo>
                <a:cubicBezTo>
                  <a:pt x="20696" y="7031"/>
                  <a:pt x="21148" y="14062"/>
                  <a:pt x="21600" y="21094"/>
                </a:cubicBezTo>
                <a:cubicBezTo>
                  <a:pt x="3851" y="21483"/>
                  <a:pt x="7200" y="21431"/>
                  <a:pt x="0" y="21600"/>
                </a:cubicBezTo>
                <a:cubicBezTo>
                  <a:pt x="838" y="14778"/>
                  <a:pt x="2061" y="7450"/>
                  <a:pt x="2899" y="629"/>
                </a:cubicBezTo>
                <a:close/>
              </a:path>
            </a:pathLst>
          </a:custGeom>
          <a:solidFill>
            <a:srgbClr val="FCC90A"/>
          </a:solidFill>
          <a:ln w="12700">
            <a:miter lim="400000"/>
          </a:ln>
        </p:spPr>
        <p:txBody>
          <a:bodyPr lIns="45719" rIns="45719" anchor="ctr"/>
          <a:lstStyle/>
          <a:p>
            <a:pPr algn="ctr">
              <a:defRPr>
                <a:solidFill>
                  <a:srgbClr val="FFFFFF"/>
                </a:solidFill>
              </a:defRPr>
            </a:pPr>
          </a:p>
        </p:txBody>
      </p:sp>
      <p:sp>
        <p:nvSpPr>
          <p:cNvPr id="136" name="Title Text"/>
          <p:cNvSpPr txBox="1"/>
          <p:nvPr>
            <p:ph type="title"/>
          </p:nvPr>
        </p:nvSpPr>
        <p:spPr>
          <a:xfrm>
            <a:off x="4520563" y="2612014"/>
            <a:ext cx="3592514" cy="1021556"/>
          </a:xfrm>
          <a:prstGeom prst="rect">
            <a:avLst/>
          </a:prstGeom>
        </p:spPr>
        <p:txBody>
          <a:bodyPr anchor="t"/>
          <a:lstStyle>
            <a:lvl1pPr>
              <a:defRPr cap="all" sz="2400"/>
            </a:lvl1pPr>
          </a:lstStyle>
          <a:p>
            <a:pPr/>
            <a:r>
              <a:t>Title Text</a:t>
            </a:r>
          </a:p>
        </p:txBody>
      </p:sp>
      <p:sp>
        <p:nvSpPr>
          <p:cNvPr id="137" name="Body Level One…"/>
          <p:cNvSpPr txBox="1"/>
          <p:nvPr>
            <p:ph type="body" sz="quarter" idx="1"/>
          </p:nvPr>
        </p:nvSpPr>
        <p:spPr>
          <a:xfrm>
            <a:off x="4520563" y="3633570"/>
            <a:ext cx="3592514" cy="344091"/>
          </a:xfrm>
          <a:prstGeom prst="rect">
            <a:avLst/>
          </a:prstGeom>
        </p:spPr>
        <p:txBody>
          <a:bodyPr anchor="b">
            <a:normAutofit fontScale="100000" lnSpcReduction="0"/>
          </a:bodyPr>
          <a:lstStyle>
            <a:lvl1pPr>
              <a:spcBef>
                <a:spcPts val="300"/>
              </a:spcBef>
              <a:defRPr sz="1500">
                <a:solidFill>
                  <a:srgbClr val="4A4F55"/>
                </a:solidFill>
              </a:defRPr>
            </a:lvl1pPr>
            <a:lvl2pPr marL="0" indent="342900">
              <a:spcBef>
                <a:spcPts val="300"/>
              </a:spcBef>
              <a:buSzTx/>
              <a:buNone/>
              <a:defRPr sz="1500">
                <a:solidFill>
                  <a:srgbClr val="4A4F55"/>
                </a:solidFill>
              </a:defRPr>
            </a:lvl2pPr>
            <a:lvl3pPr marL="0" indent="685800">
              <a:spcBef>
                <a:spcPts val="300"/>
              </a:spcBef>
              <a:buSzTx/>
              <a:buNone/>
              <a:defRPr sz="1500">
                <a:solidFill>
                  <a:srgbClr val="4A4F55"/>
                </a:solidFill>
              </a:defRPr>
            </a:lvl3pPr>
            <a:lvl4pPr marL="0" indent="1028700">
              <a:spcBef>
                <a:spcPts val="300"/>
              </a:spcBef>
              <a:buSzTx/>
              <a:buNone/>
              <a:defRPr sz="1500">
                <a:solidFill>
                  <a:srgbClr val="4A4F55"/>
                </a:solidFill>
              </a:defRPr>
            </a:lvl4pPr>
            <a:lvl5pPr marL="0" indent="1371600">
              <a:spcBef>
                <a:spcPts val="300"/>
              </a:spcBef>
              <a:buSzTx/>
              <a:buNone/>
              <a:defRPr sz="1500">
                <a:solidFill>
                  <a:srgbClr val="4A4F55"/>
                </a:solidFill>
              </a:defRPr>
            </a:lvl5pPr>
          </a:lstStyle>
          <a:p>
            <a:pPr/>
            <a:r>
              <a:t>Body Level One</a:t>
            </a:r>
          </a:p>
          <a:p>
            <a:pPr lvl="1"/>
            <a:r>
              <a:t>Body Level Two</a:t>
            </a:r>
          </a:p>
          <a:p>
            <a:pPr lvl="2"/>
            <a:r>
              <a:t>Body Level Three</a:t>
            </a:r>
          </a:p>
          <a:p>
            <a:pPr lvl="3"/>
            <a:r>
              <a:t>Body Level Four</a:t>
            </a:r>
          </a:p>
          <a:p>
            <a:pPr lvl="4"/>
            <a:r>
              <a:t>Body Level Five</a:t>
            </a:r>
          </a:p>
        </p:txBody>
      </p:sp>
      <p:sp>
        <p:nvSpPr>
          <p:cNvPr id="1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Section Header">
    <p:spTree>
      <p:nvGrpSpPr>
        <p:cNvPr id="1" name=""/>
        <p:cNvGrpSpPr/>
        <p:nvPr/>
      </p:nvGrpSpPr>
      <p:grpSpPr>
        <a:xfrm>
          <a:off x="0" y="0"/>
          <a:ext cx="0" cy="0"/>
          <a:chOff x="0" y="0"/>
          <a:chExt cx="0" cy="0"/>
        </a:xfrm>
      </p:grpSpPr>
      <p:pic>
        <p:nvPicPr>
          <p:cNvPr id="145"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146"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pic>
        <p:nvPicPr>
          <p:cNvPr id="147" name="Picture 6" descr="Picture 6"/>
          <p:cNvPicPr>
            <a:picLocks noChangeAspect="1"/>
          </p:cNvPicPr>
          <p:nvPr/>
        </p:nvPicPr>
        <p:blipFill>
          <a:blip r:embed="rId3">
            <a:extLst/>
          </a:blip>
          <a:srcRect l="2193" t="295" r="2531" b="0"/>
          <a:stretch>
            <a:fillRect/>
          </a:stretch>
        </p:blipFill>
        <p:spPr>
          <a:xfrm>
            <a:off x="1793311" y="0"/>
            <a:ext cx="7350690" cy="5128327"/>
          </a:xfrm>
          <a:prstGeom prst="rect">
            <a:avLst/>
          </a:prstGeom>
          <a:ln w="12700">
            <a:miter lim="400000"/>
          </a:ln>
        </p:spPr>
      </p:pic>
      <p:grpSp>
        <p:nvGrpSpPr>
          <p:cNvPr id="150" name="Group 15"/>
          <p:cNvGrpSpPr/>
          <p:nvPr/>
        </p:nvGrpSpPr>
        <p:grpSpPr>
          <a:xfrm>
            <a:off x="439199" y="-1"/>
            <a:ext cx="6377355" cy="5154357"/>
            <a:chOff x="0" y="0"/>
            <a:chExt cx="6377353" cy="5154355"/>
          </a:xfrm>
        </p:grpSpPr>
        <p:sp>
          <p:nvSpPr>
            <p:cNvPr id="148" name="Rectangle 16"/>
            <p:cNvSpPr/>
            <p:nvPr/>
          </p:nvSpPr>
          <p:spPr>
            <a:xfrm>
              <a:off x="-1" y="0"/>
              <a:ext cx="3059878" cy="5147119"/>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9" name="Triangle 17"/>
            <p:cNvSpPr/>
            <p:nvPr/>
          </p:nvSpPr>
          <p:spPr>
            <a:xfrm rot="5400000">
              <a:off x="2141437" y="918438"/>
              <a:ext cx="5154357" cy="33174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grpSp>
        <p:nvGrpSpPr>
          <p:cNvPr id="153" name="Group 14"/>
          <p:cNvGrpSpPr/>
          <p:nvPr/>
        </p:nvGrpSpPr>
        <p:grpSpPr>
          <a:xfrm>
            <a:off x="-80648" y="-3"/>
            <a:ext cx="6377355" cy="5156081"/>
            <a:chOff x="0" y="0"/>
            <a:chExt cx="6377353" cy="5156080"/>
          </a:xfrm>
        </p:grpSpPr>
        <p:sp>
          <p:nvSpPr>
            <p:cNvPr id="151" name="Rectangle 11"/>
            <p:cNvSpPr/>
            <p:nvPr/>
          </p:nvSpPr>
          <p:spPr>
            <a:xfrm>
              <a:off x="-1" y="0"/>
              <a:ext cx="3059878" cy="514884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2" name="Triangle 12"/>
            <p:cNvSpPr/>
            <p:nvPr/>
          </p:nvSpPr>
          <p:spPr>
            <a:xfrm rot="5400000">
              <a:off x="2140574" y="919301"/>
              <a:ext cx="5156082" cy="33174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54" name="Freeform 9"/>
          <p:cNvSpPr/>
          <p:nvPr/>
        </p:nvSpPr>
        <p:spPr>
          <a:xfrm rot="1956372">
            <a:off x="4575728" y="1038849"/>
            <a:ext cx="133536" cy="4514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0" y="630"/>
                </a:moveTo>
                <a:lnTo>
                  <a:pt x="20120" y="0"/>
                </a:lnTo>
                <a:cubicBezTo>
                  <a:pt x="20613" y="7044"/>
                  <a:pt x="21106" y="14087"/>
                  <a:pt x="21600" y="21131"/>
                </a:cubicBezTo>
                <a:lnTo>
                  <a:pt x="0" y="21600"/>
                </a:lnTo>
                <a:cubicBezTo>
                  <a:pt x="915" y="14766"/>
                  <a:pt x="266" y="7463"/>
                  <a:pt x="1180" y="630"/>
                </a:cubicBezTo>
                <a:close/>
              </a:path>
            </a:pathLst>
          </a:custGeom>
          <a:solidFill>
            <a:srgbClr val="FCC90A"/>
          </a:solidFill>
          <a:ln w="12700">
            <a:miter lim="400000"/>
          </a:ln>
        </p:spPr>
        <p:txBody>
          <a:bodyPr lIns="45719" rIns="45719" anchor="ctr"/>
          <a:lstStyle/>
          <a:p>
            <a:pPr algn="ctr">
              <a:defRPr>
                <a:solidFill>
                  <a:srgbClr val="FFFFFF"/>
                </a:solidFill>
              </a:defRPr>
            </a:pPr>
          </a:p>
        </p:txBody>
      </p:sp>
      <p:sp>
        <p:nvSpPr>
          <p:cNvPr id="155" name="Title Text"/>
          <p:cNvSpPr txBox="1"/>
          <p:nvPr>
            <p:ph type="title"/>
          </p:nvPr>
        </p:nvSpPr>
        <p:spPr>
          <a:xfrm>
            <a:off x="601358" y="470882"/>
            <a:ext cx="3592513" cy="1021556"/>
          </a:xfrm>
          <a:prstGeom prst="rect">
            <a:avLst/>
          </a:prstGeom>
        </p:spPr>
        <p:txBody>
          <a:bodyPr anchor="t"/>
          <a:lstStyle>
            <a:lvl1pPr>
              <a:defRPr cap="all" sz="2400"/>
            </a:lvl1pPr>
          </a:lstStyle>
          <a:p>
            <a:pPr/>
            <a:r>
              <a:t>Title Text</a:t>
            </a:r>
          </a:p>
        </p:txBody>
      </p:sp>
      <p:sp>
        <p:nvSpPr>
          <p:cNvPr id="156" name="Body Level One…"/>
          <p:cNvSpPr txBox="1"/>
          <p:nvPr>
            <p:ph type="body" sz="quarter" idx="1"/>
          </p:nvPr>
        </p:nvSpPr>
        <p:spPr>
          <a:xfrm>
            <a:off x="601358" y="1492437"/>
            <a:ext cx="3592513" cy="344091"/>
          </a:xfrm>
          <a:prstGeom prst="rect">
            <a:avLst/>
          </a:prstGeom>
        </p:spPr>
        <p:txBody>
          <a:bodyPr anchor="b">
            <a:normAutofit fontScale="100000" lnSpcReduction="0"/>
          </a:bodyPr>
          <a:lstStyle>
            <a:lvl1pPr>
              <a:spcBef>
                <a:spcPts val="300"/>
              </a:spcBef>
              <a:defRPr sz="1500">
                <a:solidFill>
                  <a:srgbClr val="4A4F55"/>
                </a:solidFill>
              </a:defRPr>
            </a:lvl1pPr>
            <a:lvl2pPr marL="0" indent="342900">
              <a:spcBef>
                <a:spcPts val="300"/>
              </a:spcBef>
              <a:buSzTx/>
              <a:buNone/>
              <a:defRPr sz="1500">
                <a:solidFill>
                  <a:srgbClr val="4A4F55"/>
                </a:solidFill>
              </a:defRPr>
            </a:lvl2pPr>
            <a:lvl3pPr marL="0" indent="685800">
              <a:spcBef>
                <a:spcPts val="300"/>
              </a:spcBef>
              <a:buSzTx/>
              <a:buNone/>
              <a:defRPr sz="1500">
                <a:solidFill>
                  <a:srgbClr val="4A4F55"/>
                </a:solidFill>
              </a:defRPr>
            </a:lvl3pPr>
            <a:lvl4pPr marL="0" indent="1028700">
              <a:spcBef>
                <a:spcPts val="300"/>
              </a:spcBef>
              <a:buSzTx/>
              <a:buNone/>
              <a:defRPr sz="1500">
                <a:solidFill>
                  <a:srgbClr val="4A4F55"/>
                </a:solidFill>
              </a:defRPr>
            </a:lvl4pPr>
            <a:lvl5pPr marL="0" indent="1371600">
              <a:spcBef>
                <a:spcPts val="300"/>
              </a:spcBef>
              <a:buSzTx/>
              <a:buNone/>
              <a:defRPr sz="1500">
                <a:solidFill>
                  <a:srgbClr val="4A4F55"/>
                </a:solidFill>
              </a:defRPr>
            </a:lvl5pPr>
          </a:lstStyle>
          <a:p>
            <a:pPr/>
            <a:r>
              <a:t>Body Level One</a:t>
            </a:r>
          </a:p>
          <a:p>
            <a:pPr lvl="1"/>
            <a:r>
              <a:t>Body Level Two</a:t>
            </a:r>
          </a:p>
          <a:p>
            <a:pPr lvl="2"/>
            <a:r>
              <a:t>Body Level Three</a:t>
            </a:r>
          </a:p>
          <a:p>
            <a:pPr lvl="3"/>
            <a:r>
              <a:t>Body Level Four</a:t>
            </a:r>
          </a:p>
          <a:p>
            <a:pPr lvl="4"/>
            <a:r>
              <a:t>Body Level Five</a:t>
            </a:r>
          </a:p>
        </p:txBody>
      </p:sp>
      <p:sp>
        <p:nvSpPr>
          <p:cNvPr id="1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Relationship Id="rId17" Type="http://schemas.openxmlformats.org/officeDocument/2006/relationships/slideLayout" Target="../slideLayouts/slideLayout13.xml"/><Relationship Id="rId18" Type="http://schemas.openxmlformats.org/officeDocument/2006/relationships/slideLayout" Target="../slideLayouts/slideLayout14.xml"/><Relationship Id="rId19" Type="http://schemas.openxmlformats.org/officeDocument/2006/relationships/slideLayout" Target="../slideLayouts/slideLayout15.xml"/><Relationship Id="rId20" Type="http://schemas.openxmlformats.org/officeDocument/2006/relationships/slideLayout" Target="../slideLayouts/slideLayout16.xml"/><Relationship Id="rId21" Type="http://schemas.openxmlformats.org/officeDocument/2006/relationships/slideLayout" Target="../slideLayouts/slideLayout17.xml"/><Relationship Id="rId22" Type="http://schemas.openxmlformats.org/officeDocument/2006/relationships/slideLayout" Target="../slideLayouts/slideLayout18.xml"/><Relationship Id="rId23"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2">
            <a:extLst/>
          </a:blip>
          <a:stretch>
            <a:fillRect/>
          </a:stretch>
        </p:blipFill>
        <p:spPr>
          <a:xfrm>
            <a:off x="80509" y="4720046"/>
            <a:ext cx="320287" cy="340981"/>
          </a:xfrm>
          <a:prstGeom prst="rect">
            <a:avLst/>
          </a:prstGeom>
          <a:ln w="12700">
            <a:miter lim="400000"/>
          </a:ln>
        </p:spPr>
      </p:pic>
      <p:sp>
        <p:nvSpPr>
          <p:cNvPr id="3" name="TextBox 8"/>
          <p:cNvSpPr txBox="1"/>
          <p:nvPr/>
        </p:nvSpPr>
        <p:spPr>
          <a:xfrm>
            <a:off x="402970" y="4806164"/>
            <a:ext cx="2581892"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pc="100" sz="600">
                <a:latin typeface="Arial"/>
                <a:ea typeface="Arial"/>
                <a:cs typeface="Arial"/>
                <a:sym typeface="Arial"/>
              </a:defRPr>
            </a:pPr>
            <a:r>
              <a:t>CAL STATE LA </a:t>
            </a:r>
            <a:r>
              <a:rPr>
                <a:solidFill>
                  <a:srgbClr val="FCC90A"/>
                </a:solidFill>
              </a:rPr>
              <a:t> |   </a:t>
            </a:r>
            <a:r>
              <a:t>Department of Computer Science</a:t>
            </a:r>
          </a:p>
        </p:txBody>
      </p:sp>
      <p:sp>
        <p:nvSpPr>
          <p:cNvPr id="4" name="Slide Number"/>
          <p:cNvSpPr txBox="1"/>
          <p:nvPr>
            <p:ph type="sldNum" sz="quarter" idx="2"/>
          </p:nvPr>
        </p:nvSpPr>
        <p:spPr>
          <a:xfrm>
            <a:off x="8889161" y="4860075"/>
            <a:ext cx="220004" cy="205915"/>
          </a:xfrm>
          <a:prstGeom prst="rect">
            <a:avLst/>
          </a:prstGeom>
          <a:ln w="12700">
            <a:miter lim="400000"/>
          </a:ln>
        </p:spPr>
        <p:txBody>
          <a:bodyPr wrap="none" lIns="45719" rIns="45719" anchor="ctr">
            <a:spAutoFit/>
          </a:bodyPr>
          <a:lstStyle>
            <a:lvl1pPr algn="r">
              <a:defRPr sz="900">
                <a:solidFill>
                  <a:srgbClr val="888888"/>
                </a:solidFill>
              </a:defRPr>
            </a:lvl1pPr>
          </a:lstStyle>
          <a:p>
            <a:pPr/>
            <a:fld id="{86CB4B4D-7CA3-9044-876B-883B54F8677D}" type="slidenum"/>
          </a:p>
        </p:txBody>
      </p:sp>
      <p:sp>
        <p:nvSpPr>
          <p:cNvPr id="5" name="CLICK TO EDIT MASTER TITLE STYLE"/>
          <p:cNvSpPr txBox="1"/>
          <p:nvPr>
            <p:ph type="title" hasCustomPrompt="1"/>
          </p:nvPr>
        </p:nvSpPr>
        <p:spPr>
          <a:xfrm>
            <a:off x="536408" y="237636"/>
            <a:ext cx="8140628" cy="85725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CLICK TO EDIT MASTER TITLE STYLE</a:t>
            </a:r>
          </a:p>
        </p:txBody>
      </p:sp>
      <p:pic>
        <p:nvPicPr>
          <p:cNvPr id="6" name="Picture 11" descr="Picture 11"/>
          <p:cNvPicPr>
            <a:picLocks noChangeAspect="1"/>
          </p:cNvPicPr>
          <p:nvPr/>
        </p:nvPicPr>
        <p:blipFill>
          <a:blip r:embed="rId3">
            <a:extLst/>
          </a:blip>
          <a:stretch>
            <a:fillRect/>
          </a:stretch>
        </p:blipFill>
        <p:spPr>
          <a:xfrm>
            <a:off x="0" y="0"/>
            <a:ext cx="876602" cy="764212"/>
          </a:xfrm>
          <a:prstGeom prst="rect">
            <a:avLst/>
          </a:prstGeom>
          <a:ln w="12700">
            <a:miter lim="400000"/>
          </a:ln>
        </p:spPr>
      </p:pic>
      <p:grpSp>
        <p:nvGrpSpPr>
          <p:cNvPr id="9" name="Group 1"/>
          <p:cNvGrpSpPr/>
          <p:nvPr/>
        </p:nvGrpSpPr>
        <p:grpSpPr>
          <a:xfrm>
            <a:off x="182345" y="104248"/>
            <a:ext cx="570008" cy="4473697"/>
            <a:chOff x="0" y="0"/>
            <a:chExt cx="570006" cy="4473695"/>
          </a:xfrm>
        </p:grpSpPr>
        <p:pic>
          <p:nvPicPr>
            <p:cNvPr id="7" name="Picture 12" descr="Picture 12"/>
            <p:cNvPicPr>
              <a:picLocks noChangeAspect="1"/>
            </p:cNvPicPr>
            <p:nvPr/>
          </p:nvPicPr>
          <p:blipFill>
            <a:blip r:embed="rId4">
              <a:extLst/>
            </a:blip>
            <a:stretch>
              <a:fillRect/>
            </a:stretch>
          </p:blipFill>
          <p:spPr>
            <a:xfrm>
              <a:off x="0" y="-1"/>
              <a:ext cx="570007" cy="538524"/>
            </a:xfrm>
            <a:prstGeom prst="rect">
              <a:avLst/>
            </a:prstGeom>
            <a:ln w="12700" cap="flat">
              <a:noFill/>
              <a:miter lim="400000"/>
            </a:ln>
            <a:effectLst/>
          </p:spPr>
        </p:pic>
        <p:sp>
          <p:nvSpPr>
            <p:cNvPr id="8" name="Rectangle 13"/>
            <p:cNvSpPr/>
            <p:nvPr/>
          </p:nvSpPr>
          <p:spPr>
            <a:xfrm rot="5400000">
              <a:off x="-1984249" y="2434583"/>
              <a:ext cx="4023362" cy="54865"/>
            </a:xfrm>
            <a:prstGeom prst="rect">
              <a:avLst/>
            </a:prstGeom>
            <a:solidFill>
              <a:srgbClr val="FCC90A"/>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0" name="Body Level One…"/>
          <p:cNvSpPr txBox="1"/>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 id="2147483666" r:id="rId22"/>
    <p:sldLayoutId id="2147483667" r:id="rId23"/>
  </p:sldLayoutIdLst>
  <p:transition xmlns:p14="http://schemas.microsoft.com/office/powerpoint/2010/main" spd="med" advClick="1"/>
  <p:txStyles>
    <p:titleStyle>
      <a:lvl1pPr marL="0" marR="0" indent="0" algn="l" defTabSz="3429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Arial"/>
          <a:ea typeface="Arial"/>
          <a:cs typeface="Arial"/>
          <a:sym typeface="Arial"/>
        </a:defRPr>
      </a:lvl1pPr>
      <a:lvl2pPr marL="0" marR="0" indent="0" algn="l" defTabSz="3429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Arial"/>
          <a:ea typeface="Arial"/>
          <a:cs typeface="Arial"/>
          <a:sym typeface="Arial"/>
        </a:defRPr>
      </a:lvl2pPr>
      <a:lvl3pPr marL="0" marR="0" indent="0" algn="l" defTabSz="3429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Arial"/>
          <a:ea typeface="Arial"/>
          <a:cs typeface="Arial"/>
          <a:sym typeface="Arial"/>
        </a:defRPr>
      </a:lvl3pPr>
      <a:lvl4pPr marL="0" marR="0" indent="0" algn="l" defTabSz="3429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Arial"/>
          <a:ea typeface="Arial"/>
          <a:cs typeface="Arial"/>
          <a:sym typeface="Arial"/>
        </a:defRPr>
      </a:lvl4pPr>
      <a:lvl5pPr marL="0" marR="0" indent="0" algn="l" defTabSz="3429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Arial"/>
          <a:ea typeface="Arial"/>
          <a:cs typeface="Arial"/>
          <a:sym typeface="Arial"/>
        </a:defRPr>
      </a:lvl5pPr>
      <a:lvl6pPr marL="0" marR="0" indent="0" algn="l" defTabSz="3429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Arial"/>
          <a:ea typeface="Arial"/>
          <a:cs typeface="Arial"/>
          <a:sym typeface="Arial"/>
        </a:defRPr>
      </a:lvl6pPr>
      <a:lvl7pPr marL="0" marR="0" indent="0" algn="l" defTabSz="3429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Arial"/>
          <a:ea typeface="Arial"/>
          <a:cs typeface="Arial"/>
          <a:sym typeface="Arial"/>
        </a:defRPr>
      </a:lvl7pPr>
      <a:lvl8pPr marL="0" marR="0" indent="0" algn="l" defTabSz="3429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Arial"/>
          <a:ea typeface="Arial"/>
          <a:cs typeface="Arial"/>
          <a:sym typeface="Arial"/>
        </a:defRPr>
      </a:lvl8pPr>
      <a:lvl9pPr marL="0" marR="0" indent="0" algn="l" defTabSz="3429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Arial"/>
          <a:ea typeface="Arial"/>
          <a:cs typeface="Arial"/>
          <a:sym typeface="Arial"/>
        </a:defRPr>
      </a:lvl9pPr>
    </p:titleStyle>
    <p:bodyStyle>
      <a:lvl1pPr marL="0" marR="0" indent="0" algn="l" defTabSz="342900" rtl="0" latinLnBrk="0">
        <a:lnSpc>
          <a:spcPct val="100000"/>
        </a:lnSpc>
        <a:spcBef>
          <a:spcPts val="400"/>
        </a:spcBef>
        <a:spcAft>
          <a:spcPts val="0"/>
        </a:spcAft>
        <a:buClrTx/>
        <a:buSzTx/>
        <a:buFontTx/>
        <a:buNone/>
        <a:tabLst/>
        <a:defRPr b="0" baseline="0" cap="none" i="0" spc="0" strike="noStrike" sz="1700" u="none">
          <a:solidFill>
            <a:srgbClr val="000000"/>
          </a:solidFill>
          <a:uFillTx/>
          <a:latin typeface="Arial"/>
          <a:ea typeface="Arial"/>
          <a:cs typeface="Arial"/>
          <a:sym typeface="Arial"/>
        </a:defRPr>
      </a:lvl1pPr>
      <a:lvl2pPr marL="731519" marR="0" indent="-388619" algn="l" defTabSz="342900" rtl="0" latinLnBrk="0">
        <a:lnSpc>
          <a:spcPct val="100000"/>
        </a:lnSpc>
        <a:spcBef>
          <a:spcPts val="400"/>
        </a:spcBef>
        <a:spcAft>
          <a:spcPts val="0"/>
        </a:spcAft>
        <a:buClrTx/>
        <a:buSzPct val="100000"/>
        <a:buFontTx/>
        <a:buChar char="•"/>
        <a:tabLst/>
        <a:defRPr b="0" baseline="0" cap="none" i="0" spc="0" strike="noStrike" sz="1700" u="none">
          <a:solidFill>
            <a:srgbClr val="000000"/>
          </a:solidFill>
          <a:uFillTx/>
          <a:latin typeface="Arial"/>
          <a:ea typeface="Arial"/>
          <a:cs typeface="Arial"/>
          <a:sym typeface="Arial"/>
        </a:defRPr>
      </a:lvl2pPr>
      <a:lvl3pPr marL="1032782" marR="0" indent="-346982" algn="l" defTabSz="342900" rtl="0" latinLnBrk="0">
        <a:lnSpc>
          <a:spcPct val="100000"/>
        </a:lnSpc>
        <a:spcBef>
          <a:spcPts val="400"/>
        </a:spcBef>
        <a:spcAft>
          <a:spcPts val="0"/>
        </a:spcAft>
        <a:buClrTx/>
        <a:buSzPct val="100000"/>
        <a:buFontTx/>
        <a:buChar char="o"/>
        <a:tabLst/>
        <a:defRPr b="0" baseline="0" cap="none" i="0" spc="0" strike="noStrike" sz="1700" u="none">
          <a:solidFill>
            <a:srgbClr val="000000"/>
          </a:solidFill>
          <a:uFillTx/>
          <a:latin typeface="Arial"/>
          <a:ea typeface="Arial"/>
          <a:cs typeface="Arial"/>
          <a:sym typeface="Arial"/>
        </a:defRPr>
      </a:lvl3pPr>
      <a:lvl4pPr marL="1271587" marR="0" indent="-242887" algn="l" defTabSz="342900" rtl="0" latinLnBrk="0">
        <a:lnSpc>
          <a:spcPct val="100000"/>
        </a:lnSpc>
        <a:spcBef>
          <a:spcPts val="400"/>
        </a:spcBef>
        <a:spcAft>
          <a:spcPts val="0"/>
        </a:spcAft>
        <a:buClrTx/>
        <a:buSzPct val="100000"/>
        <a:buFontTx/>
        <a:buChar char="–"/>
        <a:tabLst/>
        <a:defRPr b="0" baseline="0" cap="none" i="0" spc="0" strike="noStrike" sz="1700" u="none">
          <a:solidFill>
            <a:srgbClr val="000000"/>
          </a:solidFill>
          <a:uFillTx/>
          <a:latin typeface="Arial"/>
          <a:ea typeface="Arial"/>
          <a:cs typeface="Arial"/>
          <a:sym typeface="Arial"/>
        </a:defRPr>
      </a:lvl4pPr>
      <a:lvl5pPr marL="1663064" marR="0" indent="-291464" algn="l" defTabSz="342900" rtl="0" latinLnBrk="0">
        <a:lnSpc>
          <a:spcPct val="100000"/>
        </a:lnSpc>
        <a:spcBef>
          <a:spcPts val="400"/>
        </a:spcBef>
        <a:spcAft>
          <a:spcPts val="0"/>
        </a:spcAft>
        <a:buClrTx/>
        <a:buSzPct val="100000"/>
        <a:buFontTx/>
        <a:buChar char="»"/>
        <a:tabLst/>
        <a:defRPr b="0" baseline="0" cap="none" i="0" spc="0" strike="noStrike" sz="1700" u="none">
          <a:solidFill>
            <a:srgbClr val="000000"/>
          </a:solidFill>
          <a:uFillTx/>
          <a:latin typeface="Arial"/>
          <a:ea typeface="Arial"/>
          <a:cs typeface="Arial"/>
          <a:sym typeface="Arial"/>
        </a:defRPr>
      </a:lvl5pPr>
      <a:lvl6pPr marL="1908810" marR="0" indent="-194310" algn="l" defTabSz="342900" rtl="0" latinLnBrk="0">
        <a:lnSpc>
          <a:spcPct val="100000"/>
        </a:lnSpc>
        <a:spcBef>
          <a:spcPts val="400"/>
        </a:spcBef>
        <a:spcAft>
          <a:spcPts val="0"/>
        </a:spcAft>
        <a:buClrTx/>
        <a:buSzPct val="100000"/>
        <a:buFontTx/>
        <a:buChar char="•"/>
        <a:tabLst/>
        <a:defRPr b="0" baseline="0" cap="none" i="0" spc="0" strike="noStrike" sz="1700" u="none">
          <a:solidFill>
            <a:srgbClr val="000000"/>
          </a:solidFill>
          <a:uFillTx/>
          <a:latin typeface="Arial"/>
          <a:ea typeface="Arial"/>
          <a:cs typeface="Arial"/>
          <a:sym typeface="Arial"/>
        </a:defRPr>
      </a:lvl6pPr>
      <a:lvl7pPr marL="2251710" marR="0" indent="-194310" algn="l" defTabSz="342900" rtl="0" latinLnBrk="0">
        <a:lnSpc>
          <a:spcPct val="100000"/>
        </a:lnSpc>
        <a:spcBef>
          <a:spcPts val="400"/>
        </a:spcBef>
        <a:spcAft>
          <a:spcPts val="0"/>
        </a:spcAft>
        <a:buClrTx/>
        <a:buSzPct val="100000"/>
        <a:buFontTx/>
        <a:buChar char="•"/>
        <a:tabLst/>
        <a:defRPr b="0" baseline="0" cap="none" i="0" spc="0" strike="noStrike" sz="1700" u="none">
          <a:solidFill>
            <a:srgbClr val="000000"/>
          </a:solidFill>
          <a:uFillTx/>
          <a:latin typeface="Arial"/>
          <a:ea typeface="Arial"/>
          <a:cs typeface="Arial"/>
          <a:sym typeface="Arial"/>
        </a:defRPr>
      </a:lvl7pPr>
      <a:lvl8pPr marL="2594610" marR="0" indent="-194310" algn="l" defTabSz="342900" rtl="0" latinLnBrk="0">
        <a:lnSpc>
          <a:spcPct val="100000"/>
        </a:lnSpc>
        <a:spcBef>
          <a:spcPts val="400"/>
        </a:spcBef>
        <a:spcAft>
          <a:spcPts val="0"/>
        </a:spcAft>
        <a:buClrTx/>
        <a:buSzPct val="100000"/>
        <a:buFontTx/>
        <a:buChar char="•"/>
        <a:tabLst/>
        <a:defRPr b="0" baseline="0" cap="none" i="0" spc="0" strike="noStrike" sz="1700" u="none">
          <a:solidFill>
            <a:srgbClr val="000000"/>
          </a:solidFill>
          <a:uFillTx/>
          <a:latin typeface="Arial"/>
          <a:ea typeface="Arial"/>
          <a:cs typeface="Arial"/>
          <a:sym typeface="Arial"/>
        </a:defRPr>
      </a:lvl8pPr>
      <a:lvl9pPr marL="2937510" marR="0" indent="-194310" algn="l" defTabSz="342900" rtl="0" latinLnBrk="0">
        <a:lnSpc>
          <a:spcPct val="100000"/>
        </a:lnSpc>
        <a:spcBef>
          <a:spcPts val="400"/>
        </a:spcBef>
        <a:spcAft>
          <a:spcPts val="0"/>
        </a:spcAft>
        <a:buClrTx/>
        <a:buSzPct val="100000"/>
        <a:buFontTx/>
        <a:buChar char="•"/>
        <a:tabLst/>
        <a:defRPr b="0" baseline="0" cap="none" i="0" spc="0" strike="noStrike" sz="1700" u="none">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calstatela.edu/cs"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1.tif"/><Relationship Id="rId4" Type="http://schemas.openxmlformats.org/officeDocument/2006/relationships/image" Target="../media/image12.tif"/><Relationship Id="rId5" Type="http://schemas.openxmlformats.org/officeDocument/2006/relationships/image" Target="../media/image9.tif"/><Relationship Id="rId6" Type="http://schemas.openxmlformats.org/officeDocument/2006/relationships/image" Target="../media/image4.tif"/><Relationship Id="rId7" Type="http://schemas.openxmlformats.org/officeDocument/2006/relationships/image" Target="../media/image5.tif"/><Relationship Id="rId8" Type="http://schemas.openxmlformats.org/officeDocument/2006/relationships/image" Target="../media/image1.tif"/><Relationship Id="rId9" Type="http://schemas.openxmlformats.org/officeDocument/2006/relationships/image" Target="../media/image2.tif"/><Relationship Id="rId10" Type="http://schemas.openxmlformats.org/officeDocument/2006/relationships/image" Target="../media/image3.tif"/><Relationship Id="rId11" Type="http://schemas.openxmlformats.org/officeDocument/2006/relationships/image" Target="../media/image6.tif"/><Relationship Id="rId12" Type="http://schemas.openxmlformats.org/officeDocument/2006/relationships/image" Target="../media/image7.tif"/><Relationship Id="rId13" Type="http://schemas.openxmlformats.org/officeDocument/2006/relationships/image" Target="../media/image8.tif"/><Relationship Id="rId14" Type="http://schemas.openxmlformats.org/officeDocument/2006/relationships/image" Target="../media/image10.tif"/><Relationship Id="rId15" Type="http://schemas.openxmlformats.org/officeDocument/2006/relationships/image" Target="../media/image13.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1.tif"/><Relationship Id="rId4" Type="http://schemas.openxmlformats.org/officeDocument/2006/relationships/image" Target="../media/image12.tif"/><Relationship Id="rId5" Type="http://schemas.openxmlformats.org/officeDocument/2006/relationships/image" Target="../media/image9.tif"/><Relationship Id="rId6" Type="http://schemas.openxmlformats.org/officeDocument/2006/relationships/image" Target="../media/image4.tif"/><Relationship Id="rId7" Type="http://schemas.openxmlformats.org/officeDocument/2006/relationships/image" Target="../media/image5.tif"/><Relationship Id="rId8" Type="http://schemas.openxmlformats.org/officeDocument/2006/relationships/image" Target="../media/image1.tif"/><Relationship Id="rId9" Type="http://schemas.openxmlformats.org/officeDocument/2006/relationships/image" Target="../media/image2.tif"/><Relationship Id="rId10" Type="http://schemas.openxmlformats.org/officeDocument/2006/relationships/image" Target="../media/image3.tif"/><Relationship Id="rId11" Type="http://schemas.openxmlformats.org/officeDocument/2006/relationships/image" Target="../media/image6.tif"/><Relationship Id="rId12" Type="http://schemas.openxmlformats.org/officeDocument/2006/relationships/image" Target="../media/image7.tif"/><Relationship Id="rId13" Type="http://schemas.openxmlformats.org/officeDocument/2006/relationships/image" Target="../media/image8.tif"/><Relationship Id="rId14" Type="http://schemas.openxmlformats.org/officeDocument/2006/relationships/image" Target="../media/image10.tif"/><Relationship Id="rId15" Type="http://schemas.openxmlformats.org/officeDocument/2006/relationships/image" Target="../media/image13.tif"/><Relationship Id="rId16" Type="http://schemas.openxmlformats.org/officeDocument/2006/relationships/image" Target="../media/image14.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5.tif"/><Relationship Id="rId4" Type="http://schemas.openxmlformats.org/officeDocument/2006/relationships/image" Target="../media/image11.tif"/><Relationship Id="rId5" Type="http://schemas.openxmlformats.org/officeDocument/2006/relationships/image" Target="../media/image12.tif"/><Relationship Id="rId6" Type="http://schemas.openxmlformats.org/officeDocument/2006/relationships/image" Target="../media/image9.tif"/><Relationship Id="rId7" Type="http://schemas.openxmlformats.org/officeDocument/2006/relationships/image" Target="../media/image4.tif"/><Relationship Id="rId8" Type="http://schemas.openxmlformats.org/officeDocument/2006/relationships/image" Target="../media/image5.tif"/><Relationship Id="rId9" Type="http://schemas.openxmlformats.org/officeDocument/2006/relationships/image" Target="../media/image1.tif"/><Relationship Id="rId10" Type="http://schemas.openxmlformats.org/officeDocument/2006/relationships/image" Target="../media/image2.tif"/><Relationship Id="rId11" Type="http://schemas.openxmlformats.org/officeDocument/2006/relationships/image" Target="../media/image3.tif"/><Relationship Id="rId12" Type="http://schemas.openxmlformats.org/officeDocument/2006/relationships/image" Target="../media/image6.tif"/><Relationship Id="rId13" Type="http://schemas.openxmlformats.org/officeDocument/2006/relationships/image" Target="../media/image7.tif"/><Relationship Id="rId14" Type="http://schemas.openxmlformats.org/officeDocument/2006/relationships/image" Target="../media/image8.tif"/><Relationship Id="rId15" Type="http://schemas.openxmlformats.org/officeDocument/2006/relationships/image" Target="../media/image10.tif"/><Relationship Id="rId16" Type="http://schemas.openxmlformats.org/officeDocument/2006/relationships/image" Target="../media/image13.tif"/><Relationship Id="rId17" Type="http://schemas.openxmlformats.org/officeDocument/2006/relationships/image" Target="../media/image14.tif"/><Relationship Id="rId18" Type="http://schemas.openxmlformats.org/officeDocument/2006/relationships/image" Target="../media/image16.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17.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chart" Target="../charts/char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8.tif"/><Relationship Id="rId4" Type="http://schemas.openxmlformats.org/officeDocument/2006/relationships/image" Target="../media/image19.tif"/><Relationship Id="rId5" Type="http://schemas.openxmlformats.org/officeDocument/2006/relationships/image" Target="../media/image20.tif"/><Relationship Id="rId6" Type="http://schemas.openxmlformats.org/officeDocument/2006/relationships/image" Target="../media/image21.tif"/><Relationship Id="rId7" Type="http://schemas.openxmlformats.org/officeDocument/2006/relationships/image" Target="../media/image22.tif"/><Relationship Id="rId8" Type="http://schemas.openxmlformats.org/officeDocument/2006/relationships/image" Target="../media/image23.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hyperlink" Target="https://csns.cysun.org/department/cs/projects" TargetMode="Externa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jpeg"/><Relationship Id="rId3" Type="http://schemas.openxmlformats.org/officeDocument/2006/relationships/image" Target="../media/image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hyperlink" Target="https://www.youtube.com/watch?v=QhN4wBfQ9yI"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2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tif"/><Relationship Id="rId4" Type="http://schemas.openxmlformats.org/officeDocument/2006/relationships/image" Target="../media/image2.tif"/><Relationship Id="rId5" Type="http://schemas.openxmlformats.org/officeDocument/2006/relationships/image" Target="../media/image3.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1.tif"/><Relationship Id="rId6" Type="http://schemas.openxmlformats.org/officeDocument/2006/relationships/image" Target="../media/image2.tif"/><Relationship Id="rId7" Type="http://schemas.openxmlformats.org/officeDocument/2006/relationships/image" Target="../media/image3.tif"/><Relationship Id="rId8" Type="http://schemas.openxmlformats.org/officeDocument/2006/relationships/image" Target="../media/image6.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1.tif"/><Relationship Id="rId6" Type="http://schemas.openxmlformats.org/officeDocument/2006/relationships/image" Target="../media/image2.tif"/><Relationship Id="rId7" Type="http://schemas.openxmlformats.org/officeDocument/2006/relationships/image" Target="../media/image3.tif"/><Relationship Id="rId8" Type="http://schemas.openxmlformats.org/officeDocument/2006/relationships/image" Target="../media/image6.tif"/><Relationship Id="rId9" Type="http://schemas.openxmlformats.org/officeDocument/2006/relationships/image" Target="../media/image7.tif"/><Relationship Id="rId10" Type="http://schemas.openxmlformats.org/officeDocument/2006/relationships/image" Target="../media/image8.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9.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1.tif"/><Relationship Id="rId7" Type="http://schemas.openxmlformats.org/officeDocument/2006/relationships/image" Target="../media/image2.tif"/><Relationship Id="rId8" Type="http://schemas.openxmlformats.org/officeDocument/2006/relationships/image" Target="../media/image3.tif"/><Relationship Id="rId9" Type="http://schemas.openxmlformats.org/officeDocument/2006/relationships/image" Target="../media/image6.tif"/><Relationship Id="rId10" Type="http://schemas.openxmlformats.org/officeDocument/2006/relationships/image" Target="../media/image7.tif"/><Relationship Id="rId11" Type="http://schemas.openxmlformats.org/officeDocument/2006/relationships/image" Target="../media/image8.tif"/><Relationship Id="rId12" Type="http://schemas.openxmlformats.org/officeDocument/2006/relationships/image" Target="../media/image10.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Title 1"/>
          <p:cNvSpPr txBox="1"/>
          <p:nvPr>
            <p:ph type="ctrTitle"/>
          </p:nvPr>
        </p:nvSpPr>
        <p:spPr>
          <a:xfrm>
            <a:off x="1136194" y="2112578"/>
            <a:ext cx="5654751" cy="758786"/>
          </a:xfrm>
          <a:prstGeom prst="rect">
            <a:avLst/>
          </a:prstGeom>
        </p:spPr>
        <p:txBody>
          <a:bodyPr/>
          <a:lstStyle>
            <a:lvl1pPr algn="ctr"/>
          </a:lstStyle>
          <a:p>
            <a:pPr/>
            <a:r>
              <a:t>Computer Science </a:t>
            </a:r>
          </a:p>
        </p:txBody>
      </p:sp>
      <p:sp>
        <p:nvSpPr>
          <p:cNvPr id="311" name="Slide Number Placeholder 3"/>
          <p:cNvSpPr txBox="1"/>
          <p:nvPr>
            <p:ph type="sldNum" sz="quarter" idx="2"/>
          </p:nvPr>
        </p:nvSpPr>
        <p:spPr>
          <a:xfrm>
            <a:off x="8981928" y="4903620"/>
            <a:ext cx="162072" cy="2059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2" name="Subtitle 4"/>
          <p:cNvSpPr txBox="1"/>
          <p:nvPr>
            <p:ph type="subTitle" sz="quarter" idx="1"/>
          </p:nvPr>
        </p:nvSpPr>
        <p:spPr>
          <a:prstGeom prst="rect">
            <a:avLst/>
          </a:prstGeom>
        </p:spPr>
        <p:txBody>
          <a:bodyPr/>
          <a:lstStyle>
            <a:lvl1pPr algn="ctr">
              <a:defRPr u="sng">
                <a:solidFill>
                  <a:srgbClr val="0000FF"/>
                </a:solidFill>
                <a:uFill>
                  <a:solidFill>
                    <a:srgbClr val="0000FF"/>
                  </a:solidFill>
                </a:uFill>
                <a:hlinkClick r:id="rId2" invalidUrl="" action="" tgtFrame="" tooltip="" history="1" highlightClick="0" endSnd="0"/>
              </a:defRPr>
            </a:lvl1pPr>
          </a:lstStyle>
          <a:p>
            <a:pPr>
              <a:defRPr u="none">
                <a:solidFill>
                  <a:srgbClr val="4A4F55"/>
                </a:solidFill>
                <a:uFillTx/>
              </a:defRPr>
            </a:pPr>
            <a:r>
              <a:rPr u="sng">
                <a:solidFill>
                  <a:srgbClr val="0000FF"/>
                </a:solidFill>
                <a:uFill>
                  <a:solidFill>
                    <a:srgbClr val="0000FF"/>
                  </a:solidFill>
                </a:uFill>
                <a:hlinkClick r:id="rId2" invalidUrl="" action="" tgtFrame="" tooltip="" history="1" highlightClick="0" endSnd="0"/>
              </a:rPr>
              <a:t>https://www.calstatela.edu/cs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3" name="Image" descr="Image"/>
          <p:cNvPicPr>
            <a:picLocks noChangeAspect="1"/>
          </p:cNvPicPr>
          <p:nvPr/>
        </p:nvPicPr>
        <p:blipFill>
          <a:blip r:embed="rId3">
            <a:extLst/>
          </a:blip>
          <a:stretch>
            <a:fillRect/>
          </a:stretch>
        </p:blipFill>
        <p:spPr>
          <a:xfrm>
            <a:off x="1438265" y="3622832"/>
            <a:ext cx="1050465" cy="786238"/>
          </a:xfrm>
          <a:prstGeom prst="rect">
            <a:avLst/>
          </a:prstGeom>
          <a:ln w="12700">
            <a:miter lim="400000"/>
          </a:ln>
        </p:spPr>
      </p:pic>
      <p:pic>
        <p:nvPicPr>
          <p:cNvPr id="414" name="Image" descr="Image"/>
          <p:cNvPicPr>
            <a:picLocks noChangeAspect="1"/>
          </p:cNvPicPr>
          <p:nvPr/>
        </p:nvPicPr>
        <p:blipFill>
          <a:blip r:embed="rId4">
            <a:extLst/>
          </a:blip>
          <a:stretch>
            <a:fillRect/>
          </a:stretch>
        </p:blipFill>
        <p:spPr>
          <a:xfrm>
            <a:off x="2177374" y="3340701"/>
            <a:ext cx="1102865" cy="620983"/>
          </a:xfrm>
          <a:prstGeom prst="rect">
            <a:avLst/>
          </a:prstGeom>
          <a:ln w="12700">
            <a:miter lim="400000"/>
          </a:ln>
        </p:spPr>
      </p:pic>
      <p:pic>
        <p:nvPicPr>
          <p:cNvPr id="415" name="Image" descr="Image"/>
          <p:cNvPicPr>
            <a:picLocks noChangeAspect="1"/>
          </p:cNvPicPr>
          <p:nvPr/>
        </p:nvPicPr>
        <p:blipFill>
          <a:blip r:embed="rId5">
            <a:extLst/>
          </a:blip>
          <a:stretch>
            <a:fillRect/>
          </a:stretch>
        </p:blipFill>
        <p:spPr>
          <a:xfrm>
            <a:off x="6785443" y="1698115"/>
            <a:ext cx="570007" cy="620983"/>
          </a:xfrm>
          <a:prstGeom prst="rect">
            <a:avLst/>
          </a:prstGeom>
          <a:ln w="12700">
            <a:miter lim="400000"/>
          </a:ln>
        </p:spPr>
      </p:pic>
      <p:pic>
        <p:nvPicPr>
          <p:cNvPr id="416" name="Image" descr="Image"/>
          <p:cNvPicPr>
            <a:picLocks noChangeAspect="1"/>
          </p:cNvPicPr>
          <p:nvPr/>
        </p:nvPicPr>
        <p:blipFill>
          <a:blip r:embed="rId6">
            <a:extLst/>
          </a:blip>
          <a:stretch>
            <a:fillRect/>
          </a:stretch>
        </p:blipFill>
        <p:spPr>
          <a:xfrm>
            <a:off x="2744159" y="1847316"/>
            <a:ext cx="957655" cy="539524"/>
          </a:xfrm>
          <a:prstGeom prst="rect">
            <a:avLst/>
          </a:prstGeom>
          <a:ln w="12700">
            <a:miter lim="400000"/>
          </a:ln>
        </p:spPr>
      </p:pic>
      <p:pic>
        <p:nvPicPr>
          <p:cNvPr id="417" name="Image" descr="Image"/>
          <p:cNvPicPr>
            <a:picLocks noChangeAspect="1"/>
          </p:cNvPicPr>
          <p:nvPr/>
        </p:nvPicPr>
        <p:blipFill>
          <a:blip r:embed="rId7">
            <a:extLst/>
          </a:blip>
          <a:stretch>
            <a:fillRect/>
          </a:stretch>
        </p:blipFill>
        <p:spPr>
          <a:xfrm>
            <a:off x="2487568" y="1382382"/>
            <a:ext cx="876698" cy="438349"/>
          </a:xfrm>
          <a:prstGeom prst="rect">
            <a:avLst/>
          </a:prstGeom>
          <a:ln w="12700">
            <a:miter lim="400000"/>
          </a:ln>
        </p:spPr>
      </p:pic>
      <p:sp>
        <p:nvSpPr>
          <p:cNvPr id="418" name="Title 1"/>
          <p:cNvSpPr txBox="1"/>
          <p:nvPr>
            <p:ph type="title"/>
          </p:nvPr>
        </p:nvSpPr>
        <p:spPr>
          <a:xfrm>
            <a:off x="611122" y="154874"/>
            <a:ext cx="8140629" cy="857251"/>
          </a:xfrm>
          <a:prstGeom prst="rect">
            <a:avLst/>
          </a:prstGeom>
        </p:spPr>
        <p:txBody>
          <a:bodyPr/>
          <a:lstStyle>
            <a:lvl1pPr>
              <a:defRPr sz="2400"/>
            </a:lvl1pPr>
          </a:lstStyle>
          <a:p>
            <a:pPr/>
            <a:r>
              <a:t>Computer Science is applied in everything!</a:t>
            </a:r>
          </a:p>
        </p:txBody>
      </p:sp>
      <p:sp>
        <p:nvSpPr>
          <p:cNvPr id="419" name="Slide Number Placeholder 1"/>
          <p:cNvSpPr txBox="1"/>
          <p:nvPr>
            <p:ph type="sldNum" sz="quarter" idx="4294967295"/>
          </p:nvPr>
        </p:nvSpPr>
        <p:spPr>
          <a:xfrm>
            <a:off x="8923997" y="4903224"/>
            <a:ext cx="220003" cy="2059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0" name="TextBox 22"/>
          <p:cNvSpPr txBox="1"/>
          <p:nvPr/>
        </p:nvSpPr>
        <p:spPr>
          <a:xfrm>
            <a:off x="465730" y="999894"/>
            <a:ext cx="1399057"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Entertainment</a:t>
            </a:r>
          </a:p>
        </p:txBody>
      </p:sp>
      <p:pic>
        <p:nvPicPr>
          <p:cNvPr id="421" name="Image" descr="Image"/>
          <p:cNvPicPr>
            <a:picLocks noChangeAspect="1"/>
          </p:cNvPicPr>
          <p:nvPr/>
        </p:nvPicPr>
        <p:blipFill>
          <a:blip r:embed="rId8">
            <a:extLst/>
          </a:blip>
          <a:stretch>
            <a:fillRect/>
          </a:stretch>
        </p:blipFill>
        <p:spPr>
          <a:xfrm>
            <a:off x="298782" y="1338916"/>
            <a:ext cx="959645" cy="720928"/>
          </a:xfrm>
          <a:prstGeom prst="rect">
            <a:avLst/>
          </a:prstGeom>
          <a:ln w="12700">
            <a:miter lim="400000"/>
          </a:ln>
        </p:spPr>
      </p:pic>
      <p:pic>
        <p:nvPicPr>
          <p:cNvPr id="422" name="Image" descr="Image"/>
          <p:cNvPicPr>
            <a:picLocks noChangeAspect="1"/>
          </p:cNvPicPr>
          <p:nvPr/>
        </p:nvPicPr>
        <p:blipFill>
          <a:blip r:embed="rId9">
            <a:extLst/>
          </a:blip>
          <a:stretch>
            <a:fillRect/>
          </a:stretch>
        </p:blipFill>
        <p:spPr>
          <a:xfrm>
            <a:off x="1171147" y="1325773"/>
            <a:ext cx="747213" cy="747213"/>
          </a:xfrm>
          <a:prstGeom prst="rect">
            <a:avLst/>
          </a:prstGeom>
          <a:ln w="12700">
            <a:miter lim="400000"/>
          </a:ln>
        </p:spPr>
      </p:pic>
      <p:pic>
        <p:nvPicPr>
          <p:cNvPr id="423" name="Image" descr="Image"/>
          <p:cNvPicPr>
            <a:picLocks noChangeAspect="1"/>
          </p:cNvPicPr>
          <p:nvPr/>
        </p:nvPicPr>
        <p:blipFill>
          <a:blip r:embed="rId10">
            <a:extLst/>
          </a:blip>
          <a:stretch>
            <a:fillRect/>
          </a:stretch>
        </p:blipFill>
        <p:spPr>
          <a:xfrm>
            <a:off x="685436" y="1931908"/>
            <a:ext cx="959645" cy="539524"/>
          </a:xfrm>
          <a:prstGeom prst="rect">
            <a:avLst/>
          </a:prstGeom>
          <a:ln w="12700">
            <a:miter lim="400000"/>
          </a:ln>
        </p:spPr>
      </p:pic>
      <p:sp>
        <p:nvSpPr>
          <p:cNvPr id="424" name="Rectangle"/>
          <p:cNvSpPr/>
          <p:nvPr/>
        </p:nvSpPr>
        <p:spPr>
          <a:xfrm>
            <a:off x="426624" y="1064379"/>
            <a:ext cx="1533496" cy="1382857"/>
          </a:xfrm>
          <a:prstGeom prst="rect">
            <a:avLst/>
          </a:prstGeom>
          <a:ln w="12700">
            <a:solidFill>
              <a:schemeClr val="accent6"/>
            </a:solidFill>
          </a:ln>
        </p:spPr>
        <p:txBody>
          <a:bodyPr lIns="45719" rIns="45719" anchor="ctr"/>
          <a:lstStyle/>
          <a:p>
            <a:pPr/>
          </a:p>
        </p:txBody>
      </p:sp>
      <p:sp>
        <p:nvSpPr>
          <p:cNvPr id="425" name="TextBox 22"/>
          <p:cNvSpPr txBox="1"/>
          <p:nvPr/>
        </p:nvSpPr>
        <p:spPr>
          <a:xfrm>
            <a:off x="2695637" y="999894"/>
            <a:ext cx="1107057"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Commerce</a:t>
            </a:r>
          </a:p>
        </p:txBody>
      </p:sp>
      <p:sp>
        <p:nvSpPr>
          <p:cNvPr id="426" name="Rectangle"/>
          <p:cNvSpPr/>
          <p:nvPr/>
        </p:nvSpPr>
        <p:spPr>
          <a:xfrm>
            <a:off x="2482417" y="1037019"/>
            <a:ext cx="1533497" cy="1382857"/>
          </a:xfrm>
          <a:prstGeom prst="rect">
            <a:avLst/>
          </a:prstGeom>
          <a:ln w="12700">
            <a:solidFill>
              <a:schemeClr val="accent6"/>
            </a:solidFill>
          </a:ln>
        </p:spPr>
        <p:txBody>
          <a:bodyPr lIns="45719" rIns="45719" anchor="ctr"/>
          <a:lstStyle/>
          <a:p>
            <a:pPr/>
          </a:p>
        </p:txBody>
      </p:sp>
      <p:pic>
        <p:nvPicPr>
          <p:cNvPr id="427" name="Image" descr="Image"/>
          <p:cNvPicPr>
            <a:picLocks noChangeAspect="1"/>
          </p:cNvPicPr>
          <p:nvPr/>
        </p:nvPicPr>
        <p:blipFill>
          <a:blip r:embed="rId11">
            <a:extLst/>
          </a:blip>
          <a:srcRect l="19197" t="0" r="19197" b="0"/>
          <a:stretch>
            <a:fillRect/>
          </a:stretch>
        </p:blipFill>
        <p:spPr>
          <a:xfrm>
            <a:off x="3427366" y="1397959"/>
            <a:ext cx="402465" cy="407031"/>
          </a:xfrm>
          <a:prstGeom prst="rect">
            <a:avLst/>
          </a:prstGeom>
          <a:ln w="12700">
            <a:miter lim="400000"/>
          </a:ln>
        </p:spPr>
      </p:pic>
      <p:sp>
        <p:nvSpPr>
          <p:cNvPr id="428" name="TextBox 22"/>
          <p:cNvSpPr txBox="1"/>
          <p:nvPr/>
        </p:nvSpPr>
        <p:spPr>
          <a:xfrm>
            <a:off x="4977186" y="999894"/>
            <a:ext cx="751766"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Homes</a:t>
            </a:r>
          </a:p>
        </p:txBody>
      </p:sp>
      <p:sp>
        <p:nvSpPr>
          <p:cNvPr id="429" name="Rectangle"/>
          <p:cNvSpPr/>
          <p:nvPr/>
        </p:nvSpPr>
        <p:spPr>
          <a:xfrm>
            <a:off x="4586321" y="1052407"/>
            <a:ext cx="1533496" cy="1382857"/>
          </a:xfrm>
          <a:prstGeom prst="rect">
            <a:avLst/>
          </a:prstGeom>
          <a:ln w="12700">
            <a:solidFill>
              <a:schemeClr val="accent6"/>
            </a:solidFill>
          </a:ln>
        </p:spPr>
        <p:txBody>
          <a:bodyPr lIns="45719" rIns="45719" anchor="ctr"/>
          <a:lstStyle/>
          <a:p>
            <a:pPr/>
          </a:p>
        </p:txBody>
      </p:sp>
      <p:pic>
        <p:nvPicPr>
          <p:cNvPr id="430" name="Picture 38" descr="Picture 38"/>
          <p:cNvPicPr>
            <a:picLocks noChangeAspect="1"/>
          </p:cNvPicPr>
          <p:nvPr/>
        </p:nvPicPr>
        <p:blipFill>
          <a:blip r:embed="rId12">
            <a:extLst/>
          </a:blip>
          <a:srcRect l="0" t="11055" r="0" b="0"/>
          <a:stretch>
            <a:fillRect/>
          </a:stretch>
        </p:blipFill>
        <p:spPr>
          <a:xfrm>
            <a:off x="4702843" y="1429504"/>
            <a:ext cx="606646" cy="539583"/>
          </a:xfrm>
          <a:prstGeom prst="rect">
            <a:avLst/>
          </a:prstGeom>
          <a:ln w="12700">
            <a:miter lim="400000"/>
          </a:ln>
        </p:spPr>
      </p:pic>
      <p:pic>
        <p:nvPicPr>
          <p:cNvPr id="431" name="Picture 32" descr="Picture 32"/>
          <p:cNvPicPr>
            <a:picLocks noChangeAspect="1"/>
          </p:cNvPicPr>
          <p:nvPr/>
        </p:nvPicPr>
        <p:blipFill>
          <a:blip r:embed="rId13">
            <a:extLst/>
          </a:blip>
          <a:srcRect l="24341" t="0" r="23757" b="0"/>
          <a:stretch>
            <a:fillRect/>
          </a:stretch>
        </p:blipFill>
        <p:spPr>
          <a:xfrm>
            <a:off x="5494197" y="1429720"/>
            <a:ext cx="462496" cy="891113"/>
          </a:xfrm>
          <a:prstGeom prst="rect">
            <a:avLst/>
          </a:prstGeom>
          <a:ln w="12700">
            <a:miter lim="400000"/>
          </a:ln>
        </p:spPr>
      </p:pic>
      <p:sp>
        <p:nvSpPr>
          <p:cNvPr id="432" name="TextBox 22"/>
          <p:cNvSpPr txBox="1"/>
          <p:nvPr/>
        </p:nvSpPr>
        <p:spPr>
          <a:xfrm>
            <a:off x="6903444" y="999894"/>
            <a:ext cx="1050465"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Wearables</a:t>
            </a:r>
          </a:p>
        </p:txBody>
      </p:sp>
      <p:sp>
        <p:nvSpPr>
          <p:cNvPr id="433" name="Rectangle"/>
          <p:cNvSpPr/>
          <p:nvPr/>
        </p:nvSpPr>
        <p:spPr>
          <a:xfrm>
            <a:off x="6654594" y="1031033"/>
            <a:ext cx="1533496" cy="1382857"/>
          </a:xfrm>
          <a:prstGeom prst="rect">
            <a:avLst/>
          </a:prstGeom>
          <a:ln w="12700">
            <a:solidFill>
              <a:schemeClr val="accent6"/>
            </a:solidFill>
          </a:ln>
        </p:spPr>
        <p:txBody>
          <a:bodyPr lIns="45719" rIns="45719" anchor="ctr"/>
          <a:lstStyle/>
          <a:p>
            <a:pPr/>
          </a:p>
        </p:txBody>
      </p:sp>
      <p:pic>
        <p:nvPicPr>
          <p:cNvPr id="434" name="Image" descr="Image"/>
          <p:cNvPicPr>
            <a:picLocks noChangeAspect="1"/>
          </p:cNvPicPr>
          <p:nvPr/>
        </p:nvPicPr>
        <p:blipFill>
          <a:blip r:embed="rId14">
            <a:extLst/>
          </a:blip>
          <a:stretch>
            <a:fillRect/>
          </a:stretch>
        </p:blipFill>
        <p:spPr>
          <a:xfrm>
            <a:off x="7341872" y="1379280"/>
            <a:ext cx="717171" cy="479435"/>
          </a:xfrm>
          <a:prstGeom prst="rect">
            <a:avLst/>
          </a:prstGeom>
          <a:ln w="12700">
            <a:miter lim="400000"/>
          </a:ln>
        </p:spPr>
      </p:pic>
      <p:sp>
        <p:nvSpPr>
          <p:cNvPr id="435" name="TextBox 22"/>
          <p:cNvSpPr txBox="1"/>
          <p:nvPr/>
        </p:nvSpPr>
        <p:spPr>
          <a:xfrm>
            <a:off x="1856122" y="2903029"/>
            <a:ext cx="878568"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Vehicles</a:t>
            </a:r>
          </a:p>
        </p:txBody>
      </p:sp>
      <p:sp>
        <p:nvSpPr>
          <p:cNvPr id="436" name="Rectangle"/>
          <p:cNvSpPr/>
          <p:nvPr/>
        </p:nvSpPr>
        <p:spPr>
          <a:xfrm>
            <a:off x="1528658" y="2959764"/>
            <a:ext cx="1533496" cy="1382857"/>
          </a:xfrm>
          <a:prstGeom prst="rect">
            <a:avLst/>
          </a:prstGeom>
          <a:ln w="12700">
            <a:solidFill>
              <a:schemeClr val="accent6"/>
            </a:solidFill>
          </a:ln>
        </p:spPr>
        <p:txBody>
          <a:bodyPr lIns="45719" rIns="45719" anchor="ctr"/>
          <a:lstStyle/>
          <a:p>
            <a:pPr/>
          </a:p>
        </p:txBody>
      </p:sp>
      <p:pic>
        <p:nvPicPr>
          <p:cNvPr id="437" name="Image" descr="Image"/>
          <p:cNvPicPr>
            <a:picLocks noChangeAspect="1"/>
          </p:cNvPicPr>
          <p:nvPr/>
        </p:nvPicPr>
        <p:blipFill>
          <a:blip r:embed="rId15">
            <a:extLst/>
          </a:blip>
          <a:stretch>
            <a:fillRect/>
          </a:stretch>
        </p:blipFill>
        <p:spPr>
          <a:xfrm>
            <a:off x="1622211" y="3340701"/>
            <a:ext cx="682573" cy="38354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1" name="Image" descr="Image"/>
          <p:cNvPicPr>
            <a:picLocks noChangeAspect="1"/>
          </p:cNvPicPr>
          <p:nvPr/>
        </p:nvPicPr>
        <p:blipFill>
          <a:blip r:embed="rId3">
            <a:extLst/>
          </a:blip>
          <a:stretch>
            <a:fillRect/>
          </a:stretch>
        </p:blipFill>
        <p:spPr>
          <a:xfrm>
            <a:off x="1438265" y="3622832"/>
            <a:ext cx="1050465" cy="786237"/>
          </a:xfrm>
          <a:prstGeom prst="rect">
            <a:avLst/>
          </a:prstGeom>
          <a:ln w="12700">
            <a:miter lim="400000"/>
          </a:ln>
        </p:spPr>
      </p:pic>
      <p:pic>
        <p:nvPicPr>
          <p:cNvPr id="442" name="Image" descr="Image"/>
          <p:cNvPicPr>
            <a:picLocks noChangeAspect="1"/>
          </p:cNvPicPr>
          <p:nvPr/>
        </p:nvPicPr>
        <p:blipFill>
          <a:blip r:embed="rId4">
            <a:extLst/>
          </a:blip>
          <a:stretch>
            <a:fillRect/>
          </a:stretch>
        </p:blipFill>
        <p:spPr>
          <a:xfrm>
            <a:off x="2177374" y="3340701"/>
            <a:ext cx="1102865" cy="620983"/>
          </a:xfrm>
          <a:prstGeom prst="rect">
            <a:avLst/>
          </a:prstGeom>
          <a:ln w="12700">
            <a:miter lim="400000"/>
          </a:ln>
        </p:spPr>
      </p:pic>
      <p:pic>
        <p:nvPicPr>
          <p:cNvPr id="443" name="Image" descr="Image"/>
          <p:cNvPicPr>
            <a:picLocks noChangeAspect="1"/>
          </p:cNvPicPr>
          <p:nvPr/>
        </p:nvPicPr>
        <p:blipFill>
          <a:blip r:embed="rId5">
            <a:extLst/>
          </a:blip>
          <a:stretch>
            <a:fillRect/>
          </a:stretch>
        </p:blipFill>
        <p:spPr>
          <a:xfrm>
            <a:off x="6785443" y="1698115"/>
            <a:ext cx="570007" cy="620983"/>
          </a:xfrm>
          <a:prstGeom prst="rect">
            <a:avLst/>
          </a:prstGeom>
          <a:ln w="12700">
            <a:miter lim="400000"/>
          </a:ln>
        </p:spPr>
      </p:pic>
      <p:pic>
        <p:nvPicPr>
          <p:cNvPr id="444" name="Image" descr="Image"/>
          <p:cNvPicPr>
            <a:picLocks noChangeAspect="1"/>
          </p:cNvPicPr>
          <p:nvPr/>
        </p:nvPicPr>
        <p:blipFill>
          <a:blip r:embed="rId6">
            <a:extLst/>
          </a:blip>
          <a:stretch>
            <a:fillRect/>
          </a:stretch>
        </p:blipFill>
        <p:spPr>
          <a:xfrm>
            <a:off x="2744159" y="1847316"/>
            <a:ext cx="957655" cy="539524"/>
          </a:xfrm>
          <a:prstGeom prst="rect">
            <a:avLst/>
          </a:prstGeom>
          <a:ln w="12700">
            <a:miter lim="400000"/>
          </a:ln>
        </p:spPr>
      </p:pic>
      <p:pic>
        <p:nvPicPr>
          <p:cNvPr id="445" name="Image" descr="Image"/>
          <p:cNvPicPr>
            <a:picLocks noChangeAspect="1"/>
          </p:cNvPicPr>
          <p:nvPr/>
        </p:nvPicPr>
        <p:blipFill>
          <a:blip r:embed="rId7">
            <a:extLst/>
          </a:blip>
          <a:stretch>
            <a:fillRect/>
          </a:stretch>
        </p:blipFill>
        <p:spPr>
          <a:xfrm>
            <a:off x="2487568" y="1382382"/>
            <a:ext cx="876698" cy="438349"/>
          </a:xfrm>
          <a:prstGeom prst="rect">
            <a:avLst/>
          </a:prstGeom>
          <a:ln w="12700">
            <a:miter lim="400000"/>
          </a:ln>
        </p:spPr>
      </p:pic>
      <p:sp>
        <p:nvSpPr>
          <p:cNvPr id="446" name="Title 1"/>
          <p:cNvSpPr txBox="1"/>
          <p:nvPr>
            <p:ph type="title"/>
          </p:nvPr>
        </p:nvSpPr>
        <p:spPr>
          <a:xfrm>
            <a:off x="611122" y="154874"/>
            <a:ext cx="8140629" cy="857251"/>
          </a:xfrm>
          <a:prstGeom prst="rect">
            <a:avLst/>
          </a:prstGeom>
        </p:spPr>
        <p:txBody>
          <a:bodyPr/>
          <a:lstStyle>
            <a:lvl1pPr>
              <a:defRPr sz="2400"/>
            </a:lvl1pPr>
          </a:lstStyle>
          <a:p>
            <a:pPr/>
            <a:r>
              <a:t>Computer Science is applied in everything!</a:t>
            </a:r>
          </a:p>
        </p:txBody>
      </p:sp>
      <p:sp>
        <p:nvSpPr>
          <p:cNvPr id="447" name="Slide Number Placeholder 1"/>
          <p:cNvSpPr txBox="1"/>
          <p:nvPr>
            <p:ph type="sldNum" sz="quarter" idx="4294967295"/>
          </p:nvPr>
        </p:nvSpPr>
        <p:spPr>
          <a:xfrm>
            <a:off x="8923997" y="4903224"/>
            <a:ext cx="220003" cy="2059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8" name="TextBox 22"/>
          <p:cNvSpPr txBox="1"/>
          <p:nvPr/>
        </p:nvSpPr>
        <p:spPr>
          <a:xfrm>
            <a:off x="465730" y="999894"/>
            <a:ext cx="1399057"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Entertainment</a:t>
            </a:r>
          </a:p>
        </p:txBody>
      </p:sp>
      <p:pic>
        <p:nvPicPr>
          <p:cNvPr id="449" name="Image" descr="Image"/>
          <p:cNvPicPr>
            <a:picLocks noChangeAspect="1"/>
          </p:cNvPicPr>
          <p:nvPr/>
        </p:nvPicPr>
        <p:blipFill>
          <a:blip r:embed="rId8">
            <a:extLst/>
          </a:blip>
          <a:stretch>
            <a:fillRect/>
          </a:stretch>
        </p:blipFill>
        <p:spPr>
          <a:xfrm>
            <a:off x="298782" y="1338916"/>
            <a:ext cx="959645" cy="720928"/>
          </a:xfrm>
          <a:prstGeom prst="rect">
            <a:avLst/>
          </a:prstGeom>
          <a:ln w="12700">
            <a:miter lim="400000"/>
          </a:ln>
        </p:spPr>
      </p:pic>
      <p:pic>
        <p:nvPicPr>
          <p:cNvPr id="450" name="Image" descr="Image"/>
          <p:cNvPicPr>
            <a:picLocks noChangeAspect="1"/>
          </p:cNvPicPr>
          <p:nvPr/>
        </p:nvPicPr>
        <p:blipFill>
          <a:blip r:embed="rId9">
            <a:extLst/>
          </a:blip>
          <a:stretch>
            <a:fillRect/>
          </a:stretch>
        </p:blipFill>
        <p:spPr>
          <a:xfrm>
            <a:off x="1171147" y="1325773"/>
            <a:ext cx="747213" cy="747213"/>
          </a:xfrm>
          <a:prstGeom prst="rect">
            <a:avLst/>
          </a:prstGeom>
          <a:ln w="12700">
            <a:miter lim="400000"/>
          </a:ln>
        </p:spPr>
      </p:pic>
      <p:pic>
        <p:nvPicPr>
          <p:cNvPr id="451" name="Image" descr="Image"/>
          <p:cNvPicPr>
            <a:picLocks noChangeAspect="1"/>
          </p:cNvPicPr>
          <p:nvPr/>
        </p:nvPicPr>
        <p:blipFill>
          <a:blip r:embed="rId10">
            <a:extLst/>
          </a:blip>
          <a:stretch>
            <a:fillRect/>
          </a:stretch>
        </p:blipFill>
        <p:spPr>
          <a:xfrm>
            <a:off x="685436" y="1931908"/>
            <a:ext cx="959645" cy="539524"/>
          </a:xfrm>
          <a:prstGeom prst="rect">
            <a:avLst/>
          </a:prstGeom>
          <a:ln w="12700">
            <a:miter lim="400000"/>
          </a:ln>
        </p:spPr>
      </p:pic>
      <p:sp>
        <p:nvSpPr>
          <p:cNvPr id="452" name="Rectangle"/>
          <p:cNvSpPr/>
          <p:nvPr/>
        </p:nvSpPr>
        <p:spPr>
          <a:xfrm>
            <a:off x="426624" y="1064379"/>
            <a:ext cx="1533496" cy="1382857"/>
          </a:xfrm>
          <a:prstGeom prst="rect">
            <a:avLst/>
          </a:prstGeom>
          <a:ln w="12700">
            <a:solidFill>
              <a:schemeClr val="accent6"/>
            </a:solidFill>
          </a:ln>
        </p:spPr>
        <p:txBody>
          <a:bodyPr lIns="45719" rIns="45719" anchor="ctr"/>
          <a:lstStyle/>
          <a:p>
            <a:pPr/>
          </a:p>
        </p:txBody>
      </p:sp>
      <p:sp>
        <p:nvSpPr>
          <p:cNvPr id="453" name="TextBox 22"/>
          <p:cNvSpPr txBox="1"/>
          <p:nvPr/>
        </p:nvSpPr>
        <p:spPr>
          <a:xfrm>
            <a:off x="2695637" y="999894"/>
            <a:ext cx="1107057"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Commerce</a:t>
            </a:r>
          </a:p>
        </p:txBody>
      </p:sp>
      <p:sp>
        <p:nvSpPr>
          <p:cNvPr id="454" name="Rectangle"/>
          <p:cNvSpPr/>
          <p:nvPr/>
        </p:nvSpPr>
        <p:spPr>
          <a:xfrm>
            <a:off x="2482417" y="1037019"/>
            <a:ext cx="1533497" cy="1382857"/>
          </a:xfrm>
          <a:prstGeom prst="rect">
            <a:avLst/>
          </a:prstGeom>
          <a:ln w="12700">
            <a:solidFill>
              <a:schemeClr val="accent6"/>
            </a:solidFill>
          </a:ln>
        </p:spPr>
        <p:txBody>
          <a:bodyPr lIns="45719" rIns="45719" anchor="ctr"/>
          <a:lstStyle/>
          <a:p>
            <a:pPr/>
          </a:p>
        </p:txBody>
      </p:sp>
      <p:pic>
        <p:nvPicPr>
          <p:cNvPr id="455" name="Image" descr="Image"/>
          <p:cNvPicPr>
            <a:picLocks noChangeAspect="1"/>
          </p:cNvPicPr>
          <p:nvPr/>
        </p:nvPicPr>
        <p:blipFill>
          <a:blip r:embed="rId11">
            <a:extLst/>
          </a:blip>
          <a:srcRect l="19197" t="0" r="19197" b="0"/>
          <a:stretch>
            <a:fillRect/>
          </a:stretch>
        </p:blipFill>
        <p:spPr>
          <a:xfrm>
            <a:off x="3427366" y="1397959"/>
            <a:ext cx="402465" cy="407031"/>
          </a:xfrm>
          <a:prstGeom prst="rect">
            <a:avLst/>
          </a:prstGeom>
          <a:ln w="12700">
            <a:miter lim="400000"/>
          </a:ln>
        </p:spPr>
      </p:pic>
      <p:sp>
        <p:nvSpPr>
          <p:cNvPr id="456" name="TextBox 22"/>
          <p:cNvSpPr txBox="1"/>
          <p:nvPr/>
        </p:nvSpPr>
        <p:spPr>
          <a:xfrm>
            <a:off x="4977186" y="999894"/>
            <a:ext cx="751766"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Homes</a:t>
            </a:r>
          </a:p>
        </p:txBody>
      </p:sp>
      <p:sp>
        <p:nvSpPr>
          <p:cNvPr id="457" name="Rectangle"/>
          <p:cNvSpPr/>
          <p:nvPr/>
        </p:nvSpPr>
        <p:spPr>
          <a:xfrm>
            <a:off x="4586321" y="1052407"/>
            <a:ext cx="1533496" cy="1382857"/>
          </a:xfrm>
          <a:prstGeom prst="rect">
            <a:avLst/>
          </a:prstGeom>
          <a:ln w="12700">
            <a:solidFill>
              <a:schemeClr val="accent6"/>
            </a:solidFill>
          </a:ln>
        </p:spPr>
        <p:txBody>
          <a:bodyPr lIns="45719" rIns="45719" anchor="ctr"/>
          <a:lstStyle/>
          <a:p>
            <a:pPr/>
          </a:p>
        </p:txBody>
      </p:sp>
      <p:pic>
        <p:nvPicPr>
          <p:cNvPr id="458" name="Picture 38" descr="Picture 38"/>
          <p:cNvPicPr>
            <a:picLocks noChangeAspect="1"/>
          </p:cNvPicPr>
          <p:nvPr/>
        </p:nvPicPr>
        <p:blipFill>
          <a:blip r:embed="rId12">
            <a:extLst/>
          </a:blip>
          <a:srcRect l="0" t="11055" r="0" b="0"/>
          <a:stretch>
            <a:fillRect/>
          </a:stretch>
        </p:blipFill>
        <p:spPr>
          <a:xfrm>
            <a:off x="4702843" y="1429504"/>
            <a:ext cx="606646" cy="539583"/>
          </a:xfrm>
          <a:prstGeom prst="rect">
            <a:avLst/>
          </a:prstGeom>
          <a:ln w="12700">
            <a:miter lim="400000"/>
          </a:ln>
        </p:spPr>
      </p:pic>
      <p:pic>
        <p:nvPicPr>
          <p:cNvPr id="459" name="Picture 32" descr="Picture 32"/>
          <p:cNvPicPr>
            <a:picLocks noChangeAspect="1"/>
          </p:cNvPicPr>
          <p:nvPr/>
        </p:nvPicPr>
        <p:blipFill>
          <a:blip r:embed="rId13">
            <a:extLst/>
          </a:blip>
          <a:srcRect l="24341" t="0" r="23757" b="0"/>
          <a:stretch>
            <a:fillRect/>
          </a:stretch>
        </p:blipFill>
        <p:spPr>
          <a:xfrm>
            <a:off x="5494197" y="1429720"/>
            <a:ext cx="462496" cy="891113"/>
          </a:xfrm>
          <a:prstGeom prst="rect">
            <a:avLst/>
          </a:prstGeom>
          <a:ln w="12700">
            <a:miter lim="400000"/>
          </a:ln>
        </p:spPr>
      </p:pic>
      <p:sp>
        <p:nvSpPr>
          <p:cNvPr id="460" name="TextBox 22"/>
          <p:cNvSpPr txBox="1"/>
          <p:nvPr/>
        </p:nvSpPr>
        <p:spPr>
          <a:xfrm>
            <a:off x="6903444" y="999894"/>
            <a:ext cx="1050465"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Wearables</a:t>
            </a:r>
          </a:p>
        </p:txBody>
      </p:sp>
      <p:sp>
        <p:nvSpPr>
          <p:cNvPr id="461" name="Rectangle"/>
          <p:cNvSpPr/>
          <p:nvPr/>
        </p:nvSpPr>
        <p:spPr>
          <a:xfrm>
            <a:off x="6654594" y="1031033"/>
            <a:ext cx="1533496" cy="1382857"/>
          </a:xfrm>
          <a:prstGeom prst="rect">
            <a:avLst/>
          </a:prstGeom>
          <a:ln w="12700">
            <a:solidFill>
              <a:schemeClr val="accent6"/>
            </a:solidFill>
          </a:ln>
        </p:spPr>
        <p:txBody>
          <a:bodyPr lIns="45719" rIns="45719" anchor="ctr"/>
          <a:lstStyle/>
          <a:p>
            <a:pPr/>
          </a:p>
        </p:txBody>
      </p:sp>
      <p:pic>
        <p:nvPicPr>
          <p:cNvPr id="462" name="Image" descr="Image"/>
          <p:cNvPicPr>
            <a:picLocks noChangeAspect="1"/>
          </p:cNvPicPr>
          <p:nvPr/>
        </p:nvPicPr>
        <p:blipFill>
          <a:blip r:embed="rId14">
            <a:extLst/>
          </a:blip>
          <a:stretch>
            <a:fillRect/>
          </a:stretch>
        </p:blipFill>
        <p:spPr>
          <a:xfrm>
            <a:off x="7341872" y="1379280"/>
            <a:ext cx="717171" cy="479435"/>
          </a:xfrm>
          <a:prstGeom prst="rect">
            <a:avLst/>
          </a:prstGeom>
          <a:ln w="12700">
            <a:miter lim="400000"/>
          </a:ln>
        </p:spPr>
      </p:pic>
      <p:sp>
        <p:nvSpPr>
          <p:cNvPr id="463" name="TextBox 22"/>
          <p:cNvSpPr txBox="1"/>
          <p:nvPr/>
        </p:nvSpPr>
        <p:spPr>
          <a:xfrm>
            <a:off x="1856122" y="2903029"/>
            <a:ext cx="878568"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Vehicles</a:t>
            </a:r>
          </a:p>
        </p:txBody>
      </p:sp>
      <p:sp>
        <p:nvSpPr>
          <p:cNvPr id="464" name="Rectangle"/>
          <p:cNvSpPr/>
          <p:nvPr/>
        </p:nvSpPr>
        <p:spPr>
          <a:xfrm>
            <a:off x="1528658" y="2959764"/>
            <a:ext cx="1533496" cy="1382857"/>
          </a:xfrm>
          <a:prstGeom prst="rect">
            <a:avLst/>
          </a:prstGeom>
          <a:ln w="12700">
            <a:solidFill>
              <a:schemeClr val="accent6"/>
            </a:solidFill>
          </a:ln>
        </p:spPr>
        <p:txBody>
          <a:bodyPr lIns="45719" rIns="45719" anchor="ctr"/>
          <a:lstStyle/>
          <a:p>
            <a:pPr/>
          </a:p>
        </p:txBody>
      </p:sp>
      <p:pic>
        <p:nvPicPr>
          <p:cNvPr id="465" name="Image" descr="Image"/>
          <p:cNvPicPr>
            <a:picLocks noChangeAspect="1"/>
          </p:cNvPicPr>
          <p:nvPr/>
        </p:nvPicPr>
        <p:blipFill>
          <a:blip r:embed="rId15">
            <a:extLst/>
          </a:blip>
          <a:stretch>
            <a:fillRect/>
          </a:stretch>
        </p:blipFill>
        <p:spPr>
          <a:xfrm>
            <a:off x="1622211" y="3340701"/>
            <a:ext cx="682573" cy="383541"/>
          </a:xfrm>
          <a:prstGeom prst="rect">
            <a:avLst/>
          </a:prstGeom>
          <a:ln w="12700">
            <a:miter lim="400000"/>
          </a:ln>
        </p:spPr>
      </p:pic>
      <p:sp>
        <p:nvSpPr>
          <p:cNvPr id="466" name="TextBox 22"/>
          <p:cNvSpPr txBox="1"/>
          <p:nvPr/>
        </p:nvSpPr>
        <p:spPr>
          <a:xfrm>
            <a:off x="3870513" y="2909143"/>
            <a:ext cx="1093997"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Healthcare</a:t>
            </a:r>
          </a:p>
        </p:txBody>
      </p:sp>
      <p:sp>
        <p:nvSpPr>
          <p:cNvPr id="467" name="Rectangle"/>
          <p:cNvSpPr/>
          <p:nvPr/>
        </p:nvSpPr>
        <p:spPr>
          <a:xfrm>
            <a:off x="3650763" y="2954908"/>
            <a:ext cx="1533497" cy="1382857"/>
          </a:xfrm>
          <a:prstGeom prst="rect">
            <a:avLst/>
          </a:prstGeom>
          <a:ln w="12700">
            <a:solidFill>
              <a:schemeClr val="accent6"/>
            </a:solidFill>
          </a:ln>
        </p:spPr>
        <p:txBody>
          <a:bodyPr lIns="45719" rIns="45719" anchor="ctr"/>
          <a:lstStyle/>
          <a:p>
            <a:pPr/>
          </a:p>
        </p:txBody>
      </p:sp>
      <p:pic>
        <p:nvPicPr>
          <p:cNvPr id="468" name="Image" descr="Image"/>
          <p:cNvPicPr>
            <a:picLocks noChangeAspect="1"/>
          </p:cNvPicPr>
          <p:nvPr/>
        </p:nvPicPr>
        <p:blipFill>
          <a:blip r:embed="rId16">
            <a:extLst/>
          </a:blip>
          <a:stretch>
            <a:fillRect/>
          </a:stretch>
        </p:blipFill>
        <p:spPr>
          <a:xfrm>
            <a:off x="3776688" y="3340701"/>
            <a:ext cx="1281648" cy="720927"/>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2" name="Image" descr="Image"/>
          <p:cNvPicPr>
            <a:picLocks noChangeAspect="1"/>
          </p:cNvPicPr>
          <p:nvPr/>
        </p:nvPicPr>
        <p:blipFill>
          <a:blip r:embed="rId3">
            <a:extLst/>
          </a:blip>
          <a:stretch>
            <a:fillRect/>
          </a:stretch>
        </p:blipFill>
        <p:spPr>
          <a:xfrm>
            <a:off x="6109902" y="3705459"/>
            <a:ext cx="1102865" cy="620983"/>
          </a:xfrm>
          <a:prstGeom prst="rect">
            <a:avLst/>
          </a:prstGeom>
          <a:ln w="12700">
            <a:miter lim="400000"/>
          </a:ln>
        </p:spPr>
      </p:pic>
      <p:pic>
        <p:nvPicPr>
          <p:cNvPr id="473" name="Image" descr="Image"/>
          <p:cNvPicPr>
            <a:picLocks noChangeAspect="1"/>
          </p:cNvPicPr>
          <p:nvPr/>
        </p:nvPicPr>
        <p:blipFill>
          <a:blip r:embed="rId4">
            <a:extLst/>
          </a:blip>
          <a:stretch>
            <a:fillRect/>
          </a:stretch>
        </p:blipFill>
        <p:spPr>
          <a:xfrm>
            <a:off x="1438265" y="3622832"/>
            <a:ext cx="1050465" cy="786237"/>
          </a:xfrm>
          <a:prstGeom prst="rect">
            <a:avLst/>
          </a:prstGeom>
          <a:ln w="12700">
            <a:miter lim="400000"/>
          </a:ln>
        </p:spPr>
      </p:pic>
      <p:pic>
        <p:nvPicPr>
          <p:cNvPr id="474" name="Image" descr="Image"/>
          <p:cNvPicPr>
            <a:picLocks noChangeAspect="1"/>
          </p:cNvPicPr>
          <p:nvPr/>
        </p:nvPicPr>
        <p:blipFill>
          <a:blip r:embed="rId5">
            <a:extLst/>
          </a:blip>
          <a:stretch>
            <a:fillRect/>
          </a:stretch>
        </p:blipFill>
        <p:spPr>
          <a:xfrm>
            <a:off x="2177374" y="3340701"/>
            <a:ext cx="1102865" cy="620983"/>
          </a:xfrm>
          <a:prstGeom prst="rect">
            <a:avLst/>
          </a:prstGeom>
          <a:ln w="12700">
            <a:miter lim="400000"/>
          </a:ln>
        </p:spPr>
      </p:pic>
      <p:pic>
        <p:nvPicPr>
          <p:cNvPr id="475" name="Image" descr="Image"/>
          <p:cNvPicPr>
            <a:picLocks noChangeAspect="1"/>
          </p:cNvPicPr>
          <p:nvPr/>
        </p:nvPicPr>
        <p:blipFill>
          <a:blip r:embed="rId6">
            <a:extLst/>
          </a:blip>
          <a:stretch>
            <a:fillRect/>
          </a:stretch>
        </p:blipFill>
        <p:spPr>
          <a:xfrm>
            <a:off x="6785443" y="1698115"/>
            <a:ext cx="570007" cy="620983"/>
          </a:xfrm>
          <a:prstGeom prst="rect">
            <a:avLst/>
          </a:prstGeom>
          <a:ln w="12700">
            <a:miter lim="400000"/>
          </a:ln>
        </p:spPr>
      </p:pic>
      <p:pic>
        <p:nvPicPr>
          <p:cNvPr id="476" name="Image" descr="Image"/>
          <p:cNvPicPr>
            <a:picLocks noChangeAspect="1"/>
          </p:cNvPicPr>
          <p:nvPr/>
        </p:nvPicPr>
        <p:blipFill>
          <a:blip r:embed="rId7">
            <a:extLst/>
          </a:blip>
          <a:stretch>
            <a:fillRect/>
          </a:stretch>
        </p:blipFill>
        <p:spPr>
          <a:xfrm>
            <a:off x="2744159" y="1847316"/>
            <a:ext cx="957655" cy="539524"/>
          </a:xfrm>
          <a:prstGeom prst="rect">
            <a:avLst/>
          </a:prstGeom>
          <a:ln w="12700">
            <a:miter lim="400000"/>
          </a:ln>
        </p:spPr>
      </p:pic>
      <p:pic>
        <p:nvPicPr>
          <p:cNvPr id="477" name="Image" descr="Image"/>
          <p:cNvPicPr>
            <a:picLocks noChangeAspect="1"/>
          </p:cNvPicPr>
          <p:nvPr/>
        </p:nvPicPr>
        <p:blipFill>
          <a:blip r:embed="rId8">
            <a:extLst/>
          </a:blip>
          <a:stretch>
            <a:fillRect/>
          </a:stretch>
        </p:blipFill>
        <p:spPr>
          <a:xfrm>
            <a:off x="2487568" y="1382382"/>
            <a:ext cx="876698" cy="438349"/>
          </a:xfrm>
          <a:prstGeom prst="rect">
            <a:avLst/>
          </a:prstGeom>
          <a:ln w="12700">
            <a:miter lim="400000"/>
          </a:ln>
        </p:spPr>
      </p:pic>
      <p:sp>
        <p:nvSpPr>
          <p:cNvPr id="478" name="Title 1"/>
          <p:cNvSpPr txBox="1"/>
          <p:nvPr>
            <p:ph type="title"/>
          </p:nvPr>
        </p:nvSpPr>
        <p:spPr>
          <a:xfrm>
            <a:off x="611122" y="154874"/>
            <a:ext cx="8140629" cy="857251"/>
          </a:xfrm>
          <a:prstGeom prst="rect">
            <a:avLst/>
          </a:prstGeom>
        </p:spPr>
        <p:txBody>
          <a:bodyPr/>
          <a:lstStyle>
            <a:lvl1pPr>
              <a:defRPr sz="2400"/>
            </a:lvl1pPr>
          </a:lstStyle>
          <a:p>
            <a:pPr/>
            <a:r>
              <a:t>Computer Science is applied in everything!</a:t>
            </a:r>
          </a:p>
        </p:txBody>
      </p:sp>
      <p:sp>
        <p:nvSpPr>
          <p:cNvPr id="479" name="Slide Number Placeholder 1"/>
          <p:cNvSpPr txBox="1"/>
          <p:nvPr>
            <p:ph type="sldNum" sz="quarter" idx="4294967295"/>
          </p:nvPr>
        </p:nvSpPr>
        <p:spPr>
          <a:xfrm>
            <a:off x="8923997" y="4903224"/>
            <a:ext cx="220003" cy="2059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0" name="TextBox 22"/>
          <p:cNvSpPr txBox="1"/>
          <p:nvPr/>
        </p:nvSpPr>
        <p:spPr>
          <a:xfrm>
            <a:off x="465730" y="999894"/>
            <a:ext cx="1399057"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Entertainment</a:t>
            </a:r>
          </a:p>
        </p:txBody>
      </p:sp>
      <p:pic>
        <p:nvPicPr>
          <p:cNvPr id="481" name="Image" descr="Image"/>
          <p:cNvPicPr>
            <a:picLocks noChangeAspect="1"/>
          </p:cNvPicPr>
          <p:nvPr/>
        </p:nvPicPr>
        <p:blipFill>
          <a:blip r:embed="rId9">
            <a:extLst/>
          </a:blip>
          <a:stretch>
            <a:fillRect/>
          </a:stretch>
        </p:blipFill>
        <p:spPr>
          <a:xfrm>
            <a:off x="298782" y="1338916"/>
            <a:ext cx="959645" cy="720928"/>
          </a:xfrm>
          <a:prstGeom prst="rect">
            <a:avLst/>
          </a:prstGeom>
          <a:ln w="12700">
            <a:miter lim="400000"/>
          </a:ln>
        </p:spPr>
      </p:pic>
      <p:pic>
        <p:nvPicPr>
          <p:cNvPr id="482" name="Image" descr="Image"/>
          <p:cNvPicPr>
            <a:picLocks noChangeAspect="1"/>
          </p:cNvPicPr>
          <p:nvPr/>
        </p:nvPicPr>
        <p:blipFill>
          <a:blip r:embed="rId10">
            <a:extLst/>
          </a:blip>
          <a:stretch>
            <a:fillRect/>
          </a:stretch>
        </p:blipFill>
        <p:spPr>
          <a:xfrm>
            <a:off x="1171147" y="1325773"/>
            <a:ext cx="747213" cy="747213"/>
          </a:xfrm>
          <a:prstGeom prst="rect">
            <a:avLst/>
          </a:prstGeom>
          <a:ln w="12700">
            <a:miter lim="400000"/>
          </a:ln>
        </p:spPr>
      </p:pic>
      <p:pic>
        <p:nvPicPr>
          <p:cNvPr id="483" name="Image" descr="Image"/>
          <p:cNvPicPr>
            <a:picLocks noChangeAspect="1"/>
          </p:cNvPicPr>
          <p:nvPr/>
        </p:nvPicPr>
        <p:blipFill>
          <a:blip r:embed="rId11">
            <a:extLst/>
          </a:blip>
          <a:stretch>
            <a:fillRect/>
          </a:stretch>
        </p:blipFill>
        <p:spPr>
          <a:xfrm>
            <a:off x="685436" y="1931908"/>
            <a:ext cx="959645" cy="539524"/>
          </a:xfrm>
          <a:prstGeom prst="rect">
            <a:avLst/>
          </a:prstGeom>
          <a:ln w="12700">
            <a:miter lim="400000"/>
          </a:ln>
        </p:spPr>
      </p:pic>
      <p:sp>
        <p:nvSpPr>
          <p:cNvPr id="484" name="Rectangle"/>
          <p:cNvSpPr/>
          <p:nvPr/>
        </p:nvSpPr>
        <p:spPr>
          <a:xfrm>
            <a:off x="426624" y="1064379"/>
            <a:ext cx="1533496" cy="1382857"/>
          </a:xfrm>
          <a:prstGeom prst="rect">
            <a:avLst/>
          </a:prstGeom>
          <a:ln w="12700">
            <a:solidFill>
              <a:schemeClr val="accent6"/>
            </a:solidFill>
          </a:ln>
        </p:spPr>
        <p:txBody>
          <a:bodyPr lIns="45719" rIns="45719" anchor="ctr"/>
          <a:lstStyle/>
          <a:p>
            <a:pPr/>
          </a:p>
        </p:txBody>
      </p:sp>
      <p:sp>
        <p:nvSpPr>
          <p:cNvPr id="485" name="TextBox 22"/>
          <p:cNvSpPr txBox="1"/>
          <p:nvPr/>
        </p:nvSpPr>
        <p:spPr>
          <a:xfrm>
            <a:off x="2695637" y="999894"/>
            <a:ext cx="1107057"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Commerce</a:t>
            </a:r>
          </a:p>
        </p:txBody>
      </p:sp>
      <p:sp>
        <p:nvSpPr>
          <p:cNvPr id="486" name="Rectangle"/>
          <p:cNvSpPr/>
          <p:nvPr/>
        </p:nvSpPr>
        <p:spPr>
          <a:xfrm>
            <a:off x="2482417" y="1037019"/>
            <a:ext cx="1533497" cy="1382857"/>
          </a:xfrm>
          <a:prstGeom prst="rect">
            <a:avLst/>
          </a:prstGeom>
          <a:ln w="12700">
            <a:solidFill>
              <a:schemeClr val="accent6"/>
            </a:solidFill>
          </a:ln>
        </p:spPr>
        <p:txBody>
          <a:bodyPr lIns="45719" rIns="45719" anchor="ctr"/>
          <a:lstStyle/>
          <a:p>
            <a:pPr/>
          </a:p>
        </p:txBody>
      </p:sp>
      <p:pic>
        <p:nvPicPr>
          <p:cNvPr id="487" name="Image" descr="Image"/>
          <p:cNvPicPr>
            <a:picLocks noChangeAspect="1"/>
          </p:cNvPicPr>
          <p:nvPr/>
        </p:nvPicPr>
        <p:blipFill>
          <a:blip r:embed="rId12">
            <a:extLst/>
          </a:blip>
          <a:srcRect l="19197" t="0" r="19197" b="0"/>
          <a:stretch>
            <a:fillRect/>
          </a:stretch>
        </p:blipFill>
        <p:spPr>
          <a:xfrm>
            <a:off x="3427366" y="1397959"/>
            <a:ext cx="402465" cy="407031"/>
          </a:xfrm>
          <a:prstGeom prst="rect">
            <a:avLst/>
          </a:prstGeom>
          <a:ln w="12700">
            <a:miter lim="400000"/>
          </a:ln>
        </p:spPr>
      </p:pic>
      <p:sp>
        <p:nvSpPr>
          <p:cNvPr id="488" name="TextBox 22"/>
          <p:cNvSpPr txBox="1"/>
          <p:nvPr/>
        </p:nvSpPr>
        <p:spPr>
          <a:xfrm>
            <a:off x="4977186" y="999894"/>
            <a:ext cx="751766"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Homes</a:t>
            </a:r>
          </a:p>
        </p:txBody>
      </p:sp>
      <p:sp>
        <p:nvSpPr>
          <p:cNvPr id="489" name="Rectangle"/>
          <p:cNvSpPr/>
          <p:nvPr/>
        </p:nvSpPr>
        <p:spPr>
          <a:xfrm>
            <a:off x="4586321" y="1052407"/>
            <a:ext cx="1533496" cy="1382857"/>
          </a:xfrm>
          <a:prstGeom prst="rect">
            <a:avLst/>
          </a:prstGeom>
          <a:ln w="12700">
            <a:solidFill>
              <a:schemeClr val="accent6"/>
            </a:solidFill>
          </a:ln>
        </p:spPr>
        <p:txBody>
          <a:bodyPr lIns="45719" rIns="45719" anchor="ctr"/>
          <a:lstStyle/>
          <a:p>
            <a:pPr/>
          </a:p>
        </p:txBody>
      </p:sp>
      <p:pic>
        <p:nvPicPr>
          <p:cNvPr id="490" name="Picture 38" descr="Picture 38"/>
          <p:cNvPicPr>
            <a:picLocks noChangeAspect="1"/>
          </p:cNvPicPr>
          <p:nvPr/>
        </p:nvPicPr>
        <p:blipFill>
          <a:blip r:embed="rId13">
            <a:extLst/>
          </a:blip>
          <a:srcRect l="0" t="11055" r="0" b="0"/>
          <a:stretch>
            <a:fillRect/>
          </a:stretch>
        </p:blipFill>
        <p:spPr>
          <a:xfrm>
            <a:off x="4702843" y="1429504"/>
            <a:ext cx="606646" cy="539583"/>
          </a:xfrm>
          <a:prstGeom prst="rect">
            <a:avLst/>
          </a:prstGeom>
          <a:ln w="12700">
            <a:miter lim="400000"/>
          </a:ln>
        </p:spPr>
      </p:pic>
      <p:pic>
        <p:nvPicPr>
          <p:cNvPr id="491" name="Picture 32" descr="Picture 32"/>
          <p:cNvPicPr>
            <a:picLocks noChangeAspect="1"/>
          </p:cNvPicPr>
          <p:nvPr/>
        </p:nvPicPr>
        <p:blipFill>
          <a:blip r:embed="rId14">
            <a:extLst/>
          </a:blip>
          <a:srcRect l="24341" t="0" r="23757" b="0"/>
          <a:stretch>
            <a:fillRect/>
          </a:stretch>
        </p:blipFill>
        <p:spPr>
          <a:xfrm>
            <a:off x="5494197" y="1429720"/>
            <a:ext cx="462496" cy="891113"/>
          </a:xfrm>
          <a:prstGeom prst="rect">
            <a:avLst/>
          </a:prstGeom>
          <a:ln w="12700">
            <a:miter lim="400000"/>
          </a:ln>
        </p:spPr>
      </p:pic>
      <p:sp>
        <p:nvSpPr>
          <p:cNvPr id="492" name="TextBox 22"/>
          <p:cNvSpPr txBox="1"/>
          <p:nvPr/>
        </p:nvSpPr>
        <p:spPr>
          <a:xfrm>
            <a:off x="6903444" y="999894"/>
            <a:ext cx="1050465"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Wearables</a:t>
            </a:r>
          </a:p>
        </p:txBody>
      </p:sp>
      <p:sp>
        <p:nvSpPr>
          <p:cNvPr id="493" name="Rectangle"/>
          <p:cNvSpPr/>
          <p:nvPr/>
        </p:nvSpPr>
        <p:spPr>
          <a:xfrm>
            <a:off x="6654594" y="1031033"/>
            <a:ext cx="1533496" cy="1382857"/>
          </a:xfrm>
          <a:prstGeom prst="rect">
            <a:avLst/>
          </a:prstGeom>
          <a:ln w="12700">
            <a:solidFill>
              <a:schemeClr val="accent6"/>
            </a:solidFill>
          </a:ln>
        </p:spPr>
        <p:txBody>
          <a:bodyPr lIns="45719" rIns="45719" anchor="ctr"/>
          <a:lstStyle/>
          <a:p>
            <a:pPr/>
          </a:p>
        </p:txBody>
      </p:sp>
      <p:pic>
        <p:nvPicPr>
          <p:cNvPr id="494" name="Image" descr="Image"/>
          <p:cNvPicPr>
            <a:picLocks noChangeAspect="1"/>
          </p:cNvPicPr>
          <p:nvPr/>
        </p:nvPicPr>
        <p:blipFill>
          <a:blip r:embed="rId15">
            <a:extLst/>
          </a:blip>
          <a:stretch>
            <a:fillRect/>
          </a:stretch>
        </p:blipFill>
        <p:spPr>
          <a:xfrm>
            <a:off x="7341872" y="1379280"/>
            <a:ext cx="717171" cy="479435"/>
          </a:xfrm>
          <a:prstGeom prst="rect">
            <a:avLst/>
          </a:prstGeom>
          <a:ln w="12700">
            <a:miter lim="400000"/>
          </a:ln>
        </p:spPr>
      </p:pic>
      <p:sp>
        <p:nvSpPr>
          <p:cNvPr id="495" name="TextBox 22"/>
          <p:cNvSpPr txBox="1"/>
          <p:nvPr/>
        </p:nvSpPr>
        <p:spPr>
          <a:xfrm>
            <a:off x="1856122" y="2903029"/>
            <a:ext cx="878568"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Vehicles</a:t>
            </a:r>
          </a:p>
        </p:txBody>
      </p:sp>
      <p:sp>
        <p:nvSpPr>
          <p:cNvPr id="496" name="Rectangle"/>
          <p:cNvSpPr/>
          <p:nvPr/>
        </p:nvSpPr>
        <p:spPr>
          <a:xfrm>
            <a:off x="1528658" y="2959764"/>
            <a:ext cx="1533496" cy="1382857"/>
          </a:xfrm>
          <a:prstGeom prst="rect">
            <a:avLst/>
          </a:prstGeom>
          <a:ln w="12700">
            <a:solidFill>
              <a:schemeClr val="accent6"/>
            </a:solidFill>
          </a:ln>
        </p:spPr>
        <p:txBody>
          <a:bodyPr lIns="45719" rIns="45719" anchor="ctr"/>
          <a:lstStyle/>
          <a:p>
            <a:pPr/>
          </a:p>
        </p:txBody>
      </p:sp>
      <p:pic>
        <p:nvPicPr>
          <p:cNvPr id="497" name="Image" descr="Image"/>
          <p:cNvPicPr>
            <a:picLocks noChangeAspect="1"/>
          </p:cNvPicPr>
          <p:nvPr/>
        </p:nvPicPr>
        <p:blipFill>
          <a:blip r:embed="rId16">
            <a:extLst/>
          </a:blip>
          <a:stretch>
            <a:fillRect/>
          </a:stretch>
        </p:blipFill>
        <p:spPr>
          <a:xfrm>
            <a:off x="1622211" y="3340701"/>
            <a:ext cx="682573" cy="383541"/>
          </a:xfrm>
          <a:prstGeom prst="rect">
            <a:avLst/>
          </a:prstGeom>
          <a:ln w="12700">
            <a:miter lim="400000"/>
          </a:ln>
        </p:spPr>
      </p:pic>
      <p:sp>
        <p:nvSpPr>
          <p:cNvPr id="498" name="TextBox 22"/>
          <p:cNvSpPr txBox="1"/>
          <p:nvPr/>
        </p:nvSpPr>
        <p:spPr>
          <a:xfrm>
            <a:off x="3870513" y="2909143"/>
            <a:ext cx="1093997"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Healthcare</a:t>
            </a:r>
          </a:p>
        </p:txBody>
      </p:sp>
      <p:sp>
        <p:nvSpPr>
          <p:cNvPr id="499" name="Rectangle"/>
          <p:cNvSpPr/>
          <p:nvPr/>
        </p:nvSpPr>
        <p:spPr>
          <a:xfrm>
            <a:off x="3650763" y="2954908"/>
            <a:ext cx="1533497" cy="1382857"/>
          </a:xfrm>
          <a:prstGeom prst="rect">
            <a:avLst/>
          </a:prstGeom>
          <a:ln w="12700">
            <a:solidFill>
              <a:schemeClr val="accent6"/>
            </a:solidFill>
          </a:ln>
        </p:spPr>
        <p:txBody>
          <a:bodyPr lIns="45719" rIns="45719" anchor="ctr"/>
          <a:lstStyle/>
          <a:p>
            <a:pPr/>
          </a:p>
        </p:txBody>
      </p:sp>
      <p:pic>
        <p:nvPicPr>
          <p:cNvPr id="500" name="Image" descr="Image"/>
          <p:cNvPicPr>
            <a:picLocks noChangeAspect="1"/>
          </p:cNvPicPr>
          <p:nvPr/>
        </p:nvPicPr>
        <p:blipFill>
          <a:blip r:embed="rId17">
            <a:extLst/>
          </a:blip>
          <a:stretch>
            <a:fillRect/>
          </a:stretch>
        </p:blipFill>
        <p:spPr>
          <a:xfrm>
            <a:off x="3776688" y="3340701"/>
            <a:ext cx="1281648" cy="720927"/>
          </a:xfrm>
          <a:prstGeom prst="rect">
            <a:avLst/>
          </a:prstGeom>
          <a:ln w="12700">
            <a:miter lim="400000"/>
          </a:ln>
        </p:spPr>
      </p:pic>
      <p:sp>
        <p:nvSpPr>
          <p:cNvPr id="501" name="TextBox 22"/>
          <p:cNvSpPr txBox="1"/>
          <p:nvPr/>
        </p:nvSpPr>
        <p:spPr>
          <a:xfrm>
            <a:off x="6214633" y="2903029"/>
            <a:ext cx="649968"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Space</a:t>
            </a:r>
          </a:p>
        </p:txBody>
      </p:sp>
      <p:sp>
        <p:nvSpPr>
          <p:cNvPr id="502" name="Rectangle"/>
          <p:cNvSpPr/>
          <p:nvPr/>
        </p:nvSpPr>
        <p:spPr>
          <a:xfrm>
            <a:off x="5772869" y="2954908"/>
            <a:ext cx="1533496" cy="1382857"/>
          </a:xfrm>
          <a:prstGeom prst="rect">
            <a:avLst/>
          </a:prstGeom>
          <a:ln w="12700">
            <a:solidFill>
              <a:schemeClr val="accent6"/>
            </a:solidFill>
          </a:ln>
        </p:spPr>
        <p:txBody>
          <a:bodyPr lIns="45719" rIns="45719" anchor="ctr"/>
          <a:lstStyle/>
          <a:p>
            <a:pPr/>
          </a:p>
        </p:txBody>
      </p:sp>
      <p:pic>
        <p:nvPicPr>
          <p:cNvPr id="503" name="Image" descr="Image"/>
          <p:cNvPicPr>
            <a:picLocks noChangeAspect="1"/>
          </p:cNvPicPr>
          <p:nvPr/>
        </p:nvPicPr>
        <p:blipFill>
          <a:blip r:embed="rId18">
            <a:extLst/>
          </a:blip>
          <a:stretch>
            <a:fillRect/>
          </a:stretch>
        </p:blipFill>
        <p:spPr>
          <a:xfrm>
            <a:off x="5912473" y="3247468"/>
            <a:ext cx="570007" cy="570007"/>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Title 1"/>
          <p:cNvSpPr txBox="1"/>
          <p:nvPr>
            <p:ph type="title"/>
          </p:nvPr>
        </p:nvSpPr>
        <p:spPr>
          <a:xfrm>
            <a:off x="536408" y="237636"/>
            <a:ext cx="8140628" cy="857251"/>
          </a:xfrm>
          <a:prstGeom prst="rect">
            <a:avLst/>
          </a:prstGeom>
        </p:spPr>
        <p:txBody>
          <a:bodyPr/>
          <a:lstStyle/>
          <a:p>
            <a:pPr/>
            <a:r>
              <a:t>Computer science solves important problems!</a:t>
            </a:r>
          </a:p>
        </p:txBody>
      </p:sp>
      <p:sp>
        <p:nvSpPr>
          <p:cNvPr id="508" name="Content Placeholder 2"/>
          <p:cNvSpPr txBox="1"/>
          <p:nvPr>
            <p:ph type="body" idx="1"/>
          </p:nvPr>
        </p:nvSpPr>
        <p:spPr>
          <a:xfrm>
            <a:off x="536408" y="1177748"/>
            <a:ext cx="8140628" cy="3394472"/>
          </a:xfrm>
          <a:prstGeom prst="rect">
            <a:avLst/>
          </a:prstGeom>
        </p:spPr>
        <p:txBody>
          <a:bodyPr/>
          <a:lstStyle/>
          <a:p>
            <a:pPr>
              <a:spcBef>
                <a:spcPts val="600"/>
              </a:spcBef>
            </a:pPr>
            <a:r>
              <a:t>Computer scientists and engineers build the tools that make the future possible</a:t>
            </a:r>
          </a:p>
          <a:p>
            <a:pPr marL="285750" indent="-285750">
              <a:spcBef>
                <a:spcPts val="600"/>
              </a:spcBef>
              <a:buSzPct val="100000"/>
              <a:buFont typeface="Arial"/>
              <a:buChar char="•"/>
            </a:pPr>
            <a:r>
              <a:t>Discovering new drugs</a:t>
            </a:r>
          </a:p>
          <a:p>
            <a:pPr marL="285750" indent="-285750">
              <a:spcBef>
                <a:spcPts val="600"/>
              </a:spcBef>
              <a:buSzPct val="100000"/>
              <a:buFont typeface="Arial"/>
              <a:buChar char="•"/>
            </a:pPr>
            <a:r>
              <a:t>Optimizing logistics and the supply chain</a:t>
            </a:r>
          </a:p>
          <a:p>
            <a:pPr marL="285750" indent="-285750">
              <a:spcBef>
                <a:spcPts val="600"/>
              </a:spcBef>
              <a:buSzPct val="100000"/>
              <a:buFont typeface="Arial"/>
              <a:buChar char="•"/>
            </a:pPr>
            <a:r>
              <a:t>Organizing the world’s information</a:t>
            </a:r>
          </a:p>
          <a:p>
            <a:pPr marL="285750" indent="-285750">
              <a:spcBef>
                <a:spcPts val="600"/>
              </a:spcBef>
              <a:buSzPct val="100000"/>
              <a:buFont typeface="Arial"/>
              <a:buChar char="•"/>
            </a:pPr>
            <a:r>
              <a:t>Supporting worldwide communication </a:t>
            </a:r>
            <a:br/>
            <a:r>
              <a:t>and collaboration</a:t>
            </a:r>
          </a:p>
          <a:p>
            <a:pPr marL="285750" indent="-285750">
              <a:spcBef>
                <a:spcPts val="600"/>
              </a:spcBef>
              <a:buSzPct val="100000"/>
              <a:buFont typeface="Arial"/>
              <a:buChar char="•"/>
            </a:pPr>
            <a:r>
              <a:t>Exploring other planets</a:t>
            </a:r>
          </a:p>
          <a:p>
            <a:pPr marL="285750" indent="-285750">
              <a:spcBef>
                <a:spcPts val="600"/>
              </a:spcBef>
              <a:buSzPct val="100000"/>
              <a:buFont typeface="Arial"/>
              <a:buChar char="•"/>
            </a:pPr>
            <a:r>
              <a:t>And more...</a:t>
            </a:r>
          </a:p>
        </p:txBody>
      </p:sp>
      <p:pic>
        <p:nvPicPr>
          <p:cNvPr id="509" name="Image" descr="Image"/>
          <p:cNvPicPr>
            <a:picLocks noChangeAspect="1"/>
          </p:cNvPicPr>
          <p:nvPr/>
        </p:nvPicPr>
        <p:blipFill>
          <a:blip r:embed="rId3">
            <a:extLst/>
          </a:blip>
          <a:stretch>
            <a:fillRect/>
          </a:stretch>
        </p:blipFill>
        <p:spPr>
          <a:xfrm>
            <a:off x="4861342" y="1619899"/>
            <a:ext cx="3985862" cy="224404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Title 1"/>
          <p:cNvSpPr txBox="1"/>
          <p:nvPr>
            <p:ph type="title"/>
          </p:nvPr>
        </p:nvSpPr>
        <p:spPr>
          <a:xfrm>
            <a:off x="536408" y="237636"/>
            <a:ext cx="8140628" cy="857251"/>
          </a:xfrm>
          <a:prstGeom prst="rect">
            <a:avLst/>
          </a:prstGeom>
        </p:spPr>
        <p:txBody>
          <a:bodyPr/>
          <a:lstStyle>
            <a:lvl1pPr>
              <a:defRPr sz="2400"/>
            </a:lvl1pPr>
          </a:lstStyle>
          <a:p>
            <a:pPr/>
            <a:r>
              <a:t>Job Satisfaction of our Alumni</a:t>
            </a:r>
          </a:p>
        </p:txBody>
      </p:sp>
      <p:graphicFrame>
        <p:nvGraphicFramePr>
          <p:cNvPr id="514" name="Chart 7"/>
          <p:cNvGraphicFramePr/>
          <p:nvPr/>
        </p:nvGraphicFramePr>
        <p:xfrm>
          <a:off x="1481111" y="1543943"/>
          <a:ext cx="6442632" cy="2697591"/>
        </p:xfrm>
        <a:graphic xmlns:a="http://schemas.openxmlformats.org/drawingml/2006/main">
          <a:graphicData uri="http://schemas.openxmlformats.org/drawingml/2006/chart">
            <c:chart xmlns:c="http://schemas.openxmlformats.org/drawingml/2006/chart" r:id="rId3"/>
          </a:graphicData>
        </a:graphic>
      </p:graphicFrame>
      <p:sp>
        <p:nvSpPr>
          <p:cNvPr id="515" name="Slide Number Placeholder 1"/>
          <p:cNvSpPr txBox="1"/>
          <p:nvPr>
            <p:ph type="sldNum" sz="quarter" idx="4294967295"/>
          </p:nvPr>
        </p:nvSpPr>
        <p:spPr>
          <a:xfrm>
            <a:off x="8923997" y="4903224"/>
            <a:ext cx="220003" cy="2059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Title 1"/>
          <p:cNvSpPr txBox="1"/>
          <p:nvPr>
            <p:ph type="title"/>
          </p:nvPr>
        </p:nvSpPr>
        <p:spPr>
          <a:xfrm>
            <a:off x="536408" y="237636"/>
            <a:ext cx="8140628" cy="857251"/>
          </a:xfrm>
          <a:prstGeom prst="rect">
            <a:avLst/>
          </a:prstGeom>
        </p:spPr>
        <p:txBody>
          <a:bodyPr/>
          <a:lstStyle>
            <a:lvl1pPr>
              <a:defRPr sz="2400"/>
            </a:lvl1pPr>
          </a:lstStyle>
          <a:p>
            <a:pPr/>
            <a:r>
              <a:t>Alumni Profiles</a:t>
            </a:r>
          </a:p>
        </p:txBody>
      </p:sp>
      <p:pic>
        <p:nvPicPr>
          <p:cNvPr id="520" name="Picture 2" descr="Picture 2"/>
          <p:cNvPicPr>
            <a:picLocks noChangeAspect="1"/>
          </p:cNvPicPr>
          <p:nvPr/>
        </p:nvPicPr>
        <p:blipFill>
          <a:blip r:embed="rId3">
            <a:extLst/>
          </a:blip>
          <a:stretch>
            <a:fillRect/>
          </a:stretch>
        </p:blipFill>
        <p:spPr>
          <a:xfrm>
            <a:off x="734816" y="991373"/>
            <a:ext cx="1270001" cy="1270001"/>
          </a:xfrm>
          <a:prstGeom prst="rect">
            <a:avLst/>
          </a:prstGeom>
          <a:ln w="12700">
            <a:miter lim="400000"/>
          </a:ln>
        </p:spPr>
      </p:pic>
      <p:sp>
        <p:nvSpPr>
          <p:cNvPr id="521" name="Rectangle 3"/>
          <p:cNvSpPr txBox="1"/>
          <p:nvPr/>
        </p:nvSpPr>
        <p:spPr>
          <a:xfrm>
            <a:off x="494292" y="2261373"/>
            <a:ext cx="1953022" cy="629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pPr>
            <a:r>
              <a:t>Phu Kieu (Class of 2012) </a:t>
            </a:r>
          </a:p>
          <a:p>
            <a:pPr>
              <a:defRPr sz="1200"/>
            </a:pPr>
            <a:r>
              <a:t>Senior Software Engineer </a:t>
            </a:r>
          </a:p>
          <a:p>
            <a:pPr>
              <a:defRPr sz="1200"/>
            </a:pPr>
            <a:r>
              <a:t>Google</a:t>
            </a:r>
          </a:p>
        </p:txBody>
      </p:sp>
      <p:sp>
        <p:nvSpPr>
          <p:cNvPr id="522" name="Rectangle 8"/>
          <p:cNvSpPr txBox="1"/>
          <p:nvPr/>
        </p:nvSpPr>
        <p:spPr>
          <a:xfrm>
            <a:off x="3294993" y="2267131"/>
            <a:ext cx="2663271" cy="629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pPr>
            <a:r>
              <a:t>Vignesh Saravanan (Class of 2018) </a:t>
            </a:r>
          </a:p>
          <a:p>
            <a:pPr>
              <a:defRPr sz="1200"/>
            </a:pPr>
            <a:r>
              <a:t>Software Engineer </a:t>
            </a:r>
          </a:p>
          <a:p>
            <a:pPr>
              <a:defRPr sz="1200"/>
            </a:pPr>
            <a:r>
              <a:t>Comcast</a:t>
            </a:r>
          </a:p>
        </p:txBody>
      </p:sp>
      <p:pic>
        <p:nvPicPr>
          <p:cNvPr id="523" name="Picture 5" descr="Picture 5"/>
          <p:cNvPicPr>
            <a:picLocks noChangeAspect="1"/>
          </p:cNvPicPr>
          <p:nvPr/>
        </p:nvPicPr>
        <p:blipFill>
          <a:blip r:embed="rId4">
            <a:extLst/>
          </a:blip>
          <a:stretch>
            <a:fillRect/>
          </a:stretch>
        </p:blipFill>
        <p:spPr>
          <a:xfrm>
            <a:off x="3636505" y="991373"/>
            <a:ext cx="1270001" cy="1270001"/>
          </a:xfrm>
          <a:prstGeom prst="rect">
            <a:avLst/>
          </a:prstGeom>
          <a:ln w="12700">
            <a:miter lim="400000"/>
          </a:ln>
        </p:spPr>
      </p:pic>
      <p:sp>
        <p:nvSpPr>
          <p:cNvPr id="524" name="Rectangle 9"/>
          <p:cNvSpPr txBox="1"/>
          <p:nvPr/>
        </p:nvSpPr>
        <p:spPr>
          <a:xfrm>
            <a:off x="6164713" y="2290139"/>
            <a:ext cx="2663271" cy="6293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pPr>
            <a:r>
              <a:t>Mark Sargent (Class of 2015) </a:t>
            </a:r>
          </a:p>
          <a:p>
            <a:pPr>
              <a:defRPr sz="1200"/>
            </a:pPr>
            <a:r>
              <a:t>Software Engineer </a:t>
            </a:r>
          </a:p>
          <a:p>
            <a:pPr>
              <a:defRPr sz="1200"/>
            </a:pPr>
            <a:r>
              <a:t>Google</a:t>
            </a:r>
          </a:p>
        </p:txBody>
      </p:sp>
      <p:pic>
        <p:nvPicPr>
          <p:cNvPr id="525" name="Picture 11" descr="Picture 11"/>
          <p:cNvPicPr>
            <a:picLocks noChangeAspect="1"/>
          </p:cNvPicPr>
          <p:nvPr/>
        </p:nvPicPr>
        <p:blipFill>
          <a:blip r:embed="rId5">
            <a:extLst/>
          </a:blip>
          <a:stretch>
            <a:fillRect/>
          </a:stretch>
        </p:blipFill>
        <p:spPr>
          <a:xfrm>
            <a:off x="6463093" y="982749"/>
            <a:ext cx="1270001" cy="1270001"/>
          </a:xfrm>
          <a:prstGeom prst="rect">
            <a:avLst/>
          </a:prstGeom>
          <a:ln w="12700">
            <a:miter lim="400000"/>
          </a:ln>
        </p:spPr>
      </p:pic>
      <p:pic>
        <p:nvPicPr>
          <p:cNvPr id="526" name="Picture 12" descr="Picture 12"/>
          <p:cNvPicPr>
            <a:picLocks noChangeAspect="1"/>
          </p:cNvPicPr>
          <p:nvPr/>
        </p:nvPicPr>
        <p:blipFill>
          <a:blip r:embed="rId6">
            <a:extLst/>
          </a:blip>
          <a:stretch>
            <a:fillRect/>
          </a:stretch>
        </p:blipFill>
        <p:spPr>
          <a:xfrm>
            <a:off x="734816" y="2945096"/>
            <a:ext cx="1270001" cy="1270001"/>
          </a:xfrm>
          <a:prstGeom prst="rect">
            <a:avLst/>
          </a:prstGeom>
          <a:ln w="12700">
            <a:miter lim="400000"/>
          </a:ln>
        </p:spPr>
      </p:pic>
      <p:sp>
        <p:nvSpPr>
          <p:cNvPr id="527" name="Rectangle 14"/>
          <p:cNvSpPr txBox="1"/>
          <p:nvPr/>
        </p:nvSpPr>
        <p:spPr>
          <a:xfrm>
            <a:off x="494291" y="4167804"/>
            <a:ext cx="2364207" cy="6293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pPr>
            <a:r>
              <a:t>Mohammed Al Rawi (Class of 2018) </a:t>
            </a:r>
          </a:p>
          <a:p>
            <a:pPr>
              <a:defRPr sz="1200"/>
            </a:pPr>
            <a:r>
              <a:t>Chief Information Officer</a:t>
            </a:r>
          </a:p>
          <a:p>
            <a:pPr>
              <a:defRPr sz="1200"/>
            </a:pPr>
            <a:r>
              <a:t>LA County Public Defender</a:t>
            </a:r>
          </a:p>
        </p:txBody>
      </p:sp>
      <p:pic>
        <p:nvPicPr>
          <p:cNvPr id="528" name="Picture 15" descr="Picture 15"/>
          <p:cNvPicPr>
            <a:picLocks noChangeAspect="1"/>
          </p:cNvPicPr>
          <p:nvPr/>
        </p:nvPicPr>
        <p:blipFill>
          <a:blip r:embed="rId7">
            <a:extLst/>
          </a:blip>
          <a:stretch>
            <a:fillRect/>
          </a:stretch>
        </p:blipFill>
        <p:spPr>
          <a:xfrm>
            <a:off x="3643391" y="2915060"/>
            <a:ext cx="1273491" cy="1273491"/>
          </a:xfrm>
          <a:prstGeom prst="rect">
            <a:avLst/>
          </a:prstGeom>
          <a:ln w="12700">
            <a:miter lim="400000"/>
          </a:ln>
        </p:spPr>
      </p:pic>
      <p:sp>
        <p:nvSpPr>
          <p:cNvPr id="529" name="Rectangle 16"/>
          <p:cNvSpPr txBox="1"/>
          <p:nvPr/>
        </p:nvSpPr>
        <p:spPr>
          <a:xfrm>
            <a:off x="3320872" y="4173558"/>
            <a:ext cx="2364206" cy="6293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pPr>
            <a:r>
              <a:t>Sweta Shinde (Class of 2010) </a:t>
            </a:r>
          </a:p>
          <a:p>
            <a:pPr>
              <a:defRPr sz="1200"/>
            </a:pPr>
            <a:r>
              <a:t>Lead Engineer (Mobile App Dev.)</a:t>
            </a:r>
          </a:p>
          <a:p>
            <a:pPr>
              <a:defRPr sz="1200"/>
            </a:pPr>
            <a:r>
              <a:t>AutoGravity</a:t>
            </a:r>
          </a:p>
        </p:txBody>
      </p:sp>
      <p:pic>
        <p:nvPicPr>
          <p:cNvPr id="530" name="Picture 18" descr="Picture 18"/>
          <p:cNvPicPr>
            <a:picLocks noChangeAspect="1"/>
          </p:cNvPicPr>
          <p:nvPr/>
        </p:nvPicPr>
        <p:blipFill>
          <a:blip r:embed="rId8">
            <a:extLst/>
          </a:blip>
          <a:srcRect l="53462" t="38265" r="36362" b="46331"/>
          <a:stretch>
            <a:fillRect/>
          </a:stretch>
        </p:blipFill>
        <p:spPr>
          <a:xfrm>
            <a:off x="6431454" y="2915060"/>
            <a:ext cx="1263116" cy="1273491"/>
          </a:xfrm>
          <a:prstGeom prst="rect">
            <a:avLst/>
          </a:prstGeom>
          <a:ln w="12700">
            <a:miter lim="400000"/>
          </a:ln>
        </p:spPr>
      </p:pic>
      <p:sp>
        <p:nvSpPr>
          <p:cNvPr id="531" name="Rectangle 19"/>
          <p:cNvSpPr txBox="1"/>
          <p:nvPr/>
        </p:nvSpPr>
        <p:spPr>
          <a:xfrm>
            <a:off x="6187269" y="4188550"/>
            <a:ext cx="2364206" cy="6293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pPr>
            <a:r>
              <a:t>Stacey O'Malley (Class of 2008) </a:t>
            </a:r>
          </a:p>
          <a:p>
            <a:pPr>
              <a:defRPr sz="1200"/>
            </a:pPr>
            <a:r>
              <a:t>Lead Engineer </a:t>
            </a:r>
          </a:p>
          <a:p>
            <a:pPr>
              <a:defRPr sz="1200"/>
            </a:pPr>
            <a:r>
              <a:t>Honeywell</a:t>
            </a:r>
          </a:p>
        </p:txBody>
      </p:sp>
      <p:sp>
        <p:nvSpPr>
          <p:cNvPr id="532" name="Slide Number Placeholder 1"/>
          <p:cNvSpPr txBox="1"/>
          <p:nvPr>
            <p:ph type="sldNum" sz="quarter" idx="4294967295"/>
          </p:nvPr>
        </p:nvSpPr>
        <p:spPr>
          <a:xfrm>
            <a:off x="8923997" y="4903224"/>
            <a:ext cx="220003" cy="2059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Title 1"/>
          <p:cNvSpPr txBox="1"/>
          <p:nvPr>
            <p:ph type="title"/>
          </p:nvPr>
        </p:nvSpPr>
        <p:spPr>
          <a:xfrm>
            <a:off x="536408" y="237636"/>
            <a:ext cx="8607592" cy="857251"/>
          </a:xfrm>
          <a:prstGeom prst="rect">
            <a:avLst/>
          </a:prstGeom>
        </p:spPr>
        <p:txBody>
          <a:bodyPr/>
          <a:lstStyle>
            <a:lvl1pPr>
              <a:defRPr sz="2400"/>
            </a:lvl1pPr>
          </a:lstStyle>
          <a:p>
            <a:pPr/>
            <a:r>
              <a:t>Senior Design Capstone Project</a:t>
            </a:r>
          </a:p>
        </p:txBody>
      </p:sp>
      <p:sp>
        <p:nvSpPr>
          <p:cNvPr id="537" name="Content Placeholder 2"/>
          <p:cNvSpPr txBox="1"/>
          <p:nvPr>
            <p:ph type="body" idx="1"/>
          </p:nvPr>
        </p:nvSpPr>
        <p:spPr>
          <a:xfrm>
            <a:off x="536408" y="1177748"/>
            <a:ext cx="8140628" cy="3394472"/>
          </a:xfrm>
          <a:prstGeom prst="rect">
            <a:avLst/>
          </a:prstGeom>
        </p:spPr>
        <p:txBody>
          <a:bodyPr/>
          <a:lstStyle/>
          <a:p>
            <a:pPr>
              <a:defRPr sz="2000"/>
            </a:pPr>
            <a:r>
              <a:t>Projects sponsored by</a:t>
            </a:r>
          </a:p>
          <a:p>
            <a:pPr lvl="1" marL="631825" indent="-342900">
              <a:buFont typeface="Arial"/>
              <a:defRPr sz="1800"/>
            </a:pPr>
            <a:r>
              <a:t>Businesses: large and small, local and global </a:t>
            </a:r>
            <a:endParaRPr sz="1500"/>
          </a:p>
          <a:p>
            <a:pPr lvl="1" marL="631825" indent="-342900">
              <a:buFont typeface="Arial"/>
              <a:defRPr sz="1800"/>
            </a:pPr>
            <a:r>
              <a:t>Government: city, county, state, federal (e.g., DoD, DoT)</a:t>
            </a:r>
            <a:endParaRPr sz="1500"/>
          </a:p>
          <a:p>
            <a:pPr lvl="1" marL="631825" indent="-342900">
              <a:buFont typeface="Arial"/>
              <a:defRPr sz="1800"/>
            </a:pPr>
            <a:r>
              <a:t>The university: other departments, colleges, etc.</a:t>
            </a:r>
            <a:endParaRPr sz="1500"/>
          </a:p>
          <a:p>
            <a:pPr lvl="1" marL="631825" indent="-342900">
              <a:buFont typeface="Arial"/>
              <a:defRPr sz="1800"/>
            </a:pPr>
            <a:r>
              <a:t>Public-service organizations: </a:t>
            </a:r>
            <a:r>
              <a:rPr i="1"/>
              <a:t>Engagement, Service, and the Public good</a:t>
            </a:r>
            <a:r>
              <a:t> (e.g., hospitals, libraries)</a:t>
            </a:r>
            <a:endParaRPr sz="1500"/>
          </a:p>
          <a:p>
            <a:pPr>
              <a:spcBef>
                <a:spcPts val="1200"/>
              </a:spcBef>
              <a:defRPr sz="2000"/>
            </a:pPr>
            <a:r>
              <a:t>Year long group projects:</a:t>
            </a:r>
            <a:r>
              <a:rPr sz="1800"/>
              <a:t> typically, ten students and one or two faculty advisors.</a:t>
            </a:r>
            <a:endParaRPr sz="1800"/>
          </a:p>
          <a:p>
            <a:pPr>
              <a:lnSpc>
                <a:spcPct val="90000"/>
              </a:lnSpc>
              <a:defRPr sz="1800"/>
            </a:pPr>
            <a:r>
              <a:rPr u="sng">
                <a:solidFill>
                  <a:srgbClr val="0000FF"/>
                </a:solidFill>
                <a:uFill>
                  <a:solidFill>
                    <a:srgbClr val="0000FF"/>
                  </a:solidFill>
                </a:uFill>
                <a:hlinkClick r:id="rId3" invalidUrl="" action="" tgtFrame="" tooltip="" history="1" highlightClick="0" endSnd="0"/>
              </a:rPr>
              <a:t>https://csns.cysun.org/department/cs/projects</a:t>
            </a:r>
            <a:r>
              <a:t> </a:t>
            </a:r>
          </a:p>
        </p:txBody>
      </p:sp>
      <p:sp>
        <p:nvSpPr>
          <p:cNvPr id="538" name="Slide Number Placeholder 1"/>
          <p:cNvSpPr txBox="1"/>
          <p:nvPr>
            <p:ph type="sldNum" sz="quarter" idx="4294967295"/>
          </p:nvPr>
        </p:nvSpPr>
        <p:spPr>
          <a:xfrm>
            <a:off x="8923997" y="4903224"/>
            <a:ext cx="220003" cy="2059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Title 1"/>
          <p:cNvSpPr txBox="1"/>
          <p:nvPr>
            <p:ph type="title"/>
          </p:nvPr>
        </p:nvSpPr>
        <p:spPr>
          <a:xfrm>
            <a:off x="536408" y="237636"/>
            <a:ext cx="8140628" cy="857251"/>
          </a:xfrm>
          <a:prstGeom prst="rect">
            <a:avLst/>
          </a:prstGeom>
        </p:spPr>
        <p:txBody>
          <a:bodyPr/>
          <a:lstStyle>
            <a:lvl1pPr>
              <a:defRPr sz="2400"/>
            </a:lvl1pPr>
          </a:lstStyle>
          <a:p>
            <a:pPr/>
            <a:r>
              <a:t>Senior Design Capstone Project</a:t>
            </a:r>
          </a:p>
        </p:txBody>
      </p:sp>
      <p:sp>
        <p:nvSpPr>
          <p:cNvPr id="543" name="Content Placeholder 2"/>
          <p:cNvSpPr txBox="1"/>
          <p:nvPr>
            <p:ph type="body" idx="1"/>
          </p:nvPr>
        </p:nvSpPr>
        <p:spPr>
          <a:xfrm>
            <a:off x="536408" y="1177748"/>
            <a:ext cx="7671421" cy="3394472"/>
          </a:xfrm>
          <a:prstGeom prst="rect">
            <a:avLst/>
          </a:prstGeom>
        </p:spPr>
        <p:txBody>
          <a:bodyPr/>
          <a:lstStyle/>
          <a:p>
            <a:pPr marL="285750" indent="-285750">
              <a:buSzPct val="100000"/>
              <a:buFont typeface="Arial"/>
              <a:buChar char="•"/>
              <a:defRPr sz="1800"/>
            </a:pPr>
            <a:r>
              <a:t>Provide students with a capstone experience in which they apply their theoretical knowledge to real-world applications.</a:t>
            </a:r>
          </a:p>
          <a:p>
            <a:pPr marL="285750" indent="-285750">
              <a:buSzPct val="100000"/>
              <a:buFont typeface="Arial"/>
              <a:buChar char="•"/>
              <a:defRPr sz="1800"/>
            </a:pPr>
            <a:r>
              <a:t>Get to know potential employees over an extended period—like a hassle-free year-long internship</a:t>
            </a:r>
          </a:p>
          <a:p>
            <a:pPr marL="285750" indent="-285750">
              <a:buSzPct val="100000"/>
              <a:buFont typeface="Arial"/>
              <a:buChar char="•"/>
              <a:defRPr sz="1800"/>
            </a:pPr>
            <a:r>
              <a:t>Improve students’ resumes and job prospects</a:t>
            </a:r>
          </a:p>
        </p:txBody>
      </p:sp>
      <p:sp>
        <p:nvSpPr>
          <p:cNvPr id="544" name="Slide Number Placeholder 1"/>
          <p:cNvSpPr txBox="1"/>
          <p:nvPr>
            <p:ph type="sldNum" sz="quarter" idx="4294967295"/>
          </p:nvPr>
        </p:nvSpPr>
        <p:spPr>
          <a:xfrm>
            <a:off x="8923997" y="4903224"/>
            <a:ext cx="220003" cy="2059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5" name="Picture 4" descr="Picture 4"/>
          <p:cNvPicPr>
            <a:picLocks noChangeAspect="1"/>
          </p:cNvPicPr>
          <p:nvPr/>
        </p:nvPicPr>
        <p:blipFill>
          <a:blip r:embed="rId2">
            <a:extLst/>
          </a:blip>
          <a:stretch>
            <a:fillRect/>
          </a:stretch>
        </p:blipFill>
        <p:spPr>
          <a:xfrm>
            <a:off x="2357484" y="2709260"/>
            <a:ext cx="4498476" cy="186296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Title 1"/>
          <p:cNvSpPr txBox="1"/>
          <p:nvPr>
            <p:ph type="title"/>
          </p:nvPr>
        </p:nvSpPr>
        <p:spPr>
          <a:xfrm>
            <a:off x="536408" y="237636"/>
            <a:ext cx="8140628" cy="857251"/>
          </a:xfrm>
          <a:prstGeom prst="rect">
            <a:avLst/>
          </a:prstGeom>
        </p:spPr>
        <p:txBody>
          <a:bodyPr/>
          <a:lstStyle/>
          <a:p>
            <a:pPr/>
            <a:r>
              <a:t>Sample Project: Video Analysis Using Cloud Services</a:t>
            </a:r>
          </a:p>
        </p:txBody>
      </p:sp>
      <p:sp>
        <p:nvSpPr>
          <p:cNvPr id="548" name="Content Placeholder 2"/>
          <p:cNvSpPr txBox="1"/>
          <p:nvPr>
            <p:ph type="body" sz="half" idx="1"/>
          </p:nvPr>
        </p:nvSpPr>
        <p:spPr>
          <a:xfrm>
            <a:off x="536407" y="2728331"/>
            <a:ext cx="8140628" cy="1843888"/>
          </a:xfrm>
          <a:prstGeom prst="rect">
            <a:avLst/>
          </a:prstGeom>
        </p:spPr>
        <p:txBody>
          <a:bodyPr/>
          <a:lstStyle/>
          <a:p>
            <a:pPr>
              <a:spcBef>
                <a:spcPts val="500"/>
              </a:spcBef>
              <a:defRPr sz="2400"/>
            </a:pPr>
            <a:r>
              <a:t>Students: Aschelle Thomas, Conan Yee, Danny Tran, Miguel Castillo, Samuel Moon</a:t>
            </a:r>
          </a:p>
          <a:p>
            <a:pPr>
              <a:spcBef>
                <a:spcPts val="500"/>
              </a:spcBef>
              <a:defRPr sz="2400"/>
            </a:pPr>
            <a:r>
              <a:t>Advisor: Chengyu Sun </a:t>
            </a:r>
          </a:p>
          <a:p>
            <a:pPr>
              <a:spcBef>
                <a:spcPts val="500"/>
              </a:spcBef>
              <a:defRPr sz="2400"/>
            </a:pPr>
            <a:r>
              <a:t>Liaison: Mohammed Al Rawi </a:t>
            </a:r>
          </a:p>
        </p:txBody>
      </p:sp>
      <p:pic>
        <p:nvPicPr>
          <p:cNvPr id="549" name="Picture 4" descr="Picture 4"/>
          <p:cNvPicPr>
            <a:picLocks noChangeAspect="1"/>
          </p:cNvPicPr>
          <p:nvPr/>
        </p:nvPicPr>
        <p:blipFill>
          <a:blip r:embed="rId2">
            <a:extLst/>
          </a:blip>
          <a:stretch>
            <a:fillRect/>
          </a:stretch>
        </p:blipFill>
        <p:spPr>
          <a:xfrm>
            <a:off x="536406" y="1073306"/>
            <a:ext cx="5394611" cy="1398604"/>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Title 1"/>
          <p:cNvSpPr txBox="1"/>
          <p:nvPr>
            <p:ph type="title"/>
          </p:nvPr>
        </p:nvSpPr>
        <p:spPr>
          <a:xfrm>
            <a:off x="536408" y="237636"/>
            <a:ext cx="8140628" cy="857251"/>
          </a:xfrm>
          <a:prstGeom prst="rect">
            <a:avLst/>
          </a:prstGeom>
        </p:spPr>
        <p:txBody>
          <a:bodyPr/>
          <a:lstStyle/>
          <a:p>
            <a:pPr/>
            <a:r>
              <a:t>Project Background</a:t>
            </a:r>
          </a:p>
        </p:txBody>
      </p:sp>
      <p:sp>
        <p:nvSpPr>
          <p:cNvPr id="552" name="Content Placeholder 2"/>
          <p:cNvSpPr txBox="1"/>
          <p:nvPr>
            <p:ph type="body" idx="1"/>
          </p:nvPr>
        </p:nvSpPr>
        <p:spPr>
          <a:xfrm>
            <a:off x="536408" y="1177748"/>
            <a:ext cx="8140628" cy="3394472"/>
          </a:xfrm>
          <a:prstGeom prst="rect">
            <a:avLst/>
          </a:prstGeom>
        </p:spPr>
        <p:txBody>
          <a:bodyPr/>
          <a:lstStyle/>
          <a:p>
            <a:pPr marL="285750" indent="-285750">
              <a:buSzPct val="100000"/>
              <a:buFont typeface="Arial"/>
              <a:buChar char="•"/>
              <a:defRPr sz="2000"/>
            </a:pPr>
            <a:r>
              <a:t>Largest Public Defender's Office in the country: 700 attorney's handling 500,000 cases annually</a:t>
            </a:r>
          </a:p>
          <a:p>
            <a:pPr marL="285750" indent="-285750">
              <a:buSzPct val="100000"/>
              <a:buFont typeface="Arial"/>
              <a:buChar char="•"/>
              <a:defRPr sz="2000"/>
            </a:pPr>
            <a:r>
              <a:t>Problems of using surveillance/bodycam video evidences</a:t>
            </a:r>
          </a:p>
          <a:p>
            <a:pPr lvl="1" marL="971550" indent="-285750">
              <a:buFont typeface="Arial"/>
              <a:defRPr sz="1800"/>
            </a:pPr>
            <a:r>
              <a:t>Footage are often several hours long</a:t>
            </a:r>
            <a:endParaRPr sz="1500"/>
          </a:p>
          <a:p>
            <a:pPr lvl="1" marL="971550" indent="-285750">
              <a:buFont typeface="Arial"/>
              <a:defRPr sz="1800"/>
            </a:pPr>
            <a:r>
              <a:t>Most of the video is downtime (immaterial or  blank footage without audio)</a:t>
            </a:r>
            <a:endParaRPr sz="1500"/>
          </a:p>
          <a:p>
            <a:pPr lvl="1" marL="971550" indent="-285750">
              <a:buFont typeface="Arial"/>
              <a:defRPr sz="1800"/>
            </a:pPr>
            <a:r>
              <a:t>Transcribing and captioning video are expensive</a:t>
            </a:r>
            <a:endParaRPr sz="1500"/>
          </a:p>
          <a:p>
            <a:pPr marL="285750" indent="-285750">
              <a:buSzPct val="100000"/>
              <a:buFont typeface="Arial"/>
              <a:buChar char="•"/>
              <a:defRPr sz="2000"/>
            </a:pPr>
            <a:r>
              <a:t>The goal of the project is to use Artificial Intelligence and Machine Learning technologies to automatically transcribe videos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Title 4"/>
          <p:cNvSpPr txBox="1"/>
          <p:nvPr>
            <p:ph type="title"/>
          </p:nvPr>
        </p:nvSpPr>
        <p:spPr>
          <a:xfrm>
            <a:off x="536408" y="237636"/>
            <a:ext cx="8140628" cy="857251"/>
          </a:xfrm>
          <a:prstGeom prst="rect">
            <a:avLst/>
          </a:prstGeom>
        </p:spPr>
        <p:txBody>
          <a:bodyPr/>
          <a:lstStyle/>
          <a:p>
            <a:pPr/>
            <a:r>
              <a:t>Agenda</a:t>
            </a:r>
          </a:p>
        </p:txBody>
      </p:sp>
      <p:sp>
        <p:nvSpPr>
          <p:cNvPr id="315" name="Content Placeholder 5"/>
          <p:cNvSpPr txBox="1"/>
          <p:nvPr>
            <p:ph type="body" idx="1"/>
          </p:nvPr>
        </p:nvSpPr>
        <p:spPr>
          <a:xfrm>
            <a:off x="536408" y="1177748"/>
            <a:ext cx="8140628" cy="3394472"/>
          </a:xfrm>
          <a:prstGeom prst="rect">
            <a:avLst/>
          </a:prstGeom>
        </p:spPr>
        <p:txBody>
          <a:bodyPr/>
          <a:lstStyle/>
          <a:p>
            <a:pPr marL="285750" indent="-285750">
              <a:spcBef>
                <a:spcPts val="600"/>
              </a:spcBef>
              <a:buSzPct val="100000"/>
              <a:buFont typeface="Arial"/>
              <a:buChar char="•"/>
              <a:defRPr sz="1800"/>
            </a:pPr>
            <a:r>
              <a:t>Introduction to Computer Science</a:t>
            </a:r>
          </a:p>
          <a:p>
            <a:pPr lvl="1" marL="685800" indent="-342900">
              <a:spcBef>
                <a:spcPts val="600"/>
              </a:spcBef>
              <a:buFont typeface="Arial"/>
              <a:defRPr sz="1600"/>
            </a:pPr>
            <a:r>
              <a:t>Why choose Cal State LA Computer Science</a:t>
            </a:r>
            <a:endParaRPr sz="1500"/>
          </a:p>
          <a:p>
            <a:pPr lvl="1" marL="685800" indent="-342900">
              <a:spcBef>
                <a:spcPts val="600"/>
              </a:spcBef>
              <a:buFont typeface="Arial"/>
              <a:defRPr sz="1600"/>
            </a:pPr>
            <a:r>
              <a:t>Project Showcase</a:t>
            </a:r>
            <a:endParaRPr sz="1500"/>
          </a:p>
          <a:p>
            <a:pPr marL="285750" indent="-285750">
              <a:spcBef>
                <a:spcPts val="600"/>
              </a:spcBef>
              <a:buSzPct val="100000"/>
              <a:buFont typeface="Arial"/>
              <a:buChar char="•"/>
              <a:defRPr sz="1800"/>
            </a:pPr>
            <a:r>
              <a:t>Q &amp; A</a:t>
            </a:r>
          </a:p>
        </p:txBody>
      </p:sp>
      <p:sp>
        <p:nvSpPr>
          <p:cNvPr id="316" name="Slide Number Placeholder 1"/>
          <p:cNvSpPr txBox="1"/>
          <p:nvPr>
            <p:ph type="sldNum" sz="quarter" idx="4294967295"/>
          </p:nvPr>
        </p:nvSpPr>
        <p:spPr>
          <a:xfrm>
            <a:off x="8981928" y="4903224"/>
            <a:ext cx="162072" cy="2059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Title 1"/>
          <p:cNvSpPr txBox="1"/>
          <p:nvPr>
            <p:ph type="title"/>
          </p:nvPr>
        </p:nvSpPr>
        <p:spPr>
          <a:xfrm>
            <a:off x="536408" y="237636"/>
            <a:ext cx="8140628" cy="857251"/>
          </a:xfrm>
          <a:prstGeom prst="rect">
            <a:avLst/>
          </a:prstGeom>
        </p:spPr>
        <p:txBody>
          <a:bodyPr/>
          <a:lstStyle/>
          <a:p>
            <a:pPr/>
            <a:r>
              <a:t>System Architecture</a:t>
            </a:r>
          </a:p>
        </p:txBody>
      </p:sp>
      <p:grpSp>
        <p:nvGrpSpPr>
          <p:cNvPr id="557" name="Google Shape;301;p33"/>
          <p:cNvGrpSpPr/>
          <p:nvPr/>
        </p:nvGrpSpPr>
        <p:grpSpPr>
          <a:xfrm>
            <a:off x="3610702" y="1259145"/>
            <a:ext cx="1664401" cy="1527301"/>
            <a:chOff x="0" y="0"/>
            <a:chExt cx="1664399" cy="1527299"/>
          </a:xfrm>
        </p:grpSpPr>
        <p:sp>
          <p:nvSpPr>
            <p:cNvPr id="555" name="Rectangle"/>
            <p:cNvSpPr/>
            <p:nvPr/>
          </p:nvSpPr>
          <p:spPr>
            <a:xfrm>
              <a:off x="0" y="0"/>
              <a:ext cx="1664400" cy="1527300"/>
            </a:xfrm>
            <a:prstGeom prst="rect">
              <a:avLst/>
            </a:prstGeom>
            <a:solidFill>
              <a:srgbClr val="EEECE1"/>
            </a:solidFill>
            <a:ln w="9525" cap="flat">
              <a:solidFill>
                <a:srgbClr val="1F497D"/>
              </a:solidFill>
              <a:prstDash val="solid"/>
              <a:round/>
            </a:ln>
            <a:effectLst/>
          </p:spPr>
          <p:txBody>
            <a:bodyPr wrap="square" lIns="45719" tIns="45719" rIns="45719" bIns="45719" numCol="1" anchor="ctr">
              <a:noAutofit/>
            </a:bodyPr>
            <a:lstStyle/>
            <a:p>
              <a:pPr algn="ctr">
                <a:defRPr sz="1200">
                  <a:latin typeface="Arial"/>
                  <a:ea typeface="Arial"/>
                  <a:cs typeface="Arial"/>
                  <a:sym typeface="Arial"/>
                </a:defRPr>
              </a:pPr>
            </a:p>
          </p:txBody>
        </p:sp>
        <p:sp>
          <p:nvSpPr>
            <p:cNvPr id="556" name="AWS…"/>
            <p:cNvSpPr txBox="1"/>
            <p:nvPr/>
          </p:nvSpPr>
          <p:spPr>
            <a:xfrm>
              <a:off x="96187" y="35461"/>
              <a:ext cx="1472026" cy="450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gn="ctr">
                <a:defRPr sz="1600">
                  <a:latin typeface="Arial"/>
                  <a:ea typeface="Arial"/>
                  <a:cs typeface="Arial"/>
                  <a:sym typeface="Arial"/>
                </a:defRPr>
              </a:pPr>
              <a:r>
                <a:t>AWS</a:t>
              </a:r>
            </a:p>
            <a:p>
              <a:pPr algn="ctr">
                <a:defRPr sz="1600">
                  <a:latin typeface="Arial"/>
                  <a:ea typeface="Arial"/>
                  <a:cs typeface="Arial"/>
                  <a:sym typeface="Arial"/>
                </a:defRPr>
              </a:pPr>
              <a:r>
                <a:t>Lambda</a:t>
              </a:r>
            </a:p>
          </p:txBody>
        </p:sp>
      </p:grpSp>
      <p:grpSp>
        <p:nvGrpSpPr>
          <p:cNvPr id="560" name="Google Shape;303;p33"/>
          <p:cNvGrpSpPr/>
          <p:nvPr/>
        </p:nvGrpSpPr>
        <p:grpSpPr>
          <a:xfrm>
            <a:off x="6138776" y="3159119"/>
            <a:ext cx="2009401" cy="1287601"/>
            <a:chOff x="0" y="0"/>
            <a:chExt cx="2009400" cy="1287599"/>
          </a:xfrm>
        </p:grpSpPr>
        <p:sp>
          <p:nvSpPr>
            <p:cNvPr id="558" name="Rectangle"/>
            <p:cNvSpPr/>
            <p:nvPr/>
          </p:nvSpPr>
          <p:spPr>
            <a:xfrm>
              <a:off x="-1" y="0"/>
              <a:ext cx="2009402" cy="1287600"/>
            </a:xfrm>
            <a:prstGeom prst="rect">
              <a:avLst/>
            </a:prstGeom>
            <a:solidFill>
              <a:srgbClr val="EEECE1"/>
            </a:solidFill>
            <a:ln w="9525" cap="flat">
              <a:solidFill>
                <a:srgbClr val="1F497D"/>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559" name="MS Azure Cloud"/>
            <p:cNvSpPr txBox="1"/>
            <p:nvPr/>
          </p:nvSpPr>
          <p:spPr>
            <a:xfrm>
              <a:off x="96187" y="212786"/>
              <a:ext cx="1817026" cy="2219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1600">
                  <a:latin typeface="Arial"/>
                  <a:ea typeface="Arial"/>
                  <a:cs typeface="Arial"/>
                  <a:sym typeface="Arial"/>
                </a:defRPr>
              </a:lvl1pPr>
            </a:lstStyle>
            <a:p>
              <a:pPr/>
              <a:r>
                <a:t>MS Azure Cloud</a:t>
              </a:r>
            </a:p>
          </p:txBody>
        </p:sp>
      </p:grpSp>
      <p:grpSp>
        <p:nvGrpSpPr>
          <p:cNvPr id="563" name="Google Shape;304;p33"/>
          <p:cNvGrpSpPr/>
          <p:nvPr/>
        </p:nvGrpSpPr>
        <p:grpSpPr>
          <a:xfrm>
            <a:off x="1391576" y="1829044"/>
            <a:ext cx="912601" cy="831301"/>
            <a:chOff x="0" y="0"/>
            <a:chExt cx="912600" cy="831299"/>
          </a:xfrm>
        </p:grpSpPr>
        <p:sp>
          <p:nvSpPr>
            <p:cNvPr id="561" name="Oval"/>
            <p:cNvSpPr/>
            <p:nvPr/>
          </p:nvSpPr>
          <p:spPr>
            <a:xfrm>
              <a:off x="-1" y="0"/>
              <a:ext cx="912602" cy="831300"/>
            </a:xfrm>
            <a:prstGeom prst="ellipse">
              <a:avLst/>
            </a:prstGeom>
            <a:solidFill>
              <a:srgbClr val="E6B8AF"/>
            </a:solidFill>
            <a:ln w="9525" cap="flat">
              <a:solidFill>
                <a:srgbClr val="1F497D"/>
              </a:solidFill>
              <a:prstDash val="solid"/>
              <a:round/>
            </a:ln>
            <a:effectLst/>
          </p:spPr>
          <p:txBody>
            <a:bodyPr wrap="square" lIns="45719" tIns="45719" rIns="45719" bIns="45719" numCol="1" anchor="ctr">
              <a:noAutofit/>
            </a:bodyPr>
            <a:lstStyle/>
            <a:p>
              <a:pPr>
                <a:defRPr sz="1400">
                  <a:latin typeface="Arial"/>
                  <a:ea typeface="Arial"/>
                  <a:cs typeface="Arial"/>
                  <a:sym typeface="Arial"/>
                </a:defRPr>
              </a:pPr>
            </a:p>
          </p:txBody>
        </p:sp>
        <p:sp>
          <p:nvSpPr>
            <p:cNvPr id="562" name="User"/>
            <p:cNvSpPr txBox="1"/>
            <p:nvPr/>
          </p:nvSpPr>
          <p:spPr>
            <a:xfrm>
              <a:off x="138409" y="225533"/>
              <a:ext cx="635782"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1400">
                  <a:latin typeface="Arial"/>
                  <a:ea typeface="Arial"/>
                  <a:cs typeface="Arial"/>
                  <a:sym typeface="Arial"/>
                </a:defRPr>
              </a:lvl1pPr>
            </a:lstStyle>
            <a:p>
              <a:pPr/>
              <a:r>
                <a:t> User</a:t>
              </a:r>
            </a:p>
          </p:txBody>
        </p:sp>
      </p:grpSp>
      <p:sp>
        <p:nvSpPr>
          <p:cNvPr id="564" name="Google Shape;305;p33"/>
          <p:cNvSpPr/>
          <p:nvPr/>
        </p:nvSpPr>
        <p:spPr>
          <a:xfrm>
            <a:off x="1847876" y="2660345"/>
            <a:ext cx="1" cy="498901"/>
          </a:xfrm>
          <a:prstGeom prst="line">
            <a:avLst/>
          </a:prstGeom>
          <a:ln>
            <a:solidFill>
              <a:srgbClr val="1F497D"/>
            </a:solidFill>
            <a:tailEnd type="triangle"/>
          </a:ln>
        </p:spPr>
        <p:txBody>
          <a:bodyPr lIns="45719" rIns="45719"/>
          <a:lstStyle/>
          <a:p>
            <a:pPr/>
          </a:p>
        </p:txBody>
      </p:sp>
      <p:grpSp>
        <p:nvGrpSpPr>
          <p:cNvPr id="567" name="Google Shape;306;p33"/>
          <p:cNvGrpSpPr/>
          <p:nvPr/>
        </p:nvGrpSpPr>
        <p:grpSpPr>
          <a:xfrm>
            <a:off x="1555376" y="2794769"/>
            <a:ext cx="748801" cy="241501"/>
            <a:chOff x="0" y="0"/>
            <a:chExt cx="748800" cy="241500"/>
          </a:xfrm>
        </p:grpSpPr>
        <p:sp>
          <p:nvSpPr>
            <p:cNvPr id="565" name="Rectangle"/>
            <p:cNvSpPr/>
            <p:nvPr/>
          </p:nvSpPr>
          <p:spPr>
            <a:xfrm>
              <a:off x="-1" y="-1"/>
              <a:ext cx="748802" cy="241502"/>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400"/>
              </a:pPr>
            </a:p>
          </p:txBody>
        </p:sp>
        <p:sp>
          <p:nvSpPr>
            <p:cNvPr id="566" name="1. Upload"/>
            <p:cNvSpPr txBox="1"/>
            <p:nvPr/>
          </p:nvSpPr>
          <p:spPr>
            <a:xfrm>
              <a:off x="-1" y="-1"/>
              <a:ext cx="748802" cy="189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1400"/>
              </a:lvl1pPr>
            </a:lstStyle>
            <a:p>
              <a:pPr/>
              <a:r>
                <a:t>1. Upload</a:t>
              </a:r>
            </a:p>
          </p:txBody>
        </p:sp>
      </p:grpSp>
      <p:grpSp>
        <p:nvGrpSpPr>
          <p:cNvPr id="570" name="Google Shape;307;p33"/>
          <p:cNvGrpSpPr/>
          <p:nvPr/>
        </p:nvGrpSpPr>
        <p:grpSpPr>
          <a:xfrm>
            <a:off x="3788076" y="1895950"/>
            <a:ext cx="1319401" cy="719701"/>
            <a:chOff x="0" y="0"/>
            <a:chExt cx="1319399" cy="719700"/>
          </a:xfrm>
        </p:grpSpPr>
        <p:sp>
          <p:nvSpPr>
            <p:cNvPr id="568" name="Rectangle"/>
            <p:cNvSpPr/>
            <p:nvPr/>
          </p:nvSpPr>
          <p:spPr>
            <a:xfrm>
              <a:off x="0" y="-1"/>
              <a:ext cx="1319400" cy="719702"/>
            </a:xfrm>
            <a:prstGeom prst="rect">
              <a:avLst/>
            </a:prstGeom>
            <a:solidFill>
              <a:srgbClr val="F1C232"/>
            </a:solidFill>
            <a:ln w="9525" cap="flat">
              <a:solidFill>
                <a:srgbClr val="1F497D"/>
              </a:solidFill>
              <a:prstDash val="solid"/>
              <a:round/>
            </a:ln>
            <a:effectLst/>
          </p:spPr>
          <p:txBody>
            <a:bodyPr wrap="square" lIns="45719" tIns="45719" rIns="45719" bIns="45719" numCol="1" anchor="ctr">
              <a:noAutofit/>
            </a:bodyPr>
            <a:lstStyle/>
            <a:p>
              <a:pPr algn="ctr">
                <a:defRPr sz="1400">
                  <a:latin typeface="Arial"/>
                  <a:ea typeface="Arial"/>
                  <a:cs typeface="Arial"/>
                  <a:sym typeface="Arial"/>
                </a:defRPr>
              </a:pPr>
            </a:p>
          </p:txBody>
        </p:sp>
        <p:sp>
          <p:nvSpPr>
            <p:cNvPr id="569" name="Box Skill App."/>
            <p:cNvSpPr txBox="1"/>
            <p:nvPr/>
          </p:nvSpPr>
          <p:spPr>
            <a:xfrm>
              <a:off x="4762" y="169733"/>
              <a:ext cx="1309876"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sz="1400">
                  <a:latin typeface="Arial"/>
                  <a:ea typeface="Arial"/>
                  <a:cs typeface="Arial"/>
                  <a:sym typeface="Arial"/>
                </a:defRPr>
              </a:lvl1pPr>
            </a:lstStyle>
            <a:p>
              <a:pPr/>
              <a:r>
                <a:t>Box Skill App.</a:t>
              </a:r>
            </a:p>
          </p:txBody>
        </p:sp>
      </p:grpSp>
      <p:sp>
        <p:nvSpPr>
          <p:cNvPr id="571" name="Google Shape;308;p33"/>
          <p:cNvSpPr/>
          <p:nvPr/>
        </p:nvSpPr>
        <p:spPr>
          <a:xfrm flipV="1">
            <a:off x="2686476" y="1860345"/>
            <a:ext cx="924301" cy="1456801"/>
          </a:xfrm>
          <a:prstGeom prst="line">
            <a:avLst/>
          </a:prstGeom>
          <a:ln w="19050">
            <a:solidFill>
              <a:srgbClr val="1F497D"/>
            </a:solidFill>
            <a:tailEnd type="triangle"/>
          </a:ln>
        </p:spPr>
        <p:txBody>
          <a:bodyPr lIns="45719" rIns="45719"/>
          <a:lstStyle/>
          <a:p>
            <a:pPr/>
          </a:p>
        </p:txBody>
      </p:sp>
      <p:sp>
        <p:nvSpPr>
          <p:cNvPr id="572" name="Google Shape;309;p33"/>
          <p:cNvSpPr/>
          <p:nvPr/>
        </p:nvSpPr>
        <p:spPr>
          <a:xfrm flipH="1">
            <a:off x="2700503" y="2724444"/>
            <a:ext cx="910200" cy="1078501"/>
          </a:xfrm>
          <a:prstGeom prst="line">
            <a:avLst/>
          </a:prstGeom>
          <a:ln w="19050">
            <a:solidFill>
              <a:srgbClr val="1F497D"/>
            </a:solidFill>
            <a:tailEnd type="triangle"/>
          </a:ln>
        </p:spPr>
        <p:txBody>
          <a:bodyPr lIns="45719" rIns="45719"/>
          <a:lstStyle/>
          <a:p>
            <a:pPr/>
          </a:p>
        </p:txBody>
      </p:sp>
      <p:sp>
        <p:nvSpPr>
          <p:cNvPr id="573" name="Google Shape;310;p33"/>
          <p:cNvSpPr/>
          <p:nvPr/>
        </p:nvSpPr>
        <p:spPr>
          <a:xfrm>
            <a:off x="5278327" y="1820320"/>
            <a:ext cx="864001" cy="1527301"/>
          </a:xfrm>
          <a:prstGeom prst="line">
            <a:avLst/>
          </a:prstGeom>
          <a:ln w="19050">
            <a:solidFill>
              <a:srgbClr val="1F497D"/>
            </a:solidFill>
            <a:tailEnd type="triangle"/>
          </a:ln>
        </p:spPr>
        <p:txBody>
          <a:bodyPr lIns="45719" rIns="45719"/>
          <a:lstStyle/>
          <a:p>
            <a:pPr/>
          </a:p>
        </p:txBody>
      </p:sp>
      <p:sp>
        <p:nvSpPr>
          <p:cNvPr id="574" name="Google Shape;311;p33"/>
          <p:cNvSpPr/>
          <p:nvPr/>
        </p:nvSpPr>
        <p:spPr>
          <a:xfrm flipH="1" flipV="1">
            <a:off x="5278327" y="2704344"/>
            <a:ext cx="860401" cy="1098601"/>
          </a:xfrm>
          <a:prstGeom prst="line">
            <a:avLst/>
          </a:prstGeom>
          <a:ln w="19050">
            <a:solidFill>
              <a:srgbClr val="1F497D"/>
            </a:solidFill>
            <a:tailEnd type="triangle"/>
          </a:ln>
        </p:spPr>
        <p:txBody>
          <a:bodyPr lIns="45719" rIns="45719"/>
          <a:lstStyle/>
          <a:p>
            <a:pPr/>
          </a:p>
        </p:txBody>
      </p:sp>
      <p:grpSp>
        <p:nvGrpSpPr>
          <p:cNvPr id="577" name="Google Shape;312;p33"/>
          <p:cNvGrpSpPr/>
          <p:nvPr/>
        </p:nvGrpSpPr>
        <p:grpSpPr>
          <a:xfrm>
            <a:off x="2524501" y="2388995"/>
            <a:ext cx="1002300" cy="241501"/>
            <a:chOff x="0" y="0"/>
            <a:chExt cx="1002298" cy="241500"/>
          </a:xfrm>
        </p:grpSpPr>
        <p:sp>
          <p:nvSpPr>
            <p:cNvPr id="575" name="Rectangle"/>
            <p:cNvSpPr/>
            <p:nvPr/>
          </p:nvSpPr>
          <p:spPr>
            <a:xfrm>
              <a:off x="0" y="-1"/>
              <a:ext cx="1002299" cy="241502"/>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400"/>
              </a:pPr>
            </a:p>
          </p:txBody>
        </p:sp>
        <p:sp>
          <p:nvSpPr>
            <p:cNvPr id="576" name="2. Send Event"/>
            <p:cNvSpPr txBox="1"/>
            <p:nvPr/>
          </p:nvSpPr>
          <p:spPr>
            <a:xfrm>
              <a:off x="0" y="-1"/>
              <a:ext cx="1002299" cy="189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1400"/>
              </a:lvl1pPr>
            </a:lstStyle>
            <a:p>
              <a:pPr/>
              <a:r>
                <a:t>2. Send Event</a:t>
              </a:r>
            </a:p>
          </p:txBody>
        </p:sp>
      </p:grpSp>
      <p:grpSp>
        <p:nvGrpSpPr>
          <p:cNvPr id="580" name="Google Shape;313;p33"/>
          <p:cNvGrpSpPr/>
          <p:nvPr/>
        </p:nvGrpSpPr>
        <p:grpSpPr>
          <a:xfrm>
            <a:off x="3068077" y="3043045"/>
            <a:ext cx="720001" cy="441301"/>
            <a:chOff x="0" y="0"/>
            <a:chExt cx="719999" cy="441300"/>
          </a:xfrm>
        </p:grpSpPr>
        <p:sp>
          <p:nvSpPr>
            <p:cNvPr id="578" name="Rectangle"/>
            <p:cNvSpPr/>
            <p:nvPr/>
          </p:nvSpPr>
          <p:spPr>
            <a:xfrm>
              <a:off x="0" y="-1"/>
              <a:ext cx="720000" cy="441302"/>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400"/>
              </a:pPr>
            </a:p>
          </p:txBody>
        </p:sp>
        <p:sp>
          <p:nvSpPr>
            <p:cNvPr id="579" name="6. Write Metadata"/>
            <p:cNvSpPr txBox="1"/>
            <p:nvPr/>
          </p:nvSpPr>
          <p:spPr>
            <a:xfrm>
              <a:off x="0" y="-1"/>
              <a:ext cx="720000" cy="4179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1400"/>
              </a:lvl1pPr>
            </a:lstStyle>
            <a:p>
              <a:pPr/>
              <a:r>
                <a:t>6. Write Metadata</a:t>
              </a:r>
            </a:p>
          </p:txBody>
        </p:sp>
      </p:grpSp>
      <p:grpSp>
        <p:nvGrpSpPr>
          <p:cNvPr id="583" name="Google Shape;314;p33"/>
          <p:cNvGrpSpPr/>
          <p:nvPr/>
        </p:nvGrpSpPr>
        <p:grpSpPr>
          <a:xfrm>
            <a:off x="5526802" y="2354795"/>
            <a:ext cx="957001" cy="275701"/>
            <a:chOff x="0" y="0"/>
            <a:chExt cx="957000" cy="275700"/>
          </a:xfrm>
        </p:grpSpPr>
        <p:sp>
          <p:nvSpPr>
            <p:cNvPr id="581" name="Rectangle"/>
            <p:cNvSpPr/>
            <p:nvPr/>
          </p:nvSpPr>
          <p:spPr>
            <a:xfrm>
              <a:off x="-1" y="-1"/>
              <a:ext cx="957002" cy="275702"/>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400"/>
              </a:pPr>
            </a:p>
          </p:txBody>
        </p:sp>
        <p:sp>
          <p:nvSpPr>
            <p:cNvPr id="582" name="3. Make Call"/>
            <p:cNvSpPr txBox="1"/>
            <p:nvPr/>
          </p:nvSpPr>
          <p:spPr>
            <a:xfrm>
              <a:off x="-1" y="-1"/>
              <a:ext cx="957002" cy="189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1400"/>
              </a:lvl1pPr>
            </a:lstStyle>
            <a:p>
              <a:pPr/>
              <a:r>
                <a:t>3. Make Call </a:t>
              </a:r>
            </a:p>
          </p:txBody>
        </p:sp>
      </p:grpSp>
      <p:grpSp>
        <p:nvGrpSpPr>
          <p:cNvPr id="586" name="Google Shape;315;p33"/>
          <p:cNvGrpSpPr/>
          <p:nvPr/>
        </p:nvGrpSpPr>
        <p:grpSpPr>
          <a:xfrm>
            <a:off x="5008276" y="3064644"/>
            <a:ext cx="860401" cy="441301"/>
            <a:chOff x="0" y="0"/>
            <a:chExt cx="860400" cy="441300"/>
          </a:xfrm>
        </p:grpSpPr>
        <p:sp>
          <p:nvSpPr>
            <p:cNvPr id="584" name="Rectangle"/>
            <p:cNvSpPr/>
            <p:nvPr/>
          </p:nvSpPr>
          <p:spPr>
            <a:xfrm>
              <a:off x="-1" y="-1"/>
              <a:ext cx="860402" cy="441302"/>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400"/>
              </a:pPr>
            </a:p>
          </p:txBody>
        </p:sp>
        <p:sp>
          <p:nvSpPr>
            <p:cNvPr id="585" name="5. Retrieve Analysis"/>
            <p:cNvSpPr txBox="1"/>
            <p:nvPr/>
          </p:nvSpPr>
          <p:spPr>
            <a:xfrm>
              <a:off x="-1" y="-1"/>
              <a:ext cx="860402" cy="4179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1400"/>
              </a:lvl1pPr>
            </a:lstStyle>
            <a:p>
              <a:pPr/>
              <a:r>
                <a:t>5. Retrieve Analysis</a:t>
              </a:r>
            </a:p>
          </p:txBody>
        </p:sp>
      </p:grpSp>
      <p:sp>
        <p:nvSpPr>
          <p:cNvPr id="587" name="Google Shape;316;p33"/>
          <p:cNvSpPr/>
          <p:nvPr/>
        </p:nvSpPr>
        <p:spPr>
          <a:xfrm>
            <a:off x="2704351" y="4138995"/>
            <a:ext cx="3410102" cy="7201"/>
          </a:xfrm>
          <a:prstGeom prst="line">
            <a:avLst/>
          </a:prstGeom>
          <a:ln w="19050">
            <a:solidFill>
              <a:srgbClr val="1F497D"/>
            </a:solidFill>
            <a:tailEnd type="triangle"/>
          </a:ln>
        </p:spPr>
        <p:txBody>
          <a:bodyPr lIns="45719" rIns="45719"/>
          <a:lstStyle/>
          <a:p>
            <a:pPr/>
          </a:p>
        </p:txBody>
      </p:sp>
      <p:grpSp>
        <p:nvGrpSpPr>
          <p:cNvPr id="590" name="Google Shape;317;p33"/>
          <p:cNvGrpSpPr/>
          <p:nvPr/>
        </p:nvGrpSpPr>
        <p:grpSpPr>
          <a:xfrm>
            <a:off x="3859452" y="4021844"/>
            <a:ext cx="1319401" cy="241501"/>
            <a:chOff x="0" y="0"/>
            <a:chExt cx="1319399" cy="241500"/>
          </a:xfrm>
        </p:grpSpPr>
        <p:sp>
          <p:nvSpPr>
            <p:cNvPr id="588" name="Rectangle"/>
            <p:cNvSpPr/>
            <p:nvPr/>
          </p:nvSpPr>
          <p:spPr>
            <a:xfrm>
              <a:off x="0" y="-1"/>
              <a:ext cx="1319400" cy="241502"/>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400"/>
              </a:pPr>
            </a:p>
          </p:txBody>
        </p:sp>
        <p:sp>
          <p:nvSpPr>
            <p:cNvPr id="589" name="4. Download File"/>
            <p:cNvSpPr txBox="1"/>
            <p:nvPr/>
          </p:nvSpPr>
          <p:spPr>
            <a:xfrm>
              <a:off x="0" y="-1"/>
              <a:ext cx="1319400" cy="189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1400"/>
              </a:lvl1pPr>
            </a:lstStyle>
            <a:p>
              <a:pPr/>
              <a:r>
                <a:t>4. Download File</a:t>
              </a:r>
            </a:p>
          </p:txBody>
        </p:sp>
      </p:grpSp>
      <p:grpSp>
        <p:nvGrpSpPr>
          <p:cNvPr id="593" name="Google Shape;319;p33"/>
          <p:cNvGrpSpPr/>
          <p:nvPr/>
        </p:nvGrpSpPr>
        <p:grpSpPr>
          <a:xfrm>
            <a:off x="6507291" y="3826940"/>
            <a:ext cx="1319401" cy="392101"/>
            <a:chOff x="0" y="0"/>
            <a:chExt cx="1319399" cy="392100"/>
          </a:xfrm>
        </p:grpSpPr>
        <p:sp>
          <p:nvSpPr>
            <p:cNvPr id="591" name="Rectangle"/>
            <p:cNvSpPr/>
            <p:nvPr/>
          </p:nvSpPr>
          <p:spPr>
            <a:xfrm>
              <a:off x="0" y="-1"/>
              <a:ext cx="1319400" cy="392102"/>
            </a:xfrm>
            <a:prstGeom prst="rect">
              <a:avLst/>
            </a:prstGeom>
            <a:solidFill>
              <a:srgbClr val="6AA84F"/>
            </a:solidFill>
            <a:ln w="9525" cap="flat">
              <a:solidFill>
                <a:srgbClr val="1F497D"/>
              </a:solidFill>
              <a:prstDash val="solid"/>
              <a:round/>
            </a:ln>
            <a:effectLst/>
          </p:spPr>
          <p:txBody>
            <a:bodyPr wrap="square" lIns="45719" tIns="45719" rIns="45719" bIns="45719" numCol="1" anchor="ctr">
              <a:noAutofit/>
            </a:bodyPr>
            <a:lstStyle/>
            <a:p>
              <a:pPr>
                <a:defRPr sz="1400">
                  <a:latin typeface="Arial"/>
                  <a:ea typeface="Arial"/>
                  <a:cs typeface="Arial"/>
                  <a:sym typeface="Arial"/>
                </a:defRPr>
              </a:pPr>
            </a:p>
          </p:txBody>
        </p:sp>
        <p:sp>
          <p:nvSpPr>
            <p:cNvPr id="592" name="AI/ML Service"/>
            <p:cNvSpPr txBox="1"/>
            <p:nvPr/>
          </p:nvSpPr>
          <p:spPr>
            <a:xfrm>
              <a:off x="4762" y="5933"/>
              <a:ext cx="1309876"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1400">
                  <a:latin typeface="Arial"/>
                  <a:ea typeface="Arial"/>
                  <a:cs typeface="Arial"/>
                  <a:sym typeface="Arial"/>
                </a:defRPr>
              </a:lvl1pPr>
            </a:lstStyle>
            <a:p>
              <a:pPr/>
              <a:r>
                <a:t>AI/ML Service</a:t>
              </a:r>
            </a:p>
          </p:txBody>
        </p:sp>
      </p:grpSp>
      <p:grpSp>
        <p:nvGrpSpPr>
          <p:cNvPr id="596" name="Rectangle 21"/>
          <p:cNvGrpSpPr/>
          <p:nvPr/>
        </p:nvGrpSpPr>
        <p:grpSpPr>
          <a:xfrm>
            <a:off x="988743" y="3211551"/>
            <a:ext cx="1673408" cy="1037395"/>
            <a:chOff x="0" y="0"/>
            <a:chExt cx="1673406" cy="1037394"/>
          </a:xfrm>
        </p:grpSpPr>
        <p:sp>
          <p:nvSpPr>
            <p:cNvPr id="594" name="Rectangle"/>
            <p:cNvSpPr/>
            <p:nvPr/>
          </p:nvSpPr>
          <p:spPr>
            <a:xfrm>
              <a:off x="0" y="-1"/>
              <a:ext cx="1673407" cy="1037396"/>
            </a:xfrm>
            <a:prstGeom prst="rect">
              <a:avLst/>
            </a:prstGeom>
            <a:gradFill flip="none" rotWithShape="1">
              <a:gsLst>
                <a:gs pos="0">
                  <a:srgbClr val="3F80CE"/>
                </a:gs>
                <a:gs pos="100000">
                  <a:schemeClr val="accent1">
                    <a:hueOff val="357503"/>
                    <a:satOff val="54545"/>
                    <a:lumOff val="29273"/>
                  </a:schemeClr>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595" name="box.com"/>
            <p:cNvSpPr txBox="1"/>
            <p:nvPr/>
          </p:nvSpPr>
          <p:spPr>
            <a:xfrm>
              <a:off x="50482" y="296318"/>
              <a:ext cx="1572443" cy="4447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a:solidFill>
                    <a:srgbClr val="FFFFFF"/>
                  </a:solidFill>
                </a:defRPr>
              </a:lvl1pPr>
            </a:lstStyle>
            <a:p>
              <a:pPr/>
              <a:r>
                <a:t>box.com</a:t>
              </a:r>
            </a:p>
          </p:txBody>
        </p:sp>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Title 1"/>
          <p:cNvSpPr txBox="1"/>
          <p:nvPr>
            <p:ph type="title"/>
          </p:nvPr>
        </p:nvSpPr>
        <p:spPr>
          <a:xfrm>
            <a:off x="536408" y="237636"/>
            <a:ext cx="8140628" cy="857251"/>
          </a:xfrm>
          <a:prstGeom prst="rect">
            <a:avLst/>
          </a:prstGeom>
        </p:spPr>
        <p:txBody>
          <a:bodyPr/>
          <a:lstStyle/>
          <a:p>
            <a:pPr/>
            <a:r>
              <a:t>Sample Video</a:t>
            </a:r>
          </a:p>
        </p:txBody>
      </p:sp>
      <p:pic>
        <p:nvPicPr>
          <p:cNvPr id="599" name="Picture 4" descr="Picture 4"/>
          <p:cNvPicPr>
            <a:picLocks noChangeAspect="1"/>
          </p:cNvPicPr>
          <p:nvPr/>
        </p:nvPicPr>
        <p:blipFill>
          <a:blip r:embed="rId2">
            <a:extLst/>
          </a:blip>
          <a:stretch>
            <a:fillRect/>
          </a:stretch>
        </p:blipFill>
        <p:spPr>
          <a:xfrm>
            <a:off x="1100124" y="1094885"/>
            <a:ext cx="7013196" cy="3656636"/>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Slide Number Placeholder 3"/>
          <p:cNvSpPr txBox="1"/>
          <p:nvPr>
            <p:ph type="sldNum" sz="quarter" idx="2"/>
          </p:nvPr>
        </p:nvSpPr>
        <p:spPr>
          <a:xfrm>
            <a:off x="8889161" y="4860075"/>
            <a:ext cx="220004" cy="205915"/>
          </a:xfrm>
          <a:prstGeom prst="rect">
            <a:avLst/>
          </a:prstGeom>
          <a:extLst>
            <a:ext uri="{C572A759-6A51-4108-AA02-DFA0A04FC94B}">
              <ma14:wrappingTextBoxFlag xmlns:ma14="http://schemas.microsoft.com/office/mac/drawingml/2011/main" val="1"/>
            </a:ext>
          </a:extLst>
        </p:spPr>
        <p:txBody>
          <a:bodyPr/>
          <a:lstStyle>
            <a:lvl1pPr>
              <a:spcBef>
                <a:spcPts val="600"/>
              </a:spcBef>
            </a:lvl1pPr>
          </a:lstStyle>
          <a:p>
            <a:pPr/>
            <a:fld id="{86CB4B4D-7CA3-9044-876B-883B54F8677D}" type="slidenum"/>
          </a:p>
        </p:txBody>
      </p:sp>
      <p:sp>
        <p:nvSpPr>
          <p:cNvPr id="602" name="Title 1"/>
          <p:cNvSpPr txBox="1"/>
          <p:nvPr>
            <p:ph type="title"/>
          </p:nvPr>
        </p:nvSpPr>
        <p:spPr>
          <a:xfrm>
            <a:off x="536407" y="237636"/>
            <a:ext cx="8326240" cy="857251"/>
          </a:xfrm>
          <a:prstGeom prst="rect">
            <a:avLst/>
          </a:prstGeom>
        </p:spPr>
        <p:txBody>
          <a:bodyPr/>
          <a:lstStyle/>
          <a:p>
            <a:pPr>
              <a:defRPr sz="2400"/>
            </a:pPr>
            <a:r>
              <a:t>Sample Project : </a:t>
            </a:r>
            <a:r>
              <a:rPr sz="2200"/>
              <a:t>Bureau of Engineering Sidewalk Assessment Rover</a:t>
            </a:r>
          </a:p>
        </p:txBody>
      </p:sp>
      <p:pic>
        <p:nvPicPr>
          <p:cNvPr id="603" name="Picture 9" descr="Picture 9"/>
          <p:cNvPicPr>
            <a:picLocks noChangeAspect="1"/>
          </p:cNvPicPr>
          <p:nvPr/>
        </p:nvPicPr>
        <p:blipFill>
          <a:blip r:embed="rId2">
            <a:extLst/>
          </a:blip>
          <a:stretch>
            <a:fillRect/>
          </a:stretch>
        </p:blipFill>
        <p:spPr>
          <a:xfrm>
            <a:off x="1757034" y="1217512"/>
            <a:ext cx="5884986" cy="3327549"/>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Title 1"/>
          <p:cNvSpPr txBox="1"/>
          <p:nvPr>
            <p:ph type="title"/>
          </p:nvPr>
        </p:nvSpPr>
        <p:spPr>
          <a:xfrm>
            <a:off x="536408" y="237636"/>
            <a:ext cx="8140628" cy="857251"/>
          </a:xfrm>
          <a:prstGeom prst="rect">
            <a:avLst/>
          </a:prstGeom>
        </p:spPr>
        <p:txBody>
          <a:bodyPr/>
          <a:lstStyle/>
          <a:p>
            <a:pPr/>
            <a:r>
              <a:t>Project Background</a:t>
            </a:r>
          </a:p>
        </p:txBody>
      </p:sp>
      <p:sp>
        <p:nvSpPr>
          <p:cNvPr id="606" name="Content Placeholder 2"/>
          <p:cNvSpPr txBox="1"/>
          <p:nvPr>
            <p:ph type="body" sz="half" idx="1"/>
          </p:nvPr>
        </p:nvSpPr>
        <p:spPr>
          <a:xfrm>
            <a:off x="504998" y="1098440"/>
            <a:ext cx="5856578" cy="2946620"/>
          </a:xfrm>
          <a:prstGeom prst="rect">
            <a:avLst/>
          </a:prstGeom>
        </p:spPr>
        <p:txBody>
          <a:bodyPr/>
          <a:lstStyle/>
          <a:p>
            <a:pPr marL="285750" indent="-285750">
              <a:buSzPct val="100000"/>
              <a:buFont typeface="Arial"/>
              <a:buChar char="•"/>
              <a:defRPr sz="1800"/>
            </a:pPr>
            <a:r>
              <a:t>BOE maintains approximately 11, 360 miles of sidewalks </a:t>
            </a:r>
          </a:p>
          <a:p>
            <a:pPr marL="285750" indent="-285750">
              <a:buSzPct val="100000"/>
              <a:buFont typeface="Arial"/>
              <a:buChar char="•"/>
              <a:defRPr sz="1800"/>
            </a:pPr>
            <a:r>
              <a:t>Uneven sidewalk – did not settle evenly, tree-root growth, and decay</a:t>
            </a:r>
          </a:p>
          <a:p>
            <a:pPr marL="285750" indent="-285750">
              <a:buSzPct val="100000"/>
              <a:buFont typeface="Arial"/>
              <a:buChar char="•"/>
              <a:defRPr sz="1800"/>
            </a:pPr>
            <a:r>
              <a:t>Pedestrian hazards </a:t>
            </a:r>
          </a:p>
          <a:p>
            <a:pPr marL="285750" indent="-285750">
              <a:buSzPct val="100000"/>
              <a:buFont typeface="Arial"/>
              <a:buChar char="•"/>
              <a:defRPr sz="1800"/>
            </a:pPr>
            <a:r>
              <a:t>Comply with Federal American Disability Act (ADA) standards</a:t>
            </a:r>
          </a:p>
          <a:p>
            <a:pPr marL="285750" indent="-285750">
              <a:buSzPct val="100000"/>
              <a:buFont typeface="Arial"/>
              <a:buChar char="•"/>
              <a:defRPr sz="1800"/>
            </a:pPr>
            <a:r>
              <a:t>BOE staffs measure sidewalk slope by manual level-measuring tools.</a:t>
            </a:r>
            <a:r>
              <a:rPr sz="2000"/>
              <a:t> </a:t>
            </a:r>
          </a:p>
        </p:txBody>
      </p:sp>
      <p:pic>
        <p:nvPicPr>
          <p:cNvPr id="607" name="Picture 2" descr="Picture 2"/>
          <p:cNvPicPr>
            <a:picLocks noChangeAspect="1"/>
          </p:cNvPicPr>
          <p:nvPr/>
        </p:nvPicPr>
        <p:blipFill>
          <a:blip r:embed="rId2">
            <a:extLst/>
          </a:blip>
          <a:stretch>
            <a:fillRect/>
          </a:stretch>
        </p:blipFill>
        <p:spPr>
          <a:xfrm>
            <a:off x="6287227" y="3126882"/>
            <a:ext cx="2737323" cy="1552375"/>
          </a:xfrm>
          <a:prstGeom prst="rect">
            <a:avLst/>
          </a:prstGeom>
          <a:ln w="12700">
            <a:miter lim="400000"/>
          </a:ln>
        </p:spPr>
      </p:pic>
      <p:pic>
        <p:nvPicPr>
          <p:cNvPr id="608" name="Google Shape;75;p15" descr="Google Shape;75;p15"/>
          <p:cNvPicPr>
            <a:picLocks noChangeAspect="1"/>
          </p:cNvPicPr>
          <p:nvPr/>
        </p:nvPicPr>
        <p:blipFill>
          <a:blip r:embed="rId3">
            <a:extLst/>
          </a:blip>
          <a:srcRect l="0" t="0" r="0" b="6639"/>
          <a:stretch>
            <a:fillRect/>
          </a:stretch>
        </p:blipFill>
        <p:spPr>
          <a:xfrm>
            <a:off x="6287227" y="1241381"/>
            <a:ext cx="2808056" cy="1880995"/>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0" name="Content Placeholder 5" descr="Content Placeholder 5"/>
          <p:cNvPicPr>
            <a:picLocks noChangeAspect="1"/>
          </p:cNvPicPr>
          <p:nvPr/>
        </p:nvPicPr>
        <p:blipFill>
          <a:blip r:embed="rId2">
            <a:extLst/>
          </a:blip>
          <a:stretch>
            <a:fillRect/>
          </a:stretch>
        </p:blipFill>
        <p:spPr>
          <a:xfrm>
            <a:off x="4996153" y="1200150"/>
            <a:ext cx="3422069" cy="3394075"/>
          </a:xfrm>
          <a:prstGeom prst="rect">
            <a:avLst/>
          </a:prstGeom>
          <a:ln w="12700">
            <a:miter lim="400000"/>
          </a:ln>
        </p:spPr>
      </p:pic>
      <p:sp>
        <p:nvSpPr>
          <p:cNvPr id="611" name="Slide Number Placeholder 3"/>
          <p:cNvSpPr txBox="1"/>
          <p:nvPr>
            <p:ph type="sldNum" sz="quarter" idx="2"/>
          </p:nvPr>
        </p:nvSpPr>
        <p:spPr>
          <a:xfrm>
            <a:off x="8889161" y="4860075"/>
            <a:ext cx="220004" cy="205915"/>
          </a:xfrm>
          <a:prstGeom prst="rect">
            <a:avLst/>
          </a:prstGeom>
          <a:extLst>
            <a:ext uri="{C572A759-6A51-4108-AA02-DFA0A04FC94B}">
              <ma14:wrappingTextBoxFlag xmlns:ma14="http://schemas.microsoft.com/office/mac/drawingml/2011/main" val="1"/>
            </a:ext>
          </a:extLst>
        </p:spPr>
        <p:txBody>
          <a:bodyPr/>
          <a:lstStyle>
            <a:lvl1pPr>
              <a:spcBef>
                <a:spcPts val="600"/>
              </a:spcBef>
            </a:lvl1pPr>
          </a:lstStyle>
          <a:p>
            <a:pPr/>
            <a:fld id="{86CB4B4D-7CA3-9044-876B-883B54F8677D}" type="slidenum"/>
          </a:p>
        </p:txBody>
      </p:sp>
      <p:sp>
        <p:nvSpPr>
          <p:cNvPr id="612" name="Title 1"/>
          <p:cNvSpPr txBox="1"/>
          <p:nvPr>
            <p:ph type="title"/>
          </p:nvPr>
        </p:nvSpPr>
        <p:spPr>
          <a:xfrm>
            <a:off x="536407" y="237636"/>
            <a:ext cx="8326240" cy="857251"/>
          </a:xfrm>
          <a:prstGeom prst="rect">
            <a:avLst/>
          </a:prstGeom>
        </p:spPr>
        <p:txBody>
          <a:bodyPr/>
          <a:lstStyle/>
          <a:p>
            <a:pPr>
              <a:defRPr sz="2400"/>
            </a:pPr>
            <a:r>
              <a:t>Sample Project : </a:t>
            </a:r>
            <a:r>
              <a:rPr sz="2200"/>
              <a:t>Bureau of Engineering Sidewalk Assessment Rover</a:t>
            </a:r>
          </a:p>
        </p:txBody>
      </p:sp>
      <p:pic>
        <p:nvPicPr>
          <p:cNvPr id="613" name="Content Placeholder 6" descr="Content Placeholder 6"/>
          <p:cNvPicPr>
            <a:picLocks noChangeAspect="1"/>
          </p:cNvPicPr>
          <p:nvPr/>
        </p:nvPicPr>
        <p:blipFill>
          <a:blip r:embed="rId3">
            <a:extLst/>
          </a:blip>
          <a:stretch>
            <a:fillRect/>
          </a:stretch>
        </p:blipFill>
        <p:spPr>
          <a:xfrm>
            <a:off x="536408" y="1199753"/>
            <a:ext cx="2004962" cy="1448899"/>
          </a:xfrm>
          <a:prstGeom prst="rect">
            <a:avLst/>
          </a:prstGeom>
          <a:ln w="12700">
            <a:miter lim="400000"/>
          </a:ln>
        </p:spPr>
      </p:pic>
      <p:pic>
        <p:nvPicPr>
          <p:cNvPr id="614" name="Picture 8" descr="Picture 8"/>
          <p:cNvPicPr>
            <a:picLocks noChangeAspect="1"/>
          </p:cNvPicPr>
          <p:nvPr/>
        </p:nvPicPr>
        <p:blipFill>
          <a:blip r:embed="rId4">
            <a:extLst/>
          </a:blip>
          <a:stretch>
            <a:fillRect/>
          </a:stretch>
        </p:blipFill>
        <p:spPr>
          <a:xfrm>
            <a:off x="2541370" y="1199753"/>
            <a:ext cx="2030630" cy="1466568"/>
          </a:xfrm>
          <a:prstGeom prst="rect">
            <a:avLst/>
          </a:prstGeom>
          <a:ln w="12700">
            <a:miter lim="400000"/>
          </a:ln>
        </p:spPr>
      </p:pic>
      <p:pic>
        <p:nvPicPr>
          <p:cNvPr id="615" name="Picture 9" descr="Picture 9"/>
          <p:cNvPicPr>
            <a:picLocks noChangeAspect="1"/>
          </p:cNvPicPr>
          <p:nvPr/>
        </p:nvPicPr>
        <p:blipFill>
          <a:blip r:embed="rId5">
            <a:extLst/>
          </a:blip>
          <a:stretch>
            <a:fillRect/>
          </a:stretch>
        </p:blipFill>
        <p:spPr>
          <a:xfrm>
            <a:off x="536409" y="2700795"/>
            <a:ext cx="2004962" cy="1483833"/>
          </a:xfrm>
          <a:prstGeom prst="rect">
            <a:avLst/>
          </a:prstGeom>
          <a:ln w="12700">
            <a:miter lim="400000"/>
          </a:ln>
        </p:spPr>
      </p:pic>
      <p:pic>
        <p:nvPicPr>
          <p:cNvPr id="616" name="Picture 11" descr="Picture 11"/>
          <p:cNvPicPr>
            <a:picLocks noChangeAspect="1"/>
          </p:cNvPicPr>
          <p:nvPr/>
        </p:nvPicPr>
        <p:blipFill>
          <a:blip r:embed="rId6">
            <a:extLst/>
          </a:blip>
          <a:stretch>
            <a:fillRect/>
          </a:stretch>
        </p:blipFill>
        <p:spPr>
          <a:xfrm>
            <a:off x="2572188" y="2692193"/>
            <a:ext cx="1999812" cy="1499859"/>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9" name="Research Opportunities"/>
          <p:cNvSpPr txBox="1"/>
          <p:nvPr>
            <p:ph type="title"/>
          </p:nvPr>
        </p:nvSpPr>
        <p:spPr>
          <a:prstGeom prst="rect">
            <a:avLst/>
          </a:prstGeom>
        </p:spPr>
        <p:txBody>
          <a:bodyPr/>
          <a:lstStyle/>
          <a:p>
            <a:pPr/>
            <a:r>
              <a:t>Research Opportunities</a:t>
            </a:r>
          </a:p>
        </p:txBody>
      </p:sp>
      <p:pic>
        <p:nvPicPr>
          <p:cNvPr id="620" name="Image" descr="Image"/>
          <p:cNvPicPr>
            <a:picLocks noChangeAspect="1"/>
          </p:cNvPicPr>
          <p:nvPr/>
        </p:nvPicPr>
        <p:blipFill>
          <a:blip r:embed="rId2">
            <a:extLst/>
          </a:blip>
          <a:stretch>
            <a:fillRect/>
          </a:stretch>
        </p:blipFill>
        <p:spPr>
          <a:xfrm>
            <a:off x="471417" y="1278758"/>
            <a:ext cx="7990159" cy="2585984"/>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Title 1"/>
          <p:cNvSpPr txBox="1"/>
          <p:nvPr>
            <p:ph type="title"/>
          </p:nvPr>
        </p:nvSpPr>
        <p:spPr>
          <a:xfrm>
            <a:off x="601357" y="470882"/>
            <a:ext cx="3592514" cy="1021556"/>
          </a:xfrm>
          <a:prstGeom prst="rect">
            <a:avLst/>
          </a:prstGeom>
        </p:spPr>
        <p:txBody>
          <a:bodyPr/>
          <a:lstStyle/>
          <a:p>
            <a:pPr/>
            <a:r>
              <a:t>THANK YOU!</a:t>
            </a:r>
          </a:p>
        </p:txBody>
      </p:sp>
      <p:sp>
        <p:nvSpPr>
          <p:cNvPr id="623" name="Slide Number Placeholder 3"/>
          <p:cNvSpPr txBox="1"/>
          <p:nvPr>
            <p:ph type="sldNum" sz="quarter" idx="2"/>
          </p:nvPr>
        </p:nvSpPr>
        <p:spPr>
          <a:xfrm>
            <a:off x="8889161" y="4860075"/>
            <a:ext cx="220004" cy="2059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Title 1"/>
          <p:cNvSpPr txBox="1"/>
          <p:nvPr>
            <p:ph type="title"/>
          </p:nvPr>
        </p:nvSpPr>
        <p:spPr>
          <a:xfrm>
            <a:off x="536408" y="237636"/>
            <a:ext cx="8140628" cy="857251"/>
          </a:xfrm>
          <a:prstGeom prst="rect">
            <a:avLst/>
          </a:prstGeom>
        </p:spPr>
        <p:txBody>
          <a:bodyPr/>
          <a:lstStyle>
            <a:lvl1pPr>
              <a:defRPr sz="2000"/>
            </a:lvl1pPr>
          </a:lstStyle>
          <a:p>
            <a:pPr/>
            <a:r>
              <a:t>Cal State LA: One of “America’s great working-class colleges”</a:t>
            </a:r>
          </a:p>
        </p:txBody>
      </p:sp>
      <p:grpSp>
        <p:nvGrpSpPr>
          <p:cNvPr id="321" name="Group 2"/>
          <p:cNvGrpSpPr/>
          <p:nvPr/>
        </p:nvGrpSpPr>
        <p:grpSpPr>
          <a:xfrm>
            <a:off x="1558520" y="1138638"/>
            <a:ext cx="6026944" cy="3591886"/>
            <a:chOff x="0" y="0"/>
            <a:chExt cx="6026943" cy="3591884"/>
          </a:xfrm>
        </p:grpSpPr>
        <p:pic>
          <p:nvPicPr>
            <p:cNvPr id="319" name="Picture 2" descr="Picture 2"/>
            <p:cNvPicPr>
              <a:picLocks noChangeAspect="1"/>
            </p:cNvPicPr>
            <p:nvPr/>
          </p:nvPicPr>
          <p:blipFill>
            <a:blip r:embed="rId3">
              <a:extLst/>
            </a:blip>
            <a:srcRect l="3324" t="17610" r="5478" b="30029"/>
            <a:stretch>
              <a:fillRect/>
            </a:stretch>
          </p:blipFill>
          <p:spPr>
            <a:xfrm>
              <a:off x="0" y="0"/>
              <a:ext cx="6026944" cy="27682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4" y="0"/>
                  </a:moveTo>
                  <a:cubicBezTo>
                    <a:pt x="741" y="0"/>
                    <a:pt x="0" y="1613"/>
                    <a:pt x="0" y="3602"/>
                  </a:cubicBezTo>
                  <a:lnTo>
                    <a:pt x="0" y="21600"/>
                  </a:lnTo>
                  <a:lnTo>
                    <a:pt x="19946" y="21600"/>
                  </a:lnTo>
                  <a:cubicBezTo>
                    <a:pt x="20859" y="21600"/>
                    <a:pt x="21600" y="19990"/>
                    <a:pt x="21600" y="18002"/>
                  </a:cubicBezTo>
                  <a:lnTo>
                    <a:pt x="21600" y="0"/>
                  </a:lnTo>
                  <a:lnTo>
                    <a:pt x="1654" y="0"/>
                  </a:lnTo>
                  <a:close/>
                </a:path>
              </a:pathLst>
            </a:custGeom>
            <a:ln w="88900" cap="sq">
              <a:solidFill>
                <a:srgbClr val="FFFFFF"/>
              </a:solidFill>
              <a:prstDash val="solid"/>
              <a:miter lim="800000"/>
            </a:ln>
            <a:effectLst>
              <a:outerShdw sx="100000" sy="100000" kx="0" ky="0" algn="b" rotWithShape="0" blurRad="254000" dist="0" dir="0">
                <a:srgbClr val="000000">
                  <a:alpha val="43000"/>
                </a:srgbClr>
              </a:outerShdw>
            </a:effectLst>
          </p:spPr>
        </p:pic>
        <p:sp>
          <p:nvSpPr>
            <p:cNvPr id="320" name="Rectangle 6"/>
            <p:cNvSpPr txBox="1"/>
            <p:nvPr/>
          </p:nvSpPr>
          <p:spPr>
            <a:xfrm>
              <a:off x="5448" y="2966697"/>
              <a:ext cx="6016063" cy="62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b="1"/>
              </a:pPr>
              <a:r>
                <a:t>“The colleges where the American dream is still alive”</a:t>
              </a:r>
            </a:p>
            <a:p>
              <a:pPr algn="ctr"/>
              <a:r>
                <a:rPr u="sng">
                  <a:solidFill>
                    <a:srgbClr val="0000FF"/>
                  </a:solidFill>
                  <a:uFill>
                    <a:solidFill>
                      <a:srgbClr val="0000FF"/>
                    </a:solidFill>
                  </a:uFill>
                  <a:hlinkClick r:id="rId4" invalidUrl="" action="" tgtFrame="" tooltip="" history="1" highlightClick="0" endSnd="0"/>
                </a:rPr>
                <a:t>https://www.youtube.com/watch?v=QhN4wBfQ9yI</a:t>
              </a:r>
            </a:p>
          </p:txBody>
        </p:sp>
      </p:grpSp>
      <p:sp>
        <p:nvSpPr>
          <p:cNvPr id="322" name="Slide Number Placeholder 1"/>
          <p:cNvSpPr txBox="1"/>
          <p:nvPr>
            <p:ph type="sldNum" sz="quarter" idx="4294967295"/>
          </p:nvPr>
        </p:nvSpPr>
        <p:spPr>
          <a:xfrm>
            <a:off x="8981928" y="4903224"/>
            <a:ext cx="162072" cy="2059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Title 1"/>
          <p:cNvSpPr txBox="1"/>
          <p:nvPr>
            <p:ph type="title"/>
          </p:nvPr>
        </p:nvSpPr>
        <p:spPr>
          <a:xfrm>
            <a:off x="536408" y="237636"/>
            <a:ext cx="8140628" cy="857251"/>
          </a:xfrm>
          <a:prstGeom prst="rect">
            <a:avLst/>
          </a:prstGeom>
        </p:spPr>
        <p:txBody>
          <a:bodyPr/>
          <a:lstStyle/>
          <a:p>
            <a:pPr/>
            <a:r>
              <a:t>Best Jobs 2023 (Based on Prospects and Satisfaction)</a:t>
            </a:r>
          </a:p>
        </p:txBody>
      </p:sp>
      <p:sp>
        <p:nvSpPr>
          <p:cNvPr id="327" name="Content Placeholder 7"/>
          <p:cNvSpPr txBox="1"/>
          <p:nvPr>
            <p:ph type="body" idx="1"/>
          </p:nvPr>
        </p:nvSpPr>
        <p:spPr>
          <a:xfrm>
            <a:off x="536408" y="1177748"/>
            <a:ext cx="8140628" cy="3394472"/>
          </a:xfrm>
          <a:prstGeom prst="rect">
            <a:avLst/>
          </a:prstGeom>
        </p:spPr>
        <p:txBody>
          <a:bodyPr/>
          <a:lstStyle/>
          <a:p>
            <a:pPr lvl="1" marL="685800" indent="-342900">
              <a:spcBef>
                <a:spcPts val="300"/>
              </a:spcBef>
              <a:buFont typeface="Arial"/>
              <a:defRPr sz="1500"/>
            </a:pPr>
            <a:r>
              <a:t>#1 Information Security Analyst</a:t>
            </a:r>
          </a:p>
        </p:txBody>
      </p:sp>
      <p:pic>
        <p:nvPicPr>
          <p:cNvPr id="328" name="Picture 2" descr="Picture 2"/>
          <p:cNvPicPr>
            <a:picLocks noChangeAspect="1"/>
          </p:cNvPicPr>
          <p:nvPr/>
        </p:nvPicPr>
        <p:blipFill>
          <a:blip r:embed="rId3">
            <a:extLst/>
          </a:blip>
          <a:stretch>
            <a:fillRect/>
          </a:stretch>
        </p:blipFill>
        <p:spPr>
          <a:xfrm>
            <a:off x="7036091" y="1413922"/>
            <a:ext cx="1683143" cy="1490676"/>
          </a:xfrm>
          <a:prstGeom prst="rect">
            <a:avLst/>
          </a:prstGeom>
          <a:ln w="12700">
            <a:miter lim="400000"/>
          </a:ln>
        </p:spPr>
      </p:pic>
      <p:pic>
        <p:nvPicPr>
          <p:cNvPr id="329" name="Picture 3" descr="Picture 3"/>
          <p:cNvPicPr>
            <a:picLocks noChangeAspect="1"/>
          </p:cNvPicPr>
          <p:nvPr/>
        </p:nvPicPr>
        <p:blipFill>
          <a:blip r:embed="rId4">
            <a:extLst/>
          </a:blip>
          <a:stretch>
            <a:fillRect/>
          </a:stretch>
        </p:blipFill>
        <p:spPr>
          <a:xfrm>
            <a:off x="6355068" y="3171310"/>
            <a:ext cx="2653168" cy="1522733"/>
          </a:xfrm>
          <a:prstGeom prst="rect">
            <a:avLst/>
          </a:prstGeom>
          <a:ln w="12700">
            <a:miter lim="400000"/>
          </a:ln>
        </p:spPr>
      </p:pic>
      <p:sp>
        <p:nvSpPr>
          <p:cNvPr id="330" name="Slide Number Placeholder 1"/>
          <p:cNvSpPr txBox="1"/>
          <p:nvPr>
            <p:ph type="sldNum" sz="quarter" idx="4294967295"/>
          </p:nvPr>
        </p:nvSpPr>
        <p:spPr>
          <a:xfrm>
            <a:off x="8981928" y="4903224"/>
            <a:ext cx="162072" cy="2059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1" name="Screen Shot 2023-04-15 at 9.21.07 AM.png" descr="Screen Shot 2023-04-15 at 9.21.07 AM.png"/>
          <p:cNvPicPr>
            <a:picLocks noChangeAspect="1"/>
          </p:cNvPicPr>
          <p:nvPr/>
        </p:nvPicPr>
        <p:blipFill>
          <a:blip r:embed="rId5">
            <a:extLst/>
          </a:blip>
          <a:stretch>
            <a:fillRect/>
          </a:stretch>
        </p:blipFill>
        <p:spPr>
          <a:xfrm>
            <a:off x="830247" y="1088036"/>
            <a:ext cx="4994385" cy="3394473"/>
          </a:xfrm>
          <a:prstGeom prst="rect">
            <a:avLst/>
          </a:prstGeom>
          <a:ln w="12700">
            <a:miter lim="400000"/>
          </a:ln>
        </p:spPr>
      </p:pic>
      <p:pic>
        <p:nvPicPr>
          <p:cNvPr id="332" name="Image" descr="Image"/>
          <p:cNvPicPr>
            <a:picLocks noChangeAspect="1"/>
          </p:cNvPicPr>
          <p:nvPr/>
        </p:nvPicPr>
        <p:blipFill>
          <a:blip r:embed="rId6">
            <a:extLst/>
          </a:blip>
          <a:stretch>
            <a:fillRect/>
          </a:stretch>
        </p:blipFill>
        <p:spPr>
          <a:xfrm>
            <a:off x="7911261" y="-33604"/>
            <a:ext cx="1116192" cy="1180814"/>
          </a:xfrm>
          <a:prstGeom prst="rect">
            <a:avLst/>
          </a:prstGeom>
          <a:ln w="12700">
            <a:miter lim="400000"/>
          </a:ln>
        </p:spPr>
      </p:pic>
      <p:sp>
        <p:nvSpPr>
          <p:cNvPr id="333" name="Rectangle"/>
          <p:cNvSpPr/>
          <p:nvPr/>
        </p:nvSpPr>
        <p:spPr>
          <a:xfrm>
            <a:off x="857101" y="999066"/>
            <a:ext cx="4940569" cy="1155414"/>
          </a:xfrm>
          <a:prstGeom prst="rect">
            <a:avLst/>
          </a:prstGeom>
          <a:ln w="25400">
            <a:solidFill>
              <a:schemeClr val="accent6"/>
            </a:solidFill>
          </a:ln>
          <a:effectLst>
            <a:outerShdw sx="100000" sy="100000" kx="0" ky="0" algn="b" rotWithShape="0" blurRad="38100" dist="23000" dir="5400000">
              <a:srgbClr val="000000">
                <a:alpha val="35000"/>
              </a:srgbClr>
            </a:outerShdw>
          </a:effectLst>
        </p:spPr>
        <p:txBody>
          <a:bodyPr lIns="45719" rIns="45719" anchor="ctr"/>
          <a:lstStyle/>
          <a:p>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7" name="Image" descr="Image"/>
          <p:cNvPicPr>
            <a:picLocks noChangeAspect="1"/>
          </p:cNvPicPr>
          <p:nvPr/>
        </p:nvPicPr>
        <p:blipFill>
          <a:blip r:embed="rId3">
            <a:extLst/>
          </a:blip>
          <a:stretch>
            <a:fillRect/>
          </a:stretch>
        </p:blipFill>
        <p:spPr>
          <a:xfrm>
            <a:off x="6938242" y="67301"/>
            <a:ext cx="2258808" cy="629779"/>
          </a:xfrm>
          <a:prstGeom prst="rect">
            <a:avLst/>
          </a:prstGeom>
          <a:ln w="12700">
            <a:miter lim="400000"/>
          </a:ln>
        </p:spPr>
      </p:pic>
      <p:sp>
        <p:nvSpPr>
          <p:cNvPr id="338" name="Title 1"/>
          <p:cNvSpPr txBox="1"/>
          <p:nvPr>
            <p:ph type="title"/>
          </p:nvPr>
        </p:nvSpPr>
        <p:spPr>
          <a:xfrm>
            <a:off x="536408" y="237636"/>
            <a:ext cx="8140628" cy="857251"/>
          </a:xfrm>
          <a:prstGeom prst="rect">
            <a:avLst/>
          </a:prstGeom>
        </p:spPr>
        <p:txBody>
          <a:bodyPr/>
          <a:lstStyle/>
          <a:p>
            <a:pPr/>
            <a:r>
              <a:t>Best Jobs 2022 (Based on Salary and Satisfaction)</a:t>
            </a:r>
          </a:p>
        </p:txBody>
      </p:sp>
      <p:sp>
        <p:nvSpPr>
          <p:cNvPr id="339" name="Slide Number Placeholder 1"/>
          <p:cNvSpPr txBox="1"/>
          <p:nvPr>
            <p:ph type="sldNum" sz="quarter" idx="4294967295"/>
          </p:nvPr>
        </p:nvSpPr>
        <p:spPr>
          <a:xfrm>
            <a:off x="8981928" y="4903224"/>
            <a:ext cx="162072" cy="2059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0" name="Picture 10" descr="Picture 10"/>
          <p:cNvPicPr>
            <a:picLocks noChangeAspect="1"/>
          </p:cNvPicPr>
          <p:nvPr/>
        </p:nvPicPr>
        <p:blipFill>
          <a:blip r:embed="rId4">
            <a:extLst/>
          </a:blip>
          <a:stretch>
            <a:fillRect/>
          </a:stretch>
        </p:blipFill>
        <p:spPr>
          <a:xfrm>
            <a:off x="6840348" y="1175060"/>
            <a:ext cx="1683143" cy="1490676"/>
          </a:xfrm>
          <a:prstGeom prst="rect">
            <a:avLst/>
          </a:prstGeom>
          <a:ln w="12700">
            <a:miter lim="400000"/>
          </a:ln>
        </p:spPr>
      </p:pic>
      <p:pic>
        <p:nvPicPr>
          <p:cNvPr id="341" name="Picture 11" descr="Picture 11"/>
          <p:cNvPicPr>
            <a:picLocks noChangeAspect="1"/>
          </p:cNvPicPr>
          <p:nvPr/>
        </p:nvPicPr>
        <p:blipFill>
          <a:blip r:embed="rId5">
            <a:extLst/>
          </a:blip>
          <a:stretch>
            <a:fillRect/>
          </a:stretch>
        </p:blipFill>
        <p:spPr>
          <a:xfrm>
            <a:off x="6221198" y="2884608"/>
            <a:ext cx="2653168" cy="1522732"/>
          </a:xfrm>
          <a:prstGeom prst="rect">
            <a:avLst/>
          </a:prstGeom>
          <a:ln w="12700">
            <a:miter lim="400000"/>
          </a:ln>
        </p:spPr>
      </p:pic>
      <p:pic>
        <p:nvPicPr>
          <p:cNvPr id="342" name="Image" descr="Image"/>
          <p:cNvPicPr>
            <a:picLocks noChangeAspect="1"/>
          </p:cNvPicPr>
          <p:nvPr/>
        </p:nvPicPr>
        <p:blipFill>
          <a:blip r:embed="rId6">
            <a:extLst/>
          </a:blip>
          <a:stretch>
            <a:fillRect/>
          </a:stretch>
        </p:blipFill>
        <p:spPr>
          <a:xfrm>
            <a:off x="1153924" y="1296231"/>
            <a:ext cx="4297178" cy="330858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Title 1"/>
          <p:cNvSpPr txBox="1"/>
          <p:nvPr>
            <p:ph type="title"/>
          </p:nvPr>
        </p:nvSpPr>
        <p:spPr>
          <a:xfrm>
            <a:off x="611122" y="154874"/>
            <a:ext cx="8140629" cy="857251"/>
          </a:xfrm>
          <a:prstGeom prst="rect">
            <a:avLst/>
          </a:prstGeom>
        </p:spPr>
        <p:txBody>
          <a:bodyPr/>
          <a:lstStyle>
            <a:lvl1pPr>
              <a:defRPr sz="2400"/>
            </a:lvl1pPr>
          </a:lstStyle>
          <a:p>
            <a:pPr/>
            <a:r>
              <a:t>Computer Science is applied in everything!</a:t>
            </a:r>
          </a:p>
        </p:txBody>
      </p:sp>
      <p:sp>
        <p:nvSpPr>
          <p:cNvPr id="347" name="Slide Number Placeholder 1"/>
          <p:cNvSpPr txBox="1"/>
          <p:nvPr>
            <p:ph type="sldNum" sz="quarter" idx="4294967295"/>
          </p:nvPr>
        </p:nvSpPr>
        <p:spPr>
          <a:xfrm>
            <a:off x="8981928" y="4903224"/>
            <a:ext cx="162072" cy="2059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8" name="TextBox 22"/>
          <p:cNvSpPr txBox="1"/>
          <p:nvPr/>
        </p:nvSpPr>
        <p:spPr>
          <a:xfrm>
            <a:off x="465729" y="999893"/>
            <a:ext cx="1399058"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Entertainment</a:t>
            </a:r>
          </a:p>
        </p:txBody>
      </p:sp>
      <p:pic>
        <p:nvPicPr>
          <p:cNvPr id="349" name="Image" descr="Image"/>
          <p:cNvPicPr>
            <a:picLocks noChangeAspect="1"/>
          </p:cNvPicPr>
          <p:nvPr/>
        </p:nvPicPr>
        <p:blipFill>
          <a:blip r:embed="rId3">
            <a:extLst/>
          </a:blip>
          <a:stretch>
            <a:fillRect/>
          </a:stretch>
        </p:blipFill>
        <p:spPr>
          <a:xfrm>
            <a:off x="298782" y="1338916"/>
            <a:ext cx="959645" cy="720928"/>
          </a:xfrm>
          <a:prstGeom prst="rect">
            <a:avLst/>
          </a:prstGeom>
          <a:ln w="12700">
            <a:miter lim="400000"/>
          </a:ln>
        </p:spPr>
      </p:pic>
      <p:pic>
        <p:nvPicPr>
          <p:cNvPr id="350" name="Image" descr="Image"/>
          <p:cNvPicPr>
            <a:picLocks noChangeAspect="1"/>
          </p:cNvPicPr>
          <p:nvPr/>
        </p:nvPicPr>
        <p:blipFill>
          <a:blip r:embed="rId4">
            <a:extLst/>
          </a:blip>
          <a:stretch>
            <a:fillRect/>
          </a:stretch>
        </p:blipFill>
        <p:spPr>
          <a:xfrm>
            <a:off x="1171147" y="1325773"/>
            <a:ext cx="747213" cy="747213"/>
          </a:xfrm>
          <a:prstGeom prst="rect">
            <a:avLst/>
          </a:prstGeom>
          <a:ln w="12700">
            <a:miter lim="400000"/>
          </a:ln>
        </p:spPr>
      </p:pic>
      <p:pic>
        <p:nvPicPr>
          <p:cNvPr id="351" name="Image" descr="Image"/>
          <p:cNvPicPr>
            <a:picLocks noChangeAspect="1"/>
          </p:cNvPicPr>
          <p:nvPr/>
        </p:nvPicPr>
        <p:blipFill>
          <a:blip r:embed="rId5">
            <a:extLst/>
          </a:blip>
          <a:stretch>
            <a:fillRect/>
          </a:stretch>
        </p:blipFill>
        <p:spPr>
          <a:xfrm>
            <a:off x="685436" y="1931908"/>
            <a:ext cx="959645" cy="539524"/>
          </a:xfrm>
          <a:prstGeom prst="rect">
            <a:avLst/>
          </a:prstGeom>
          <a:ln w="12700">
            <a:miter lim="400000"/>
          </a:ln>
        </p:spPr>
      </p:pic>
      <p:sp>
        <p:nvSpPr>
          <p:cNvPr id="352" name="Rectangle"/>
          <p:cNvSpPr/>
          <p:nvPr/>
        </p:nvSpPr>
        <p:spPr>
          <a:xfrm>
            <a:off x="426624" y="1064379"/>
            <a:ext cx="1533496" cy="1382857"/>
          </a:xfrm>
          <a:prstGeom prst="rect">
            <a:avLst/>
          </a:prstGeom>
          <a:ln w="12700">
            <a:solidFill>
              <a:schemeClr val="accent6"/>
            </a:solidFill>
          </a:ln>
        </p:spPr>
        <p:txBody>
          <a:bodyPr lIns="45719" rIns="45719" anchor="ctr"/>
          <a:lstStyle/>
          <a:p>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6" name="Image" descr="Image"/>
          <p:cNvPicPr>
            <a:picLocks noChangeAspect="1"/>
          </p:cNvPicPr>
          <p:nvPr/>
        </p:nvPicPr>
        <p:blipFill>
          <a:blip r:embed="rId3">
            <a:extLst/>
          </a:blip>
          <a:stretch>
            <a:fillRect/>
          </a:stretch>
        </p:blipFill>
        <p:spPr>
          <a:xfrm>
            <a:off x="2744159" y="1847316"/>
            <a:ext cx="957655" cy="539524"/>
          </a:xfrm>
          <a:prstGeom prst="rect">
            <a:avLst/>
          </a:prstGeom>
          <a:ln w="12700">
            <a:miter lim="400000"/>
          </a:ln>
        </p:spPr>
      </p:pic>
      <p:pic>
        <p:nvPicPr>
          <p:cNvPr id="357" name="Image" descr="Image"/>
          <p:cNvPicPr>
            <a:picLocks noChangeAspect="1"/>
          </p:cNvPicPr>
          <p:nvPr/>
        </p:nvPicPr>
        <p:blipFill>
          <a:blip r:embed="rId4">
            <a:extLst/>
          </a:blip>
          <a:stretch>
            <a:fillRect/>
          </a:stretch>
        </p:blipFill>
        <p:spPr>
          <a:xfrm>
            <a:off x="2487568" y="1382382"/>
            <a:ext cx="876698" cy="438349"/>
          </a:xfrm>
          <a:prstGeom prst="rect">
            <a:avLst/>
          </a:prstGeom>
          <a:ln w="12700">
            <a:miter lim="400000"/>
          </a:ln>
        </p:spPr>
      </p:pic>
      <p:sp>
        <p:nvSpPr>
          <p:cNvPr id="358" name="Title 1"/>
          <p:cNvSpPr txBox="1"/>
          <p:nvPr>
            <p:ph type="title"/>
          </p:nvPr>
        </p:nvSpPr>
        <p:spPr>
          <a:xfrm>
            <a:off x="611122" y="154874"/>
            <a:ext cx="8140629" cy="857251"/>
          </a:xfrm>
          <a:prstGeom prst="rect">
            <a:avLst/>
          </a:prstGeom>
        </p:spPr>
        <p:txBody>
          <a:bodyPr/>
          <a:lstStyle>
            <a:lvl1pPr>
              <a:defRPr sz="2400"/>
            </a:lvl1pPr>
          </a:lstStyle>
          <a:p>
            <a:pPr/>
            <a:r>
              <a:t>Computer Science is applied in everything!</a:t>
            </a:r>
          </a:p>
        </p:txBody>
      </p:sp>
      <p:sp>
        <p:nvSpPr>
          <p:cNvPr id="359" name="Slide Number Placeholder 1"/>
          <p:cNvSpPr txBox="1"/>
          <p:nvPr>
            <p:ph type="sldNum" sz="quarter" idx="4294967295"/>
          </p:nvPr>
        </p:nvSpPr>
        <p:spPr>
          <a:xfrm>
            <a:off x="8981928" y="4903224"/>
            <a:ext cx="162072" cy="2059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0" name="TextBox 22"/>
          <p:cNvSpPr txBox="1"/>
          <p:nvPr/>
        </p:nvSpPr>
        <p:spPr>
          <a:xfrm>
            <a:off x="465730" y="999894"/>
            <a:ext cx="1399057"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Entertainment</a:t>
            </a:r>
          </a:p>
        </p:txBody>
      </p:sp>
      <p:pic>
        <p:nvPicPr>
          <p:cNvPr id="361" name="Image" descr="Image"/>
          <p:cNvPicPr>
            <a:picLocks noChangeAspect="1"/>
          </p:cNvPicPr>
          <p:nvPr/>
        </p:nvPicPr>
        <p:blipFill>
          <a:blip r:embed="rId5">
            <a:extLst/>
          </a:blip>
          <a:stretch>
            <a:fillRect/>
          </a:stretch>
        </p:blipFill>
        <p:spPr>
          <a:xfrm>
            <a:off x="298782" y="1338916"/>
            <a:ext cx="959645" cy="720928"/>
          </a:xfrm>
          <a:prstGeom prst="rect">
            <a:avLst/>
          </a:prstGeom>
          <a:ln w="12700">
            <a:miter lim="400000"/>
          </a:ln>
        </p:spPr>
      </p:pic>
      <p:pic>
        <p:nvPicPr>
          <p:cNvPr id="362" name="Image" descr="Image"/>
          <p:cNvPicPr>
            <a:picLocks noChangeAspect="1"/>
          </p:cNvPicPr>
          <p:nvPr/>
        </p:nvPicPr>
        <p:blipFill>
          <a:blip r:embed="rId6">
            <a:extLst/>
          </a:blip>
          <a:stretch>
            <a:fillRect/>
          </a:stretch>
        </p:blipFill>
        <p:spPr>
          <a:xfrm>
            <a:off x="1171147" y="1325773"/>
            <a:ext cx="747213" cy="747213"/>
          </a:xfrm>
          <a:prstGeom prst="rect">
            <a:avLst/>
          </a:prstGeom>
          <a:ln w="12700">
            <a:miter lim="400000"/>
          </a:ln>
        </p:spPr>
      </p:pic>
      <p:pic>
        <p:nvPicPr>
          <p:cNvPr id="363" name="Image" descr="Image"/>
          <p:cNvPicPr>
            <a:picLocks noChangeAspect="1"/>
          </p:cNvPicPr>
          <p:nvPr/>
        </p:nvPicPr>
        <p:blipFill>
          <a:blip r:embed="rId7">
            <a:extLst/>
          </a:blip>
          <a:stretch>
            <a:fillRect/>
          </a:stretch>
        </p:blipFill>
        <p:spPr>
          <a:xfrm>
            <a:off x="685436" y="1931908"/>
            <a:ext cx="959645" cy="539524"/>
          </a:xfrm>
          <a:prstGeom prst="rect">
            <a:avLst/>
          </a:prstGeom>
          <a:ln w="12700">
            <a:miter lim="400000"/>
          </a:ln>
        </p:spPr>
      </p:pic>
      <p:sp>
        <p:nvSpPr>
          <p:cNvPr id="364" name="Rectangle"/>
          <p:cNvSpPr/>
          <p:nvPr/>
        </p:nvSpPr>
        <p:spPr>
          <a:xfrm>
            <a:off x="426624" y="1064379"/>
            <a:ext cx="1533496" cy="1382857"/>
          </a:xfrm>
          <a:prstGeom prst="rect">
            <a:avLst/>
          </a:prstGeom>
          <a:ln w="12700">
            <a:solidFill>
              <a:schemeClr val="accent6"/>
            </a:solidFill>
          </a:ln>
        </p:spPr>
        <p:txBody>
          <a:bodyPr lIns="45719" rIns="45719" anchor="ctr"/>
          <a:lstStyle/>
          <a:p>
            <a:pPr/>
          </a:p>
        </p:txBody>
      </p:sp>
      <p:sp>
        <p:nvSpPr>
          <p:cNvPr id="365" name="TextBox 22"/>
          <p:cNvSpPr txBox="1"/>
          <p:nvPr/>
        </p:nvSpPr>
        <p:spPr>
          <a:xfrm>
            <a:off x="2695637" y="999893"/>
            <a:ext cx="1107057"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Commerce</a:t>
            </a:r>
          </a:p>
        </p:txBody>
      </p:sp>
      <p:sp>
        <p:nvSpPr>
          <p:cNvPr id="366" name="Rectangle"/>
          <p:cNvSpPr/>
          <p:nvPr/>
        </p:nvSpPr>
        <p:spPr>
          <a:xfrm>
            <a:off x="2482417" y="1037019"/>
            <a:ext cx="1533497" cy="1382857"/>
          </a:xfrm>
          <a:prstGeom prst="rect">
            <a:avLst/>
          </a:prstGeom>
          <a:ln w="12700">
            <a:solidFill>
              <a:schemeClr val="accent6"/>
            </a:solidFill>
          </a:ln>
        </p:spPr>
        <p:txBody>
          <a:bodyPr lIns="45719" rIns="45719" anchor="ctr"/>
          <a:lstStyle/>
          <a:p>
            <a:pPr/>
          </a:p>
        </p:txBody>
      </p:sp>
      <p:pic>
        <p:nvPicPr>
          <p:cNvPr id="367" name="Image" descr="Image"/>
          <p:cNvPicPr>
            <a:picLocks noChangeAspect="1"/>
          </p:cNvPicPr>
          <p:nvPr/>
        </p:nvPicPr>
        <p:blipFill>
          <a:blip r:embed="rId8">
            <a:extLst/>
          </a:blip>
          <a:srcRect l="19197" t="0" r="19197" b="0"/>
          <a:stretch>
            <a:fillRect/>
          </a:stretch>
        </p:blipFill>
        <p:spPr>
          <a:xfrm>
            <a:off x="3427366" y="1397959"/>
            <a:ext cx="402465" cy="40703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Image" descr="Image"/>
          <p:cNvPicPr>
            <a:picLocks noChangeAspect="1"/>
          </p:cNvPicPr>
          <p:nvPr/>
        </p:nvPicPr>
        <p:blipFill>
          <a:blip r:embed="rId3">
            <a:extLst/>
          </a:blip>
          <a:stretch>
            <a:fillRect/>
          </a:stretch>
        </p:blipFill>
        <p:spPr>
          <a:xfrm>
            <a:off x="2744159" y="1847316"/>
            <a:ext cx="957655" cy="539524"/>
          </a:xfrm>
          <a:prstGeom prst="rect">
            <a:avLst/>
          </a:prstGeom>
          <a:ln w="12700">
            <a:miter lim="400000"/>
          </a:ln>
        </p:spPr>
      </p:pic>
      <p:pic>
        <p:nvPicPr>
          <p:cNvPr id="372" name="Image" descr="Image"/>
          <p:cNvPicPr>
            <a:picLocks noChangeAspect="1"/>
          </p:cNvPicPr>
          <p:nvPr/>
        </p:nvPicPr>
        <p:blipFill>
          <a:blip r:embed="rId4">
            <a:extLst/>
          </a:blip>
          <a:stretch>
            <a:fillRect/>
          </a:stretch>
        </p:blipFill>
        <p:spPr>
          <a:xfrm>
            <a:off x="2487568" y="1382382"/>
            <a:ext cx="876698" cy="438349"/>
          </a:xfrm>
          <a:prstGeom prst="rect">
            <a:avLst/>
          </a:prstGeom>
          <a:ln w="12700">
            <a:miter lim="400000"/>
          </a:ln>
        </p:spPr>
      </p:pic>
      <p:sp>
        <p:nvSpPr>
          <p:cNvPr id="373" name="Title 1"/>
          <p:cNvSpPr txBox="1"/>
          <p:nvPr>
            <p:ph type="title"/>
          </p:nvPr>
        </p:nvSpPr>
        <p:spPr>
          <a:xfrm>
            <a:off x="611122" y="154874"/>
            <a:ext cx="8140629" cy="857251"/>
          </a:xfrm>
          <a:prstGeom prst="rect">
            <a:avLst/>
          </a:prstGeom>
        </p:spPr>
        <p:txBody>
          <a:bodyPr/>
          <a:lstStyle>
            <a:lvl1pPr>
              <a:defRPr sz="2400"/>
            </a:lvl1pPr>
          </a:lstStyle>
          <a:p>
            <a:pPr/>
            <a:r>
              <a:t>Computer Science is applied in everything!</a:t>
            </a:r>
          </a:p>
        </p:txBody>
      </p:sp>
      <p:sp>
        <p:nvSpPr>
          <p:cNvPr id="374" name="Slide Number Placeholder 1"/>
          <p:cNvSpPr txBox="1"/>
          <p:nvPr>
            <p:ph type="sldNum" sz="quarter" idx="4294967295"/>
          </p:nvPr>
        </p:nvSpPr>
        <p:spPr>
          <a:xfrm>
            <a:off x="8981928" y="4903224"/>
            <a:ext cx="162072" cy="2059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5" name="TextBox 22"/>
          <p:cNvSpPr txBox="1"/>
          <p:nvPr/>
        </p:nvSpPr>
        <p:spPr>
          <a:xfrm>
            <a:off x="465730" y="999894"/>
            <a:ext cx="1399057"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Entertainment</a:t>
            </a:r>
          </a:p>
        </p:txBody>
      </p:sp>
      <p:pic>
        <p:nvPicPr>
          <p:cNvPr id="376" name="Image" descr="Image"/>
          <p:cNvPicPr>
            <a:picLocks noChangeAspect="1"/>
          </p:cNvPicPr>
          <p:nvPr/>
        </p:nvPicPr>
        <p:blipFill>
          <a:blip r:embed="rId5">
            <a:extLst/>
          </a:blip>
          <a:stretch>
            <a:fillRect/>
          </a:stretch>
        </p:blipFill>
        <p:spPr>
          <a:xfrm>
            <a:off x="298782" y="1338916"/>
            <a:ext cx="959645" cy="720928"/>
          </a:xfrm>
          <a:prstGeom prst="rect">
            <a:avLst/>
          </a:prstGeom>
          <a:ln w="12700">
            <a:miter lim="400000"/>
          </a:ln>
        </p:spPr>
      </p:pic>
      <p:pic>
        <p:nvPicPr>
          <p:cNvPr id="377" name="Image" descr="Image"/>
          <p:cNvPicPr>
            <a:picLocks noChangeAspect="1"/>
          </p:cNvPicPr>
          <p:nvPr/>
        </p:nvPicPr>
        <p:blipFill>
          <a:blip r:embed="rId6">
            <a:extLst/>
          </a:blip>
          <a:stretch>
            <a:fillRect/>
          </a:stretch>
        </p:blipFill>
        <p:spPr>
          <a:xfrm>
            <a:off x="1171147" y="1325773"/>
            <a:ext cx="747213" cy="747213"/>
          </a:xfrm>
          <a:prstGeom prst="rect">
            <a:avLst/>
          </a:prstGeom>
          <a:ln w="12700">
            <a:miter lim="400000"/>
          </a:ln>
        </p:spPr>
      </p:pic>
      <p:pic>
        <p:nvPicPr>
          <p:cNvPr id="378" name="Image" descr="Image"/>
          <p:cNvPicPr>
            <a:picLocks noChangeAspect="1"/>
          </p:cNvPicPr>
          <p:nvPr/>
        </p:nvPicPr>
        <p:blipFill>
          <a:blip r:embed="rId7">
            <a:extLst/>
          </a:blip>
          <a:stretch>
            <a:fillRect/>
          </a:stretch>
        </p:blipFill>
        <p:spPr>
          <a:xfrm>
            <a:off x="685436" y="1931908"/>
            <a:ext cx="959645" cy="539524"/>
          </a:xfrm>
          <a:prstGeom prst="rect">
            <a:avLst/>
          </a:prstGeom>
          <a:ln w="12700">
            <a:miter lim="400000"/>
          </a:ln>
        </p:spPr>
      </p:pic>
      <p:sp>
        <p:nvSpPr>
          <p:cNvPr id="379" name="Rectangle"/>
          <p:cNvSpPr/>
          <p:nvPr/>
        </p:nvSpPr>
        <p:spPr>
          <a:xfrm>
            <a:off x="426624" y="1064379"/>
            <a:ext cx="1533496" cy="1382857"/>
          </a:xfrm>
          <a:prstGeom prst="rect">
            <a:avLst/>
          </a:prstGeom>
          <a:ln w="12700">
            <a:solidFill>
              <a:schemeClr val="accent6"/>
            </a:solidFill>
          </a:ln>
        </p:spPr>
        <p:txBody>
          <a:bodyPr lIns="45719" rIns="45719" anchor="ctr"/>
          <a:lstStyle/>
          <a:p>
            <a:pPr/>
          </a:p>
        </p:txBody>
      </p:sp>
      <p:sp>
        <p:nvSpPr>
          <p:cNvPr id="380" name="TextBox 22"/>
          <p:cNvSpPr txBox="1"/>
          <p:nvPr/>
        </p:nvSpPr>
        <p:spPr>
          <a:xfrm>
            <a:off x="2695637" y="999894"/>
            <a:ext cx="1107057"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Commerce</a:t>
            </a:r>
          </a:p>
        </p:txBody>
      </p:sp>
      <p:sp>
        <p:nvSpPr>
          <p:cNvPr id="381" name="Rectangle"/>
          <p:cNvSpPr/>
          <p:nvPr/>
        </p:nvSpPr>
        <p:spPr>
          <a:xfrm>
            <a:off x="2482417" y="1037019"/>
            <a:ext cx="1533497" cy="1382857"/>
          </a:xfrm>
          <a:prstGeom prst="rect">
            <a:avLst/>
          </a:prstGeom>
          <a:ln w="12700">
            <a:solidFill>
              <a:schemeClr val="accent6"/>
            </a:solidFill>
          </a:ln>
        </p:spPr>
        <p:txBody>
          <a:bodyPr lIns="45719" rIns="45719" anchor="ctr"/>
          <a:lstStyle/>
          <a:p>
            <a:pPr/>
          </a:p>
        </p:txBody>
      </p:sp>
      <p:pic>
        <p:nvPicPr>
          <p:cNvPr id="382" name="Image" descr="Image"/>
          <p:cNvPicPr>
            <a:picLocks noChangeAspect="1"/>
          </p:cNvPicPr>
          <p:nvPr/>
        </p:nvPicPr>
        <p:blipFill>
          <a:blip r:embed="rId8">
            <a:extLst/>
          </a:blip>
          <a:srcRect l="19197" t="0" r="19197" b="0"/>
          <a:stretch>
            <a:fillRect/>
          </a:stretch>
        </p:blipFill>
        <p:spPr>
          <a:xfrm>
            <a:off x="3427366" y="1397959"/>
            <a:ext cx="402465" cy="407031"/>
          </a:xfrm>
          <a:prstGeom prst="rect">
            <a:avLst/>
          </a:prstGeom>
          <a:ln w="12700">
            <a:miter lim="400000"/>
          </a:ln>
        </p:spPr>
      </p:pic>
      <p:sp>
        <p:nvSpPr>
          <p:cNvPr id="383" name="TextBox 22"/>
          <p:cNvSpPr txBox="1"/>
          <p:nvPr/>
        </p:nvSpPr>
        <p:spPr>
          <a:xfrm>
            <a:off x="4977186" y="999894"/>
            <a:ext cx="751766"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Homes</a:t>
            </a:r>
          </a:p>
        </p:txBody>
      </p:sp>
      <p:sp>
        <p:nvSpPr>
          <p:cNvPr id="384" name="Rectangle"/>
          <p:cNvSpPr/>
          <p:nvPr/>
        </p:nvSpPr>
        <p:spPr>
          <a:xfrm>
            <a:off x="4586321" y="1052407"/>
            <a:ext cx="1533496" cy="1382857"/>
          </a:xfrm>
          <a:prstGeom prst="rect">
            <a:avLst/>
          </a:prstGeom>
          <a:ln w="12700">
            <a:solidFill>
              <a:schemeClr val="accent6"/>
            </a:solidFill>
          </a:ln>
        </p:spPr>
        <p:txBody>
          <a:bodyPr lIns="45719" rIns="45719" anchor="ctr"/>
          <a:lstStyle/>
          <a:p>
            <a:pPr/>
          </a:p>
        </p:txBody>
      </p:sp>
      <p:pic>
        <p:nvPicPr>
          <p:cNvPr id="385" name="Picture 38" descr="Picture 38"/>
          <p:cNvPicPr>
            <a:picLocks noChangeAspect="1"/>
          </p:cNvPicPr>
          <p:nvPr/>
        </p:nvPicPr>
        <p:blipFill>
          <a:blip r:embed="rId9">
            <a:extLst/>
          </a:blip>
          <a:srcRect l="0" t="11055" r="0" b="0"/>
          <a:stretch>
            <a:fillRect/>
          </a:stretch>
        </p:blipFill>
        <p:spPr>
          <a:xfrm>
            <a:off x="4702844" y="1429504"/>
            <a:ext cx="606645" cy="539583"/>
          </a:xfrm>
          <a:prstGeom prst="rect">
            <a:avLst/>
          </a:prstGeom>
          <a:ln w="12700">
            <a:miter lim="400000"/>
          </a:ln>
        </p:spPr>
      </p:pic>
      <p:pic>
        <p:nvPicPr>
          <p:cNvPr id="386" name="Picture 32" descr="Picture 32"/>
          <p:cNvPicPr>
            <a:picLocks noChangeAspect="1"/>
          </p:cNvPicPr>
          <p:nvPr/>
        </p:nvPicPr>
        <p:blipFill>
          <a:blip r:embed="rId10">
            <a:extLst/>
          </a:blip>
          <a:srcRect l="24342" t="0" r="23757" b="0"/>
          <a:stretch>
            <a:fillRect/>
          </a:stretch>
        </p:blipFill>
        <p:spPr>
          <a:xfrm>
            <a:off x="5494197" y="1429720"/>
            <a:ext cx="462496" cy="891113"/>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Image" descr="Image"/>
          <p:cNvPicPr>
            <a:picLocks noChangeAspect="1"/>
          </p:cNvPicPr>
          <p:nvPr/>
        </p:nvPicPr>
        <p:blipFill>
          <a:blip r:embed="rId3">
            <a:extLst/>
          </a:blip>
          <a:stretch>
            <a:fillRect/>
          </a:stretch>
        </p:blipFill>
        <p:spPr>
          <a:xfrm>
            <a:off x="6785443" y="1698115"/>
            <a:ext cx="570007" cy="620983"/>
          </a:xfrm>
          <a:prstGeom prst="rect">
            <a:avLst/>
          </a:prstGeom>
          <a:ln w="12700">
            <a:miter lim="400000"/>
          </a:ln>
        </p:spPr>
      </p:pic>
      <p:pic>
        <p:nvPicPr>
          <p:cNvPr id="391" name="Image" descr="Image"/>
          <p:cNvPicPr>
            <a:picLocks noChangeAspect="1"/>
          </p:cNvPicPr>
          <p:nvPr/>
        </p:nvPicPr>
        <p:blipFill>
          <a:blip r:embed="rId4">
            <a:extLst/>
          </a:blip>
          <a:stretch>
            <a:fillRect/>
          </a:stretch>
        </p:blipFill>
        <p:spPr>
          <a:xfrm>
            <a:off x="2744159" y="1847316"/>
            <a:ext cx="957655" cy="539524"/>
          </a:xfrm>
          <a:prstGeom prst="rect">
            <a:avLst/>
          </a:prstGeom>
          <a:ln w="12700">
            <a:miter lim="400000"/>
          </a:ln>
        </p:spPr>
      </p:pic>
      <p:pic>
        <p:nvPicPr>
          <p:cNvPr id="392" name="Image" descr="Image"/>
          <p:cNvPicPr>
            <a:picLocks noChangeAspect="1"/>
          </p:cNvPicPr>
          <p:nvPr/>
        </p:nvPicPr>
        <p:blipFill>
          <a:blip r:embed="rId5">
            <a:extLst/>
          </a:blip>
          <a:stretch>
            <a:fillRect/>
          </a:stretch>
        </p:blipFill>
        <p:spPr>
          <a:xfrm>
            <a:off x="2487568" y="1382382"/>
            <a:ext cx="876698" cy="438349"/>
          </a:xfrm>
          <a:prstGeom prst="rect">
            <a:avLst/>
          </a:prstGeom>
          <a:ln w="12700">
            <a:miter lim="400000"/>
          </a:ln>
        </p:spPr>
      </p:pic>
      <p:sp>
        <p:nvSpPr>
          <p:cNvPr id="393" name="Title 1"/>
          <p:cNvSpPr txBox="1"/>
          <p:nvPr>
            <p:ph type="title"/>
          </p:nvPr>
        </p:nvSpPr>
        <p:spPr>
          <a:xfrm>
            <a:off x="611122" y="154874"/>
            <a:ext cx="8140629" cy="857251"/>
          </a:xfrm>
          <a:prstGeom prst="rect">
            <a:avLst/>
          </a:prstGeom>
        </p:spPr>
        <p:txBody>
          <a:bodyPr/>
          <a:lstStyle>
            <a:lvl1pPr>
              <a:defRPr sz="2400"/>
            </a:lvl1pPr>
          </a:lstStyle>
          <a:p>
            <a:pPr/>
            <a:r>
              <a:t>Computer Science is applied in everything!</a:t>
            </a:r>
          </a:p>
        </p:txBody>
      </p:sp>
      <p:sp>
        <p:nvSpPr>
          <p:cNvPr id="394" name="Slide Number Placeholder 1"/>
          <p:cNvSpPr txBox="1"/>
          <p:nvPr>
            <p:ph type="sldNum" sz="quarter" idx="4294967295"/>
          </p:nvPr>
        </p:nvSpPr>
        <p:spPr>
          <a:xfrm>
            <a:off x="8981928" y="4903224"/>
            <a:ext cx="162072" cy="2059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5" name="TextBox 22"/>
          <p:cNvSpPr txBox="1"/>
          <p:nvPr/>
        </p:nvSpPr>
        <p:spPr>
          <a:xfrm>
            <a:off x="465730" y="999894"/>
            <a:ext cx="1399057"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Entertainment</a:t>
            </a:r>
          </a:p>
        </p:txBody>
      </p:sp>
      <p:pic>
        <p:nvPicPr>
          <p:cNvPr id="396" name="Image" descr="Image"/>
          <p:cNvPicPr>
            <a:picLocks noChangeAspect="1"/>
          </p:cNvPicPr>
          <p:nvPr/>
        </p:nvPicPr>
        <p:blipFill>
          <a:blip r:embed="rId6">
            <a:extLst/>
          </a:blip>
          <a:stretch>
            <a:fillRect/>
          </a:stretch>
        </p:blipFill>
        <p:spPr>
          <a:xfrm>
            <a:off x="298782" y="1338916"/>
            <a:ext cx="959645" cy="720928"/>
          </a:xfrm>
          <a:prstGeom prst="rect">
            <a:avLst/>
          </a:prstGeom>
          <a:ln w="12700">
            <a:miter lim="400000"/>
          </a:ln>
        </p:spPr>
      </p:pic>
      <p:pic>
        <p:nvPicPr>
          <p:cNvPr id="397" name="Image" descr="Image"/>
          <p:cNvPicPr>
            <a:picLocks noChangeAspect="1"/>
          </p:cNvPicPr>
          <p:nvPr/>
        </p:nvPicPr>
        <p:blipFill>
          <a:blip r:embed="rId7">
            <a:extLst/>
          </a:blip>
          <a:stretch>
            <a:fillRect/>
          </a:stretch>
        </p:blipFill>
        <p:spPr>
          <a:xfrm>
            <a:off x="1171147" y="1325773"/>
            <a:ext cx="747213" cy="747213"/>
          </a:xfrm>
          <a:prstGeom prst="rect">
            <a:avLst/>
          </a:prstGeom>
          <a:ln w="12700">
            <a:miter lim="400000"/>
          </a:ln>
        </p:spPr>
      </p:pic>
      <p:pic>
        <p:nvPicPr>
          <p:cNvPr id="398" name="Image" descr="Image"/>
          <p:cNvPicPr>
            <a:picLocks noChangeAspect="1"/>
          </p:cNvPicPr>
          <p:nvPr/>
        </p:nvPicPr>
        <p:blipFill>
          <a:blip r:embed="rId8">
            <a:extLst/>
          </a:blip>
          <a:stretch>
            <a:fillRect/>
          </a:stretch>
        </p:blipFill>
        <p:spPr>
          <a:xfrm>
            <a:off x="685436" y="1931908"/>
            <a:ext cx="959645" cy="539524"/>
          </a:xfrm>
          <a:prstGeom prst="rect">
            <a:avLst/>
          </a:prstGeom>
          <a:ln w="12700">
            <a:miter lim="400000"/>
          </a:ln>
        </p:spPr>
      </p:pic>
      <p:sp>
        <p:nvSpPr>
          <p:cNvPr id="399" name="Rectangle"/>
          <p:cNvSpPr/>
          <p:nvPr/>
        </p:nvSpPr>
        <p:spPr>
          <a:xfrm>
            <a:off x="426624" y="1064379"/>
            <a:ext cx="1533496" cy="1382857"/>
          </a:xfrm>
          <a:prstGeom prst="rect">
            <a:avLst/>
          </a:prstGeom>
          <a:ln w="12700">
            <a:solidFill>
              <a:schemeClr val="accent6"/>
            </a:solidFill>
          </a:ln>
        </p:spPr>
        <p:txBody>
          <a:bodyPr lIns="45719" rIns="45719" anchor="ctr"/>
          <a:lstStyle/>
          <a:p>
            <a:pPr/>
          </a:p>
        </p:txBody>
      </p:sp>
      <p:sp>
        <p:nvSpPr>
          <p:cNvPr id="400" name="TextBox 22"/>
          <p:cNvSpPr txBox="1"/>
          <p:nvPr/>
        </p:nvSpPr>
        <p:spPr>
          <a:xfrm>
            <a:off x="2695637" y="999894"/>
            <a:ext cx="1107057"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Commerce</a:t>
            </a:r>
          </a:p>
        </p:txBody>
      </p:sp>
      <p:sp>
        <p:nvSpPr>
          <p:cNvPr id="401" name="Rectangle"/>
          <p:cNvSpPr/>
          <p:nvPr/>
        </p:nvSpPr>
        <p:spPr>
          <a:xfrm>
            <a:off x="2482417" y="1037019"/>
            <a:ext cx="1533497" cy="1382857"/>
          </a:xfrm>
          <a:prstGeom prst="rect">
            <a:avLst/>
          </a:prstGeom>
          <a:ln w="12700">
            <a:solidFill>
              <a:schemeClr val="accent6"/>
            </a:solidFill>
          </a:ln>
        </p:spPr>
        <p:txBody>
          <a:bodyPr lIns="45719" rIns="45719" anchor="ctr"/>
          <a:lstStyle/>
          <a:p>
            <a:pPr/>
          </a:p>
        </p:txBody>
      </p:sp>
      <p:pic>
        <p:nvPicPr>
          <p:cNvPr id="402" name="Image" descr="Image"/>
          <p:cNvPicPr>
            <a:picLocks noChangeAspect="1"/>
          </p:cNvPicPr>
          <p:nvPr/>
        </p:nvPicPr>
        <p:blipFill>
          <a:blip r:embed="rId9">
            <a:extLst/>
          </a:blip>
          <a:srcRect l="19197" t="0" r="19197" b="0"/>
          <a:stretch>
            <a:fillRect/>
          </a:stretch>
        </p:blipFill>
        <p:spPr>
          <a:xfrm>
            <a:off x="3427366" y="1397959"/>
            <a:ext cx="402465" cy="407031"/>
          </a:xfrm>
          <a:prstGeom prst="rect">
            <a:avLst/>
          </a:prstGeom>
          <a:ln w="12700">
            <a:miter lim="400000"/>
          </a:ln>
        </p:spPr>
      </p:pic>
      <p:sp>
        <p:nvSpPr>
          <p:cNvPr id="403" name="TextBox 22"/>
          <p:cNvSpPr txBox="1"/>
          <p:nvPr/>
        </p:nvSpPr>
        <p:spPr>
          <a:xfrm>
            <a:off x="4977186" y="999894"/>
            <a:ext cx="751766"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Homes</a:t>
            </a:r>
          </a:p>
        </p:txBody>
      </p:sp>
      <p:sp>
        <p:nvSpPr>
          <p:cNvPr id="404" name="Rectangle"/>
          <p:cNvSpPr/>
          <p:nvPr/>
        </p:nvSpPr>
        <p:spPr>
          <a:xfrm>
            <a:off x="4586321" y="1052407"/>
            <a:ext cx="1533496" cy="1382857"/>
          </a:xfrm>
          <a:prstGeom prst="rect">
            <a:avLst/>
          </a:prstGeom>
          <a:ln w="12700">
            <a:solidFill>
              <a:schemeClr val="accent6"/>
            </a:solidFill>
          </a:ln>
        </p:spPr>
        <p:txBody>
          <a:bodyPr lIns="45719" rIns="45719" anchor="ctr"/>
          <a:lstStyle/>
          <a:p>
            <a:pPr/>
          </a:p>
        </p:txBody>
      </p:sp>
      <p:pic>
        <p:nvPicPr>
          <p:cNvPr id="405" name="Picture 38" descr="Picture 38"/>
          <p:cNvPicPr>
            <a:picLocks noChangeAspect="1"/>
          </p:cNvPicPr>
          <p:nvPr/>
        </p:nvPicPr>
        <p:blipFill>
          <a:blip r:embed="rId10">
            <a:extLst/>
          </a:blip>
          <a:srcRect l="0" t="11055" r="0" b="0"/>
          <a:stretch>
            <a:fillRect/>
          </a:stretch>
        </p:blipFill>
        <p:spPr>
          <a:xfrm>
            <a:off x="4702843" y="1429504"/>
            <a:ext cx="606646" cy="539583"/>
          </a:xfrm>
          <a:prstGeom prst="rect">
            <a:avLst/>
          </a:prstGeom>
          <a:ln w="12700">
            <a:miter lim="400000"/>
          </a:ln>
        </p:spPr>
      </p:pic>
      <p:pic>
        <p:nvPicPr>
          <p:cNvPr id="406" name="Picture 32" descr="Picture 32"/>
          <p:cNvPicPr>
            <a:picLocks noChangeAspect="1"/>
          </p:cNvPicPr>
          <p:nvPr/>
        </p:nvPicPr>
        <p:blipFill>
          <a:blip r:embed="rId11">
            <a:extLst/>
          </a:blip>
          <a:srcRect l="24341" t="0" r="23757" b="0"/>
          <a:stretch>
            <a:fillRect/>
          </a:stretch>
        </p:blipFill>
        <p:spPr>
          <a:xfrm>
            <a:off x="5494197" y="1429720"/>
            <a:ext cx="462496" cy="891113"/>
          </a:xfrm>
          <a:prstGeom prst="rect">
            <a:avLst/>
          </a:prstGeom>
          <a:ln w="12700">
            <a:miter lim="400000"/>
          </a:ln>
        </p:spPr>
      </p:pic>
      <p:sp>
        <p:nvSpPr>
          <p:cNvPr id="407" name="TextBox 22"/>
          <p:cNvSpPr txBox="1"/>
          <p:nvPr/>
        </p:nvSpPr>
        <p:spPr>
          <a:xfrm>
            <a:off x="6903444" y="999894"/>
            <a:ext cx="1050465"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askerville Old Face"/>
                <a:ea typeface="Baskerville Old Face"/>
                <a:cs typeface="Baskerville Old Face"/>
                <a:sym typeface="Baskerville Old Face"/>
              </a:defRPr>
            </a:lvl1pPr>
          </a:lstStyle>
          <a:p>
            <a:pPr/>
            <a:r>
              <a:t>Wearables</a:t>
            </a:r>
          </a:p>
        </p:txBody>
      </p:sp>
      <p:sp>
        <p:nvSpPr>
          <p:cNvPr id="408" name="Rectangle"/>
          <p:cNvSpPr/>
          <p:nvPr/>
        </p:nvSpPr>
        <p:spPr>
          <a:xfrm>
            <a:off x="6654594" y="1031033"/>
            <a:ext cx="1533496" cy="1382857"/>
          </a:xfrm>
          <a:prstGeom prst="rect">
            <a:avLst/>
          </a:prstGeom>
          <a:ln w="12700">
            <a:solidFill>
              <a:schemeClr val="accent6"/>
            </a:solidFill>
          </a:ln>
        </p:spPr>
        <p:txBody>
          <a:bodyPr lIns="45719" rIns="45719" anchor="ctr"/>
          <a:lstStyle/>
          <a:p>
            <a:pPr/>
          </a:p>
        </p:txBody>
      </p:sp>
      <p:pic>
        <p:nvPicPr>
          <p:cNvPr id="409" name="Image" descr="Image"/>
          <p:cNvPicPr>
            <a:picLocks noChangeAspect="1"/>
          </p:cNvPicPr>
          <p:nvPr/>
        </p:nvPicPr>
        <p:blipFill>
          <a:blip r:embed="rId12">
            <a:extLst/>
          </a:blip>
          <a:stretch>
            <a:fillRect/>
          </a:stretch>
        </p:blipFill>
        <p:spPr>
          <a:xfrm>
            <a:off x="7341872" y="1379280"/>
            <a:ext cx="717171" cy="47943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