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21031200" cy="32004000"/>
  <p:notesSz cx="6858000" cy="9144000"/>
  <p:embeddedFontLst>
    <p:embeddedFont>
      <p:font typeface="Quicksand" panose="020B0604020202020204" charset="0"/>
      <p:regular r:id="rId4"/>
      <p:bold r:id="rId5"/>
    </p:embeddedFont>
    <p:embeddedFont>
      <p:font typeface="Verdana" panose="020B060403050404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0" y="-3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9pPr>
          </a:lstStyle>
          <a:p>
            <a:endParaRPr/>
          </a:p>
        </p:txBody>
      </p:sp>
      <p:sp>
        <p:nvSpPr>
          <p:cNvPr id="5" name="Shape 5"/>
          <p:cNvSpPr>
            <a:spLocks noGrp="1" noRot="1" noChangeAspect="1"/>
          </p:cNvSpPr>
          <p:nvPr>
            <p:ph type="sldImg" idx="3"/>
          </p:nvPr>
        </p:nvSpPr>
        <p:spPr>
          <a:xfrm>
            <a:off x="2301875" y="685800"/>
            <a:ext cx="22542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rgbClr val="000000"/>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lang="en-US" sz="12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2300" b="0" i="0" u="none">
                <a:solidFill>
                  <a:srgbClr val="000000"/>
                </a:solidFill>
                <a:latin typeface="Times New Roman"/>
                <a:ea typeface="Times New Roman"/>
                <a:cs typeface="Times New Roman"/>
                <a:sym typeface="Times New Roman"/>
              </a:rPr>
              <a:t>1</a:t>
            </a:fld>
            <a:endParaRPr lang="en-US" sz="2300" b="0" i="0" u="none">
              <a:solidFill>
                <a:srgbClr val="000000"/>
              </a:solidFill>
              <a:latin typeface="Times New Roman"/>
              <a:ea typeface="Times New Roman"/>
              <a:cs typeface="Times New Roman"/>
              <a:sym typeface="Times New Roman"/>
            </a:endParaRPr>
          </a:p>
        </p:txBody>
      </p:sp>
      <p:sp>
        <p:nvSpPr>
          <p:cNvPr id="86" name="Shape 86"/>
          <p:cNvSpPr>
            <a:spLocks noGrp="1" noRot="1" noChangeAspect="1"/>
          </p:cNvSpPr>
          <p:nvPr>
            <p:ph type="sldImg" idx="2"/>
          </p:nvPr>
        </p:nvSpPr>
        <p:spPr>
          <a:xfrm>
            <a:off x="2301875" y="685800"/>
            <a:ext cx="225425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t>** Reduce font size and pictures of trekCon and phones **</a:t>
            </a:r>
          </a:p>
          <a:p>
            <a:pPr marL="0" marR="0" lvl="0" indent="0" algn="l" rtl="0">
              <a:spcBef>
                <a:spcPts val="0"/>
              </a:spcBef>
              <a:buSzPct val="25000"/>
              <a:buNone/>
            </a:pPr>
            <a:endParaRPr sz="1000"/>
          </a:p>
          <a:p>
            <a:pPr marL="0" marR="0" lvl="0" indent="0" algn="l" rtl="0">
              <a:spcBef>
                <a:spcPts val="0"/>
              </a:spcBef>
              <a:buSzPct val="25000"/>
              <a:buNone/>
            </a:pPr>
            <a:r>
              <a:rPr lang="en-US" sz="1000"/>
              <a:t>Diagram - combine the two, put descriptive captions, and move to ‘How It works’</a:t>
            </a:r>
          </a:p>
          <a:p>
            <a:pPr marL="0" marR="0" lvl="0" indent="0" algn="l" rtl="0">
              <a:spcBef>
                <a:spcPts val="0"/>
              </a:spcBef>
              <a:buSzPct val="25000"/>
              <a:buNone/>
            </a:pPr>
            <a:endParaRPr sz="1000"/>
          </a:p>
          <a:p>
            <a:pPr marL="0" marR="0" lvl="0" indent="0" algn="l" rtl="0">
              <a:spcBef>
                <a:spcPts val="0"/>
              </a:spcBef>
              <a:buSzPct val="25000"/>
              <a:buNone/>
            </a:pPr>
            <a:r>
              <a:rPr lang="en-US" sz="1000"/>
              <a:t>Deliverables - how it works (sentence form)</a:t>
            </a:r>
          </a:p>
          <a:p>
            <a:pPr marL="0" marR="0" lvl="0" indent="0" algn="l" rtl="0">
              <a:spcBef>
                <a:spcPts val="0"/>
              </a:spcBef>
              <a:buSzPct val="25000"/>
              <a:buNone/>
            </a:pPr>
            <a:r>
              <a:rPr lang="en-US" sz="1000"/>
              <a:t>I.e. User can control the scene of Mars surface using the following controller modes: touch-swipe, joystick, motion.</a:t>
            </a:r>
          </a:p>
          <a:p>
            <a:pPr marL="0" marR="0" lvl="0" indent="0" algn="l" rtl="0">
              <a:spcBef>
                <a:spcPts val="0"/>
              </a:spcBef>
              <a:buSzPct val="25000"/>
              <a:buNone/>
            </a:pPr>
            <a:r>
              <a:rPr lang="en-US" sz="1000"/>
              <a:t>I.e. User  can view the surface in 2D and 3D</a:t>
            </a:r>
          </a:p>
          <a:p>
            <a:pPr marL="0" marR="0" lvl="0" indent="0" algn="l" rtl="0">
              <a:spcBef>
                <a:spcPts val="0"/>
              </a:spcBef>
              <a:buSzPct val="25000"/>
              <a:buNone/>
            </a:pPr>
            <a:r>
              <a:rPr lang="en-US" sz="1000"/>
              <a:t>I.e. what are the gestures in touch-swipe</a:t>
            </a:r>
          </a:p>
          <a:p>
            <a:pPr marL="0" marR="0" lvl="0" indent="0" algn="l" rtl="0">
              <a:spcBef>
                <a:spcPts val="0"/>
              </a:spcBef>
              <a:buSzPct val="25000"/>
              <a:buNone/>
            </a:pPr>
            <a:endParaRPr sz="1000"/>
          </a:p>
          <a:p>
            <a:pPr marL="0" marR="0" lvl="0" indent="0" algn="l" rtl="0">
              <a:spcBef>
                <a:spcPts val="0"/>
              </a:spcBef>
              <a:buSzPct val="25000"/>
              <a:buNone/>
            </a:pPr>
            <a:r>
              <a:rPr lang="en-US" sz="1000"/>
              <a:t>Platform -- move to Implementation. Two implementations - iOS and web for all mobile platforms</a:t>
            </a:r>
          </a:p>
          <a:p>
            <a:pPr marL="0" marR="0" lvl="0" indent="0" algn="l" rtl="0">
              <a:spcBef>
                <a:spcPts val="0"/>
              </a:spcBef>
              <a:buSzPct val="25000"/>
              <a:buNone/>
            </a:pPr>
            <a:endParaRPr sz="1000"/>
          </a:p>
          <a:p>
            <a:pPr marL="0" marR="0" lvl="0" indent="0" algn="l" rtl="0">
              <a:spcBef>
                <a:spcPts val="0"/>
              </a:spcBef>
              <a:buSzPct val="25000"/>
              <a:buNone/>
            </a:pPr>
            <a:r>
              <a:rPr lang="en-US" sz="1000"/>
              <a:t>Implementation - itemize client-side and server-side. Content doesn’t change much except moving ‘Platform’ in.</a:t>
            </a:r>
          </a:p>
          <a:p>
            <a:pPr marL="0" marR="0" lvl="0" indent="0" algn="l" rtl="0">
              <a:spcBef>
                <a:spcPts val="0"/>
              </a:spcBef>
              <a:buSzPct val="25000"/>
              <a:buNone/>
            </a:pPr>
            <a:endParaRPr sz="1000"/>
          </a:p>
          <a:p>
            <a:pPr marL="0" marR="0" lvl="0" indent="0" algn="l" rtl="0">
              <a:spcBef>
                <a:spcPts val="0"/>
              </a:spcBef>
              <a:buSzPct val="25000"/>
              <a:buNone/>
            </a:pPr>
            <a:r>
              <a:rPr lang="en-US" sz="1000"/>
              <a:t>Conclusion - summarize what we’ve done and contributed (abstract level)</a:t>
            </a:r>
          </a:p>
          <a:p>
            <a:pPr marL="0" marR="0" lvl="0" indent="0" algn="l" rtl="0">
              <a:spcBef>
                <a:spcPts val="0"/>
              </a:spcBef>
              <a:buSzPct val="25000"/>
              <a:buNone/>
            </a:pPr>
            <a:r>
              <a:rPr lang="en-US" sz="1000"/>
              <a:t>I.e. integrated Trek Controller with existing prototype of Trek Portal</a:t>
            </a:r>
          </a:p>
          <a:p>
            <a:pPr marL="0" marR="0" lvl="0" indent="0" algn="l" rtl="0">
              <a:spcBef>
                <a:spcPts val="0"/>
              </a:spcBef>
              <a:buSzPct val="25000"/>
              <a:buNone/>
            </a:pPr>
            <a:r>
              <a:rPr lang="en-US" sz="1000"/>
              <a:t>I.e. created architecture</a:t>
            </a:r>
          </a:p>
          <a:p>
            <a:pPr marL="0" marR="0" lvl="0" indent="0" algn="l" rtl="0">
              <a:spcBef>
                <a:spcPts val="0"/>
              </a:spcBef>
              <a:buSzPct val="25000"/>
              <a:buNone/>
            </a:pPr>
            <a:r>
              <a:rPr lang="en-US" sz="1000"/>
              <a:t>I.e. designed front-end and back-end</a:t>
            </a:r>
          </a:p>
          <a:p>
            <a:pPr marL="0" marR="0" lvl="0" indent="0" algn="l" rtl="0">
              <a:spcBef>
                <a:spcPts val="0"/>
              </a:spcBef>
              <a:buSzPct val="25000"/>
              <a:buNone/>
            </a:pPr>
            <a:r>
              <a:rPr lang="en-US" sz="1000"/>
              <a:t>I.e. how queuing system was designed</a:t>
            </a:r>
          </a:p>
          <a:p>
            <a:pPr marL="0" marR="0" lvl="0" indent="0" algn="l" rtl="0">
              <a:spcBef>
                <a:spcPts val="0"/>
              </a:spcBef>
              <a:buSzPct val="25000"/>
              <a:buNone/>
            </a:pPr>
            <a:r>
              <a:rPr lang="en-US" sz="1000"/>
              <a:t>I.e. user friendly mobile controller (8-way movement)</a:t>
            </a:r>
          </a:p>
          <a:p>
            <a:pPr marL="0" marR="0" lvl="0" indent="0" algn="l" rtl="0">
              <a:spcBef>
                <a:spcPts val="0"/>
              </a:spcBef>
              <a:buSzPct val="25000"/>
              <a:buNone/>
            </a:pPr>
            <a:r>
              <a:rPr lang="en-US" sz="1000"/>
              <a:t>One to two sentences on future work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577975" y="2844800"/>
            <a:ext cx="17875249" cy="53339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9pPr>
          </a:lstStyle>
          <a:p>
            <a:endParaRPr/>
          </a:p>
        </p:txBody>
      </p:sp>
      <p:sp>
        <p:nvSpPr>
          <p:cNvPr id="17" name="Shape 17"/>
          <p:cNvSpPr txBox="1">
            <a:spLocks noGrp="1"/>
          </p:cNvSpPr>
          <p:nvPr>
            <p:ph type="body" idx="1"/>
          </p:nvPr>
        </p:nvSpPr>
        <p:spPr>
          <a:xfrm>
            <a:off x="1577975" y="9245600"/>
            <a:ext cx="8861424" cy="19202400"/>
          </a:xfrm>
          <a:prstGeom prst="rect">
            <a:avLst/>
          </a:prstGeom>
          <a:noFill/>
          <a:ln>
            <a:noFill/>
          </a:ln>
        </p:spPr>
        <p:txBody>
          <a:bodyPr lIns="91425" tIns="91425" rIns="91425" bIns="91425" anchor="t" anchorCtr="0"/>
          <a:lstStyle>
            <a:lvl1pPr marL="1136650" marR="0" lvl="0" indent="-9588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2462213" marR="0" lvl="1" indent="-798513"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3789363" marR="0" lvl="2" indent="-639762"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5303838" marR="0" lvl="3" indent="-655637"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6818313" marR="0" lvl="4" indent="-646113"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7275513" marR="0" lvl="5" indent="-646113"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7732713" marR="0" lvl="6" indent="-646113"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8189913" marR="0" lvl="7" indent="-646113"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8647113" marR="0" lvl="8" indent="-646113"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8" name="Shape 18"/>
          <p:cNvSpPr txBox="1">
            <a:spLocks noGrp="1"/>
          </p:cNvSpPr>
          <p:nvPr>
            <p:ph type="body" idx="2"/>
          </p:nvPr>
        </p:nvSpPr>
        <p:spPr>
          <a:xfrm>
            <a:off x="10591800" y="9245600"/>
            <a:ext cx="8861424" cy="19202400"/>
          </a:xfrm>
          <a:prstGeom prst="rect">
            <a:avLst/>
          </a:prstGeom>
          <a:noFill/>
          <a:ln>
            <a:noFill/>
          </a:ln>
        </p:spPr>
        <p:txBody>
          <a:bodyPr lIns="91425" tIns="91425" rIns="91425" bIns="91425" anchor="t" anchorCtr="0"/>
          <a:lstStyle>
            <a:lvl1pPr marL="1136650" marR="0" lvl="0" indent="-9588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2462213" marR="0" lvl="1" indent="-798513"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3789363" marR="0" lvl="2" indent="-639762"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5303838" marR="0" lvl="3" indent="-655637"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6818313" marR="0" lvl="4" indent="-646113"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7275513" marR="0" lvl="5" indent="-646113"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7732713" marR="0" lvl="6" indent="-646113"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8189913" marR="0" lvl="7" indent="-646113"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8647113" marR="0" lvl="8" indent="-646113"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9" name="Shape 19"/>
          <p:cNvSpPr txBox="1">
            <a:spLocks noGrp="1"/>
          </p:cNvSpPr>
          <p:nvPr>
            <p:ph type="dt" idx="10"/>
          </p:nvPr>
        </p:nvSpPr>
        <p:spPr>
          <a:xfrm>
            <a:off x="1577975" y="29159200"/>
            <a:ext cx="438150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20" name="Shape 20"/>
          <p:cNvSpPr txBox="1">
            <a:spLocks noGrp="1"/>
          </p:cNvSpPr>
          <p:nvPr>
            <p:ph type="ftr" idx="11"/>
          </p:nvPr>
        </p:nvSpPr>
        <p:spPr>
          <a:xfrm>
            <a:off x="7185025" y="29159200"/>
            <a:ext cx="666115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21" name="Shape 21"/>
          <p:cNvSpPr txBox="1">
            <a:spLocks noGrp="1"/>
          </p:cNvSpPr>
          <p:nvPr>
            <p:ph type="sldNum" idx="12"/>
          </p:nvPr>
        </p:nvSpPr>
        <p:spPr>
          <a:xfrm>
            <a:off x="15071725" y="29159200"/>
            <a:ext cx="4381500" cy="2133599"/>
          </a:xfrm>
          <a:prstGeom prst="rect">
            <a:avLst/>
          </a:prstGeom>
          <a:noFill/>
          <a:ln>
            <a:noFill/>
          </a:ln>
        </p:spPr>
        <p:txBody>
          <a:bodyPr lIns="303025" tIns="151500" rIns="303025" bIns="1515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4600" b="0" i="0" u="none" strike="noStrike" cap="none">
                <a:solidFill>
                  <a:schemeClr val="dk1"/>
                </a:solidFill>
                <a:latin typeface="Times New Roman"/>
                <a:ea typeface="Times New Roman"/>
                <a:cs typeface="Times New Roman"/>
                <a:sym typeface="Times New Roman"/>
              </a:rPr>
              <a:t>‹#›</a:t>
            </a:fld>
            <a:endParaRPr lang="en-US" sz="4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577975" y="2844800"/>
            <a:ext cx="17875249" cy="53339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Shape 74"/>
          <p:cNvSpPr txBox="1">
            <a:spLocks noGrp="1"/>
          </p:cNvSpPr>
          <p:nvPr>
            <p:ph type="body" idx="1"/>
          </p:nvPr>
        </p:nvSpPr>
        <p:spPr>
          <a:xfrm>
            <a:off x="1577975" y="9245600"/>
            <a:ext cx="17875249" cy="19202400"/>
          </a:xfrm>
          <a:prstGeom prst="rect">
            <a:avLst/>
          </a:prstGeom>
          <a:noFill/>
          <a:ln>
            <a:noFill/>
          </a:ln>
        </p:spPr>
        <p:txBody>
          <a:bodyPr lIns="91425" tIns="91425" rIns="91425" bIns="91425" anchor="t" anchorCtr="0"/>
          <a:lstStyle>
            <a:lvl1pPr marL="1136650" marR="0" lvl="0" indent="-463550" algn="l" rtl="0">
              <a:spcBef>
                <a:spcPts val="2120"/>
              </a:spcBef>
              <a:spcAft>
                <a:spcPts val="0"/>
              </a:spcAft>
              <a:buClr>
                <a:schemeClr val="dk1"/>
              </a:buClr>
              <a:buSzPct val="100000"/>
              <a:buFont typeface="Times New Roman"/>
              <a:buChar char="•"/>
              <a:defRPr sz="10600" b="0" i="0" u="none" strike="noStrike" cap="none">
                <a:solidFill>
                  <a:schemeClr val="dk1"/>
                </a:solidFill>
                <a:latin typeface="Times New Roman"/>
                <a:ea typeface="Times New Roman"/>
                <a:cs typeface="Times New Roman"/>
                <a:sym typeface="Times New Roman"/>
              </a:defRPr>
            </a:lvl1pPr>
            <a:lvl2pPr marL="2462213" marR="0" lvl="1" indent="-360363" algn="l" rtl="0">
              <a:spcBef>
                <a:spcPts val="1860"/>
              </a:spcBef>
              <a:spcAft>
                <a:spcPts val="0"/>
              </a:spcAft>
              <a:buClr>
                <a:schemeClr val="dk1"/>
              </a:buClr>
              <a:buSzPct val="100000"/>
              <a:buFont typeface="Times New Roman"/>
              <a:buChar char="–"/>
              <a:defRPr sz="9300" b="0" i="0" u="none" strike="noStrike" cap="none">
                <a:solidFill>
                  <a:schemeClr val="dk1"/>
                </a:solidFill>
                <a:latin typeface="Times New Roman"/>
                <a:ea typeface="Times New Roman"/>
                <a:cs typeface="Times New Roman"/>
                <a:sym typeface="Times New Roman"/>
              </a:defRPr>
            </a:lvl2pPr>
            <a:lvl3pPr marL="3789363" marR="0" lvl="2" indent="-265112" algn="l" rtl="0">
              <a:spcBef>
                <a:spcPts val="1580"/>
              </a:spcBef>
              <a:spcAft>
                <a:spcPts val="0"/>
              </a:spcAft>
              <a:buClr>
                <a:schemeClr val="dk1"/>
              </a:buClr>
              <a:buSzPct val="100000"/>
              <a:buFont typeface="Times New Roman"/>
              <a:buChar char="•"/>
              <a:defRPr sz="7900" b="0" i="0" u="none" strike="noStrike" cap="none">
                <a:solidFill>
                  <a:schemeClr val="dk1"/>
                </a:solidFill>
                <a:latin typeface="Times New Roman"/>
                <a:ea typeface="Times New Roman"/>
                <a:cs typeface="Times New Roman"/>
                <a:sym typeface="Times New Roman"/>
              </a:defRPr>
            </a:lvl3pPr>
            <a:lvl4pPr marL="5303838" marR="0" lvl="3" indent="-344487"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4pPr>
            <a:lvl5pPr marL="6818313" marR="0" lvl="4"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5pPr>
            <a:lvl6pPr marL="7275513" marR="0" lvl="5"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6pPr>
            <a:lvl7pPr marL="7732713" marR="0" lvl="6"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7pPr>
            <a:lvl8pPr marL="8189913" marR="0" lvl="7"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8pPr>
            <a:lvl9pPr marL="8647113" marR="0" lvl="8"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9pPr>
          </a:lstStyle>
          <a:p>
            <a:endParaRPr/>
          </a:p>
        </p:txBody>
      </p:sp>
      <p:sp>
        <p:nvSpPr>
          <p:cNvPr id="75" name="Shape 75"/>
          <p:cNvSpPr txBox="1">
            <a:spLocks noGrp="1"/>
          </p:cNvSpPr>
          <p:nvPr>
            <p:ph type="dt" idx="10"/>
          </p:nvPr>
        </p:nvSpPr>
        <p:spPr>
          <a:xfrm>
            <a:off x="1577975" y="29159200"/>
            <a:ext cx="438150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76" name="Shape 76"/>
          <p:cNvSpPr txBox="1">
            <a:spLocks noGrp="1"/>
          </p:cNvSpPr>
          <p:nvPr>
            <p:ph type="ftr" idx="11"/>
          </p:nvPr>
        </p:nvSpPr>
        <p:spPr>
          <a:xfrm>
            <a:off x="7185025" y="29159200"/>
            <a:ext cx="666115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77" name="Shape 77"/>
          <p:cNvSpPr txBox="1">
            <a:spLocks noGrp="1"/>
          </p:cNvSpPr>
          <p:nvPr>
            <p:ph type="sldNum" idx="12"/>
          </p:nvPr>
        </p:nvSpPr>
        <p:spPr>
          <a:xfrm>
            <a:off x="15071725" y="29159200"/>
            <a:ext cx="4381500" cy="2133599"/>
          </a:xfrm>
          <a:prstGeom prst="rect">
            <a:avLst/>
          </a:prstGeom>
          <a:noFill/>
          <a:ln>
            <a:noFill/>
          </a:ln>
        </p:spPr>
        <p:txBody>
          <a:bodyPr lIns="303025" tIns="151500" rIns="303025" bIns="1515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4600" b="0" i="0" u="none">
                <a:solidFill>
                  <a:schemeClr val="dk1"/>
                </a:solidFill>
                <a:latin typeface="Times New Roman"/>
                <a:ea typeface="Times New Roman"/>
                <a:cs typeface="Times New Roman"/>
                <a:sym typeface="Times New Roman"/>
              </a:rPr>
              <a:t>‹#›</a:t>
            </a:fld>
            <a:endParaRPr lang="en-US" sz="46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1577975" y="9942513"/>
            <a:ext cx="17875249" cy="6859587"/>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9pPr>
          </a:lstStyle>
          <a:p>
            <a:endParaRPr/>
          </a:p>
        </p:txBody>
      </p:sp>
      <p:sp>
        <p:nvSpPr>
          <p:cNvPr id="80" name="Shape 80"/>
          <p:cNvSpPr txBox="1">
            <a:spLocks noGrp="1"/>
          </p:cNvSpPr>
          <p:nvPr>
            <p:ph type="subTitle" idx="1"/>
          </p:nvPr>
        </p:nvSpPr>
        <p:spPr>
          <a:xfrm>
            <a:off x="3154363" y="18135600"/>
            <a:ext cx="14722475" cy="8178799"/>
          </a:xfrm>
          <a:prstGeom prst="rect">
            <a:avLst/>
          </a:prstGeom>
          <a:noFill/>
          <a:ln>
            <a:noFill/>
          </a:ln>
        </p:spPr>
        <p:txBody>
          <a:bodyPr lIns="91425" tIns="91425" rIns="91425" bIns="91425" anchor="t" anchorCtr="0"/>
          <a:lstStyle>
            <a:lvl1pPr marL="0" marR="0" lvl="0" indent="0" algn="ctr" rtl="0">
              <a:spcBef>
                <a:spcPts val="2120"/>
              </a:spcBef>
              <a:spcAft>
                <a:spcPts val="0"/>
              </a:spcAft>
              <a:buClr>
                <a:schemeClr val="dk1"/>
              </a:buClr>
              <a:buFont typeface="Times New Roman"/>
              <a:buNone/>
              <a:defRPr sz="106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1860"/>
              </a:spcBef>
              <a:spcAft>
                <a:spcPts val="0"/>
              </a:spcAft>
              <a:buClr>
                <a:schemeClr val="dk1"/>
              </a:buClr>
              <a:buFont typeface="Times New Roman"/>
              <a:buNone/>
              <a:defRPr sz="93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1580"/>
              </a:spcBef>
              <a:spcAft>
                <a:spcPts val="0"/>
              </a:spcAft>
              <a:buClr>
                <a:schemeClr val="dk1"/>
              </a:buClr>
              <a:buFont typeface="Times New Roman"/>
              <a:buNone/>
              <a:defRPr sz="79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1340"/>
              </a:spcBef>
              <a:spcAft>
                <a:spcPts val="0"/>
              </a:spcAft>
              <a:buClr>
                <a:schemeClr val="dk1"/>
              </a:buClr>
              <a:buFont typeface="Times New Roman"/>
              <a:buNone/>
              <a:defRPr sz="67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1340"/>
              </a:spcBef>
              <a:spcAft>
                <a:spcPts val="0"/>
              </a:spcAft>
              <a:buClr>
                <a:schemeClr val="dk1"/>
              </a:buClr>
              <a:buFont typeface="Times New Roman"/>
              <a:buNone/>
              <a:defRPr sz="6700" b="0" i="0" u="none" strike="noStrike" cap="none">
                <a:solidFill>
                  <a:schemeClr val="dk1"/>
                </a:solidFill>
                <a:latin typeface="Times New Roman"/>
                <a:ea typeface="Times New Roman"/>
                <a:cs typeface="Times New Roman"/>
                <a:sym typeface="Times New Roman"/>
              </a:defRPr>
            </a:lvl5pPr>
            <a:lvl6pPr marL="2286000" marR="0" lvl="5" indent="0" algn="ctr" rtl="0">
              <a:spcBef>
                <a:spcPts val="1340"/>
              </a:spcBef>
              <a:spcAft>
                <a:spcPts val="0"/>
              </a:spcAft>
              <a:buClr>
                <a:schemeClr val="dk1"/>
              </a:buClr>
              <a:buFont typeface="Times New Roman"/>
              <a:buNone/>
              <a:defRPr sz="6700" b="0" i="0" u="none" strike="noStrike" cap="none">
                <a:solidFill>
                  <a:schemeClr val="dk1"/>
                </a:solidFill>
                <a:latin typeface="Times New Roman"/>
                <a:ea typeface="Times New Roman"/>
                <a:cs typeface="Times New Roman"/>
                <a:sym typeface="Times New Roman"/>
              </a:defRPr>
            </a:lvl6pPr>
            <a:lvl7pPr marL="2743200" marR="0" lvl="6" indent="0" algn="ctr" rtl="0">
              <a:spcBef>
                <a:spcPts val="1340"/>
              </a:spcBef>
              <a:spcAft>
                <a:spcPts val="0"/>
              </a:spcAft>
              <a:buClr>
                <a:schemeClr val="dk1"/>
              </a:buClr>
              <a:buFont typeface="Times New Roman"/>
              <a:buNone/>
              <a:defRPr sz="6700" b="0" i="0" u="none" strike="noStrike" cap="none">
                <a:solidFill>
                  <a:schemeClr val="dk1"/>
                </a:solidFill>
                <a:latin typeface="Times New Roman"/>
                <a:ea typeface="Times New Roman"/>
                <a:cs typeface="Times New Roman"/>
                <a:sym typeface="Times New Roman"/>
              </a:defRPr>
            </a:lvl7pPr>
            <a:lvl8pPr marL="3200400" marR="0" lvl="7" indent="0" algn="ctr" rtl="0">
              <a:spcBef>
                <a:spcPts val="1340"/>
              </a:spcBef>
              <a:spcAft>
                <a:spcPts val="0"/>
              </a:spcAft>
              <a:buClr>
                <a:schemeClr val="dk1"/>
              </a:buClr>
              <a:buFont typeface="Times New Roman"/>
              <a:buNone/>
              <a:defRPr sz="6700" b="0" i="0" u="none" strike="noStrike" cap="none">
                <a:solidFill>
                  <a:schemeClr val="dk1"/>
                </a:solidFill>
                <a:latin typeface="Times New Roman"/>
                <a:ea typeface="Times New Roman"/>
                <a:cs typeface="Times New Roman"/>
                <a:sym typeface="Times New Roman"/>
              </a:defRPr>
            </a:lvl8pPr>
            <a:lvl9pPr marL="3657600" marR="0" lvl="8" indent="0" algn="ctr" rtl="0">
              <a:spcBef>
                <a:spcPts val="1340"/>
              </a:spcBef>
              <a:spcAft>
                <a:spcPts val="0"/>
              </a:spcAft>
              <a:buClr>
                <a:schemeClr val="dk1"/>
              </a:buClr>
              <a:buFont typeface="Times New Roman"/>
              <a:buNone/>
              <a:defRPr sz="6700" b="0" i="0" u="none" strike="noStrike" cap="none">
                <a:solidFill>
                  <a:schemeClr val="dk1"/>
                </a:solidFill>
                <a:latin typeface="Times New Roman"/>
                <a:ea typeface="Times New Roman"/>
                <a:cs typeface="Times New Roman"/>
                <a:sym typeface="Times New Roman"/>
              </a:defRPr>
            </a:lvl9pPr>
          </a:lstStyle>
          <a:p>
            <a:endParaRPr/>
          </a:p>
        </p:txBody>
      </p:sp>
      <p:sp>
        <p:nvSpPr>
          <p:cNvPr id="81" name="Shape 81"/>
          <p:cNvSpPr txBox="1">
            <a:spLocks noGrp="1"/>
          </p:cNvSpPr>
          <p:nvPr>
            <p:ph type="dt" idx="10"/>
          </p:nvPr>
        </p:nvSpPr>
        <p:spPr>
          <a:xfrm>
            <a:off x="1577975" y="29159200"/>
            <a:ext cx="438150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82" name="Shape 82"/>
          <p:cNvSpPr txBox="1">
            <a:spLocks noGrp="1"/>
          </p:cNvSpPr>
          <p:nvPr>
            <p:ph type="ftr" idx="11"/>
          </p:nvPr>
        </p:nvSpPr>
        <p:spPr>
          <a:xfrm>
            <a:off x="7185025" y="29159200"/>
            <a:ext cx="666115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83" name="Shape 83"/>
          <p:cNvSpPr txBox="1">
            <a:spLocks noGrp="1"/>
          </p:cNvSpPr>
          <p:nvPr>
            <p:ph type="sldNum" idx="12"/>
          </p:nvPr>
        </p:nvSpPr>
        <p:spPr>
          <a:xfrm>
            <a:off x="15071725" y="29159200"/>
            <a:ext cx="4381500" cy="2133599"/>
          </a:xfrm>
          <a:prstGeom prst="rect">
            <a:avLst/>
          </a:prstGeom>
          <a:noFill/>
          <a:ln>
            <a:noFill/>
          </a:ln>
        </p:spPr>
        <p:txBody>
          <a:bodyPr lIns="303025" tIns="151500" rIns="303025" bIns="1515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4600" b="0" i="0" u="none">
                <a:solidFill>
                  <a:schemeClr val="dk1"/>
                </a:solidFill>
                <a:latin typeface="Times New Roman"/>
                <a:ea typeface="Times New Roman"/>
                <a:cs typeface="Times New Roman"/>
                <a:sym typeface="Times New Roman"/>
              </a:rPr>
              <a:t>‹#›</a:t>
            </a:fld>
            <a:endParaRPr lang="en-US" sz="46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rot="5400000">
            <a:off x="4417219" y="13411993"/>
            <a:ext cx="25603199" cy="446881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9pPr>
          </a:lstStyle>
          <a:p>
            <a:endParaRPr/>
          </a:p>
        </p:txBody>
      </p:sp>
      <p:sp>
        <p:nvSpPr>
          <p:cNvPr id="24" name="Shape 24"/>
          <p:cNvSpPr txBox="1">
            <a:spLocks noGrp="1"/>
          </p:cNvSpPr>
          <p:nvPr>
            <p:ph type="body" idx="1"/>
          </p:nvPr>
        </p:nvSpPr>
        <p:spPr>
          <a:xfrm rot="5400000">
            <a:off x="-4596606" y="9019381"/>
            <a:ext cx="25603199" cy="13254037"/>
          </a:xfrm>
          <a:prstGeom prst="rect">
            <a:avLst/>
          </a:prstGeom>
          <a:noFill/>
          <a:ln>
            <a:noFill/>
          </a:ln>
        </p:spPr>
        <p:txBody>
          <a:bodyPr lIns="91425" tIns="91425" rIns="91425" bIns="91425" anchor="t" anchorCtr="0"/>
          <a:lstStyle>
            <a:lvl1pPr marL="1136650" marR="0" lvl="0" indent="-463550" algn="l" rtl="0">
              <a:spcBef>
                <a:spcPts val="2120"/>
              </a:spcBef>
              <a:spcAft>
                <a:spcPts val="0"/>
              </a:spcAft>
              <a:buClr>
                <a:schemeClr val="dk1"/>
              </a:buClr>
              <a:buSzPct val="100000"/>
              <a:buFont typeface="Times New Roman"/>
              <a:buChar char="•"/>
              <a:defRPr sz="10600" b="0" i="0" u="none" strike="noStrike" cap="none">
                <a:solidFill>
                  <a:schemeClr val="dk1"/>
                </a:solidFill>
                <a:latin typeface="Times New Roman"/>
                <a:ea typeface="Times New Roman"/>
                <a:cs typeface="Times New Roman"/>
                <a:sym typeface="Times New Roman"/>
              </a:defRPr>
            </a:lvl1pPr>
            <a:lvl2pPr marL="2462213" marR="0" lvl="1" indent="-360363" algn="l" rtl="0">
              <a:spcBef>
                <a:spcPts val="1860"/>
              </a:spcBef>
              <a:spcAft>
                <a:spcPts val="0"/>
              </a:spcAft>
              <a:buClr>
                <a:schemeClr val="dk1"/>
              </a:buClr>
              <a:buSzPct val="100000"/>
              <a:buFont typeface="Times New Roman"/>
              <a:buChar char="–"/>
              <a:defRPr sz="9300" b="0" i="0" u="none" strike="noStrike" cap="none">
                <a:solidFill>
                  <a:schemeClr val="dk1"/>
                </a:solidFill>
                <a:latin typeface="Times New Roman"/>
                <a:ea typeface="Times New Roman"/>
                <a:cs typeface="Times New Roman"/>
                <a:sym typeface="Times New Roman"/>
              </a:defRPr>
            </a:lvl2pPr>
            <a:lvl3pPr marL="3789363" marR="0" lvl="2" indent="-265112" algn="l" rtl="0">
              <a:spcBef>
                <a:spcPts val="1580"/>
              </a:spcBef>
              <a:spcAft>
                <a:spcPts val="0"/>
              </a:spcAft>
              <a:buClr>
                <a:schemeClr val="dk1"/>
              </a:buClr>
              <a:buSzPct val="100000"/>
              <a:buFont typeface="Times New Roman"/>
              <a:buChar char="•"/>
              <a:defRPr sz="7900" b="0" i="0" u="none" strike="noStrike" cap="none">
                <a:solidFill>
                  <a:schemeClr val="dk1"/>
                </a:solidFill>
                <a:latin typeface="Times New Roman"/>
                <a:ea typeface="Times New Roman"/>
                <a:cs typeface="Times New Roman"/>
                <a:sym typeface="Times New Roman"/>
              </a:defRPr>
            </a:lvl3pPr>
            <a:lvl4pPr marL="5303838" marR="0" lvl="3" indent="-344487"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4pPr>
            <a:lvl5pPr marL="6818313" marR="0" lvl="4"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5pPr>
            <a:lvl6pPr marL="7275513" marR="0" lvl="5"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6pPr>
            <a:lvl7pPr marL="7732713" marR="0" lvl="6"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7pPr>
            <a:lvl8pPr marL="8189913" marR="0" lvl="7"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8pPr>
            <a:lvl9pPr marL="8647113" marR="0" lvl="8"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9pPr>
          </a:lstStyle>
          <a:p>
            <a:endParaRPr/>
          </a:p>
        </p:txBody>
      </p:sp>
      <p:sp>
        <p:nvSpPr>
          <p:cNvPr id="25" name="Shape 25"/>
          <p:cNvSpPr txBox="1">
            <a:spLocks noGrp="1"/>
          </p:cNvSpPr>
          <p:nvPr>
            <p:ph type="dt" idx="10"/>
          </p:nvPr>
        </p:nvSpPr>
        <p:spPr>
          <a:xfrm>
            <a:off x="1577975" y="29159200"/>
            <a:ext cx="438150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26" name="Shape 26"/>
          <p:cNvSpPr txBox="1">
            <a:spLocks noGrp="1"/>
          </p:cNvSpPr>
          <p:nvPr>
            <p:ph type="ftr" idx="11"/>
          </p:nvPr>
        </p:nvSpPr>
        <p:spPr>
          <a:xfrm>
            <a:off x="7185025" y="29159200"/>
            <a:ext cx="666115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27" name="Shape 27"/>
          <p:cNvSpPr txBox="1">
            <a:spLocks noGrp="1"/>
          </p:cNvSpPr>
          <p:nvPr>
            <p:ph type="sldNum" idx="12"/>
          </p:nvPr>
        </p:nvSpPr>
        <p:spPr>
          <a:xfrm>
            <a:off x="15071725" y="29159200"/>
            <a:ext cx="4381500" cy="2133599"/>
          </a:xfrm>
          <a:prstGeom prst="rect">
            <a:avLst/>
          </a:prstGeom>
          <a:noFill/>
          <a:ln>
            <a:noFill/>
          </a:ln>
        </p:spPr>
        <p:txBody>
          <a:bodyPr lIns="303025" tIns="151500" rIns="303025" bIns="1515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4600" b="0" i="0" u="none">
                <a:solidFill>
                  <a:schemeClr val="dk1"/>
                </a:solidFill>
                <a:latin typeface="Times New Roman"/>
                <a:ea typeface="Times New Roman"/>
                <a:cs typeface="Times New Roman"/>
                <a:sym typeface="Times New Roman"/>
              </a:rPr>
              <a:t>‹#›</a:t>
            </a:fld>
            <a:endParaRPr lang="en-US" sz="46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577975" y="2844800"/>
            <a:ext cx="17875249" cy="53339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9pPr>
          </a:lstStyle>
          <a:p>
            <a:endParaRPr/>
          </a:p>
        </p:txBody>
      </p:sp>
      <p:sp>
        <p:nvSpPr>
          <p:cNvPr id="30" name="Shape 30"/>
          <p:cNvSpPr txBox="1">
            <a:spLocks noGrp="1"/>
          </p:cNvSpPr>
          <p:nvPr>
            <p:ph type="body" idx="1"/>
          </p:nvPr>
        </p:nvSpPr>
        <p:spPr>
          <a:xfrm rot="5400000">
            <a:off x="914399" y="9909175"/>
            <a:ext cx="19202400" cy="17875249"/>
          </a:xfrm>
          <a:prstGeom prst="rect">
            <a:avLst/>
          </a:prstGeom>
          <a:noFill/>
          <a:ln>
            <a:noFill/>
          </a:ln>
        </p:spPr>
        <p:txBody>
          <a:bodyPr lIns="91425" tIns="91425" rIns="91425" bIns="91425" anchor="t" anchorCtr="0"/>
          <a:lstStyle>
            <a:lvl1pPr marL="1136650" marR="0" lvl="0" indent="-463550" algn="l" rtl="0">
              <a:spcBef>
                <a:spcPts val="2120"/>
              </a:spcBef>
              <a:spcAft>
                <a:spcPts val="0"/>
              </a:spcAft>
              <a:buClr>
                <a:schemeClr val="dk1"/>
              </a:buClr>
              <a:buSzPct val="100000"/>
              <a:buFont typeface="Times New Roman"/>
              <a:buChar char="•"/>
              <a:defRPr sz="10600" b="0" i="0" u="none" strike="noStrike" cap="none">
                <a:solidFill>
                  <a:schemeClr val="dk1"/>
                </a:solidFill>
                <a:latin typeface="Times New Roman"/>
                <a:ea typeface="Times New Roman"/>
                <a:cs typeface="Times New Roman"/>
                <a:sym typeface="Times New Roman"/>
              </a:defRPr>
            </a:lvl1pPr>
            <a:lvl2pPr marL="2462213" marR="0" lvl="1" indent="-360363" algn="l" rtl="0">
              <a:spcBef>
                <a:spcPts val="1860"/>
              </a:spcBef>
              <a:spcAft>
                <a:spcPts val="0"/>
              </a:spcAft>
              <a:buClr>
                <a:schemeClr val="dk1"/>
              </a:buClr>
              <a:buSzPct val="100000"/>
              <a:buFont typeface="Times New Roman"/>
              <a:buChar char="–"/>
              <a:defRPr sz="9300" b="0" i="0" u="none" strike="noStrike" cap="none">
                <a:solidFill>
                  <a:schemeClr val="dk1"/>
                </a:solidFill>
                <a:latin typeface="Times New Roman"/>
                <a:ea typeface="Times New Roman"/>
                <a:cs typeface="Times New Roman"/>
                <a:sym typeface="Times New Roman"/>
              </a:defRPr>
            </a:lvl2pPr>
            <a:lvl3pPr marL="3789363" marR="0" lvl="2" indent="-265112" algn="l" rtl="0">
              <a:spcBef>
                <a:spcPts val="1580"/>
              </a:spcBef>
              <a:spcAft>
                <a:spcPts val="0"/>
              </a:spcAft>
              <a:buClr>
                <a:schemeClr val="dk1"/>
              </a:buClr>
              <a:buSzPct val="100000"/>
              <a:buFont typeface="Times New Roman"/>
              <a:buChar char="•"/>
              <a:defRPr sz="7900" b="0" i="0" u="none" strike="noStrike" cap="none">
                <a:solidFill>
                  <a:schemeClr val="dk1"/>
                </a:solidFill>
                <a:latin typeface="Times New Roman"/>
                <a:ea typeface="Times New Roman"/>
                <a:cs typeface="Times New Roman"/>
                <a:sym typeface="Times New Roman"/>
              </a:defRPr>
            </a:lvl3pPr>
            <a:lvl4pPr marL="5303838" marR="0" lvl="3" indent="-344487"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4pPr>
            <a:lvl5pPr marL="6818313" marR="0" lvl="4"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5pPr>
            <a:lvl6pPr marL="7275513" marR="0" lvl="5"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6pPr>
            <a:lvl7pPr marL="7732713" marR="0" lvl="6"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7pPr>
            <a:lvl8pPr marL="8189913" marR="0" lvl="7"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8pPr>
            <a:lvl9pPr marL="8647113" marR="0" lvl="8"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9pPr>
          </a:lstStyle>
          <a:p>
            <a:endParaRPr/>
          </a:p>
        </p:txBody>
      </p:sp>
      <p:sp>
        <p:nvSpPr>
          <p:cNvPr id="31" name="Shape 31"/>
          <p:cNvSpPr txBox="1">
            <a:spLocks noGrp="1"/>
          </p:cNvSpPr>
          <p:nvPr>
            <p:ph type="dt" idx="10"/>
          </p:nvPr>
        </p:nvSpPr>
        <p:spPr>
          <a:xfrm>
            <a:off x="1577975" y="29159200"/>
            <a:ext cx="438150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32" name="Shape 32"/>
          <p:cNvSpPr txBox="1">
            <a:spLocks noGrp="1"/>
          </p:cNvSpPr>
          <p:nvPr>
            <p:ph type="ftr" idx="11"/>
          </p:nvPr>
        </p:nvSpPr>
        <p:spPr>
          <a:xfrm>
            <a:off x="7185025" y="29159200"/>
            <a:ext cx="666115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33" name="Shape 33"/>
          <p:cNvSpPr txBox="1">
            <a:spLocks noGrp="1"/>
          </p:cNvSpPr>
          <p:nvPr>
            <p:ph type="sldNum" idx="12"/>
          </p:nvPr>
        </p:nvSpPr>
        <p:spPr>
          <a:xfrm>
            <a:off x="15071725" y="29159200"/>
            <a:ext cx="4381500" cy="2133599"/>
          </a:xfrm>
          <a:prstGeom prst="rect">
            <a:avLst/>
          </a:prstGeom>
          <a:noFill/>
          <a:ln>
            <a:noFill/>
          </a:ln>
        </p:spPr>
        <p:txBody>
          <a:bodyPr lIns="303025" tIns="151500" rIns="303025" bIns="1515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4600" b="0" i="0" u="none">
                <a:solidFill>
                  <a:schemeClr val="dk1"/>
                </a:solidFill>
                <a:latin typeface="Times New Roman"/>
                <a:ea typeface="Times New Roman"/>
                <a:cs typeface="Times New Roman"/>
                <a:sym typeface="Times New Roman"/>
              </a:rPr>
              <a:t>‹#›</a:t>
            </a:fld>
            <a:endParaRPr lang="en-US" sz="46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122737" y="22402800"/>
            <a:ext cx="12619036" cy="264477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9pPr>
          </a:lstStyle>
          <a:p>
            <a:endParaRPr/>
          </a:p>
        </p:txBody>
      </p:sp>
      <p:sp>
        <p:nvSpPr>
          <p:cNvPr id="36" name="Shape 36"/>
          <p:cNvSpPr>
            <a:spLocks noGrp="1"/>
          </p:cNvSpPr>
          <p:nvPr>
            <p:ph type="pic" idx="2"/>
          </p:nvPr>
        </p:nvSpPr>
        <p:spPr>
          <a:xfrm>
            <a:off x="4122737" y="2859088"/>
            <a:ext cx="12619036" cy="192024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7" name="Shape 37"/>
          <p:cNvSpPr txBox="1">
            <a:spLocks noGrp="1"/>
          </p:cNvSpPr>
          <p:nvPr>
            <p:ph type="body" idx="1"/>
          </p:nvPr>
        </p:nvSpPr>
        <p:spPr>
          <a:xfrm>
            <a:off x="4122737" y="25047575"/>
            <a:ext cx="12619036" cy="3756024"/>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38" name="Shape 38"/>
          <p:cNvSpPr txBox="1">
            <a:spLocks noGrp="1"/>
          </p:cNvSpPr>
          <p:nvPr>
            <p:ph type="dt" idx="10"/>
          </p:nvPr>
        </p:nvSpPr>
        <p:spPr>
          <a:xfrm>
            <a:off x="1577975" y="29159200"/>
            <a:ext cx="438150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39" name="Shape 39"/>
          <p:cNvSpPr txBox="1">
            <a:spLocks noGrp="1"/>
          </p:cNvSpPr>
          <p:nvPr>
            <p:ph type="ftr" idx="11"/>
          </p:nvPr>
        </p:nvSpPr>
        <p:spPr>
          <a:xfrm>
            <a:off x="7185025" y="29159200"/>
            <a:ext cx="666115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40" name="Shape 40"/>
          <p:cNvSpPr txBox="1">
            <a:spLocks noGrp="1"/>
          </p:cNvSpPr>
          <p:nvPr>
            <p:ph type="sldNum" idx="12"/>
          </p:nvPr>
        </p:nvSpPr>
        <p:spPr>
          <a:xfrm>
            <a:off x="15071725" y="29159200"/>
            <a:ext cx="4381500" cy="2133599"/>
          </a:xfrm>
          <a:prstGeom prst="rect">
            <a:avLst/>
          </a:prstGeom>
          <a:noFill/>
          <a:ln>
            <a:noFill/>
          </a:ln>
        </p:spPr>
        <p:txBody>
          <a:bodyPr lIns="303025" tIns="151500" rIns="303025" bIns="1515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4600" b="0" i="0" u="none">
                <a:solidFill>
                  <a:schemeClr val="dk1"/>
                </a:solidFill>
                <a:latin typeface="Times New Roman"/>
                <a:ea typeface="Times New Roman"/>
                <a:cs typeface="Times New Roman"/>
                <a:sym typeface="Times New Roman"/>
              </a:rPr>
              <a:t>‹#›</a:t>
            </a:fld>
            <a:endParaRPr lang="en-US" sz="46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050925" y="1274762"/>
            <a:ext cx="6919913" cy="54228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9pPr>
          </a:lstStyle>
          <a:p>
            <a:endParaRPr/>
          </a:p>
        </p:txBody>
      </p:sp>
      <p:sp>
        <p:nvSpPr>
          <p:cNvPr id="43" name="Shape 43"/>
          <p:cNvSpPr txBox="1">
            <a:spLocks noGrp="1"/>
          </p:cNvSpPr>
          <p:nvPr>
            <p:ph type="body" idx="1"/>
          </p:nvPr>
        </p:nvSpPr>
        <p:spPr>
          <a:xfrm>
            <a:off x="8223250" y="1274762"/>
            <a:ext cx="11757024" cy="27314523"/>
          </a:xfrm>
          <a:prstGeom prst="rect">
            <a:avLst/>
          </a:prstGeom>
          <a:noFill/>
          <a:ln>
            <a:noFill/>
          </a:ln>
        </p:spPr>
        <p:txBody>
          <a:bodyPr lIns="91425" tIns="91425" rIns="91425" bIns="91425" anchor="t" anchorCtr="0"/>
          <a:lstStyle>
            <a:lvl1pPr marL="1136650" marR="0" lvl="0" indent="-93345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2462213" marR="0" lvl="1" indent="-773113"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3789363" marR="0" lvl="2" indent="-614362"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5303838" marR="0" lvl="3" indent="-642937"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6818313" marR="0" lvl="4" indent="-633413"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7275513" marR="0" lvl="5" indent="-633413"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7732713" marR="0" lvl="6" indent="-633413"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8189913" marR="0" lvl="7" indent="-633413"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8647113" marR="0" lvl="8" indent="-633413"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4" name="Shape 44"/>
          <p:cNvSpPr txBox="1">
            <a:spLocks noGrp="1"/>
          </p:cNvSpPr>
          <p:nvPr>
            <p:ph type="body" idx="2"/>
          </p:nvPr>
        </p:nvSpPr>
        <p:spPr>
          <a:xfrm>
            <a:off x="1050925" y="6697663"/>
            <a:ext cx="6919913" cy="21891624"/>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45" name="Shape 45"/>
          <p:cNvSpPr txBox="1">
            <a:spLocks noGrp="1"/>
          </p:cNvSpPr>
          <p:nvPr>
            <p:ph type="dt" idx="10"/>
          </p:nvPr>
        </p:nvSpPr>
        <p:spPr>
          <a:xfrm>
            <a:off x="1577975" y="29159200"/>
            <a:ext cx="438150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46" name="Shape 46"/>
          <p:cNvSpPr txBox="1">
            <a:spLocks noGrp="1"/>
          </p:cNvSpPr>
          <p:nvPr>
            <p:ph type="ftr" idx="11"/>
          </p:nvPr>
        </p:nvSpPr>
        <p:spPr>
          <a:xfrm>
            <a:off x="7185025" y="29159200"/>
            <a:ext cx="666115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47" name="Shape 47"/>
          <p:cNvSpPr txBox="1">
            <a:spLocks noGrp="1"/>
          </p:cNvSpPr>
          <p:nvPr>
            <p:ph type="sldNum" idx="12"/>
          </p:nvPr>
        </p:nvSpPr>
        <p:spPr>
          <a:xfrm>
            <a:off x="15071725" y="29159200"/>
            <a:ext cx="4381500" cy="2133599"/>
          </a:xfrm>
          <a:prstGeom prst="rect">
            <a:avLst/>
          </a:prstGeom>
          <a:noFill/>
          <a:ln>
            <a:noFill/>
          </a:ln>
        </p:spPr>
        <p:txBody>
          <a:bodyPr lIns="303025" tIns="151500" rIns="303025" bIns="1515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4600" b="0" i="0" u="none">
                <a:solidFill>
                  <a:schemeClr val="dk1"/>
                </a:solidFill>
                <a:latin typeface="Times New Roman"/>
                <a:ea typeface="Times New Roman"/>
                <a:cs typeface="Times New Roman"/>
                <a:sym typeface="Times New Roman"/>
              </a:rPr>
              <a:t>‹#›</a:t>
            </a:fld>
            <a:endParaRPr lang="en-US" sz="46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dt" idx="10"/>
          </p:nvPr>
        </p:nvSpPr>
        <p:spPr>
          <a:xfrm>
            <a:off x="1577975" y="29159200"/>
            <a:ext cx="438150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50" name="Shape 50"/>
          <p:cNvSpPr txBox="1">
            <a:spLocks noGrp="1"/>
          </p:cNvSpPr>
          <p:nvPr>
            <p:ph type="ftr" idx="11"/>
          </p:nvPr>
        </p:nvSpPr>
        <p:spPr>
          <a:xfrm>
            <a:off x="7185025" y="29159200"/>
            <a:ext cx="666115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51" name="Shape 51"/>
          <p:cNvSpPr txBox="1">
            <a:spLocks noGrp="1"/>
          </p:cNvSpPr>
          <p:nvPr>
            <p:ph type="sldNum" idx="12"/>
          </p:nvPr>
        </p:nvSpPr>
        <p:spPr>
          <a:xfrm>
            <a:off x="15071725" y="29159200"/>
            <a:ext cx="4381500" cy="2133599"/>
          </a:xfrm>
          <a:prstGeom prst="rect">
            <a:avLst/>
          </a:prstGeom>
          <a:noFill/>
          <a:ln>
            <a:noFill/>
          </a:ln>
        </p:spPr>
        <p:txBody>
          <a:bodyPr lIns="303025" tIns="151500" rIns="303025" bIns="1515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4600" b="0" i="0" u="none">
                <a:solidFill>
                  <a:schemeClr val="dk1"/>
                </a:solidFill>
                <a:latin typeface="Times New Roman"/>
                <a:ea typeface="Times New Roman"/>
                <a:cs typeface="Times New Roman"/>
                <a:sym typeface="Times New Roman"/>
              </a:rPr>
              <a:t>‹#›</a:t>
            </a:fld>
            <a:endParaRPr lang="en-US" sz="46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577975" y="2844800"/>
            <a:ext cx="17875249" cy="53339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9pPr>
          </a:lstStyle>
          <a:p>
            <a:endParaRPr/>
          </a:p>
        </p:txBody>
      </p:sp>
      <p:sp>
        <p:nvSpPr>
          <p:cNvPr id="54" name="Shape 54"/>
          <p:cNvSpPr txBox="1">
            <a:spLocks noGrp="1"/>
          </p:cNvSpPr>
          <p:nvPr>
            <p:ph type="dt" idx="10"/>
          </p:nvPr>
        </p:nvSpPr>
        <p:spPr>
          <a:xfrm>
            <a:off x="1577975" y="29159200"/>
            <a:ext cx="438150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ftr" idx="11"/>
          </p:nvPr>
        </p:nvSpPr>
        <p:spPr>
          <a:xfrm>
            <a:off x="7185025" y="29159200"/>
            <a:ext cx="666115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sldNum" idx="12"/>
          </p:nvPr>
        </p:nvSpPr>
        <p:spPr>
          <a:xfrm>
            <a:off x="15071725" y="29159200"/>
            <a:ext cx="4381500" cy="2133599"/>
          </a:xfrm>
          <a:prstGeom prst="rect">
            <a:avLst/>
          </a:prstGeom>
          <a:noFill/>
          <a:ln>
            <a:noFill/>
          </a:ln>
        </p:spPr>
        <p:txBody>
          <a:bodyPr lIns="303025" tIns="151500" rIns="303025" bIns="1515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4600" b="0" i="0" u="none">
                <a:solidFill>
                  <a:schemeClr val="dk1"/>
                </a:solidFill>
                <a:latin typeface="Times New Roman"/>
                <a:ea typeface="Times New Roman"/>
                <a:cs typeface="Times New Roman"/>
                <a:sym typeface="Times New Roman"/>
              </a:rPr>
              <a:t>‹#›</a:t>
            </a:fld>
            <a:endParaRPr lang="en-US" sz="46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050925" y="1281112"/>
            <a:ext cx="18929350" cy="53339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9pPr>
          </a:lstStyle>
          <a:p>
            <a:endParaRPr/>
          </a:p>
        </p:txBody>
      </p:sp>
      <p:sp>
        <p:nvSpPr>
          <p:cNvPr id="59" name="Shape 59"/>
          <p:cNvSpPr txBox="1">
            <a:spLocks noGrp="1"/>
          </p:cNvSpPr>
          <p:nvPr>
            <p:ph type="body" idx="1"/>
          </p:nvPr>
        </p:nvSpPr>
        <p:spPr>
          <a:xfrm>
            <a:off x="1050925" y="7164388"/>
            <a:ext cx="9293224" cy="29845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New Roman"/>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60" name="Shape 60"/>
          <p:cNvSpPr txBox="1">
            <a:spLocks noGrp="1"/>
          </p:cNvSpPr>
          <p:nvPr>
            <p:ph type="body" idx="2"/>
          </p:nvPr>
        </p:nvSpPr>
        <p:spPr>
          <a:xfrm>
            <a:off x="1050925" y="10148888"/>
            <a:ext cx="9293224" cy="18440400"/>
          </a:xfrm>
          <a:prstGeom prst="rect">
            <a:avLst/>
          </a:prstGeom>
          <a:noFill/>
          <a:ln>
            <a:noFill/>
          </a:ln>
        </p:spPr>
        <p:txBody>
          <a:bodyPr lIns="91425" tIns="91425" rIns="91425" bIns="91425" anchor="t" anchorCtr="0"/>
          <a:lstStyle>
            <a:lvl1pPr marL="1136650" marR="0" lvl="0" indent="-9842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2462213" marR="0" lvl="1" indent="-823913"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3789363" marR="0" lvl="2" indent="-652462"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5303838" marR="0" lvl="3" indent="-668337"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6818313" marR="0" lvl="4" indent="-658813"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7275513" marR="0" lvl="5" indent="-658813"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7732713" marR="0" lvl="6" indent="-658813"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8189913" marR="0" lvl="7" indent="-658813"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8647113" marR="0" lvl="8" indent="-658813"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61" name="Shape 61"/>
          <p:cNvSpPr txBox="1">
            <a:spLocks noGrp="1"/>
          </p:cNvSpPr>
          <p:nvPr>
            <p:ph type="body" idx="3"/>
          </p:nvPr>
        </p:nvSpPr>
        <p:spPr>
          <a:xfrm>
            <a:off x="10683875" y="7164388"/>
            <a:ext cx="9296399" cy="29845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New Roman"/>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62" name="Shape 62"/>
          <p:cNvSpPr txBox="1">
            <a:spLocks noGrp="1"/>
          </p:cNvSpPr>
          <p:nvPr>
            <p:ph type="body" idx="4"/>
          </p:nvPr>
        </p:nvSpPr>
        <p:spPr>
          <a:xfrm>
            <a:off x="10683875" y="10148888"/>
            <a:ext cx="9296399" cy="18440400"/>
          </a:xfrm>
          <a:prstGeom prst="rect">
            <a:avLst/>
          </a:prstGeom>
          <a:noFill/>
          <a:ln>
            <a:noFill/>
          </a:ln>
        </p:spPr>
        <p:txBody>
          <a:bodyPr lIns="91425" tIns="91425" rIns="91425" bIns="91425" anchor="t" anchorCtr="0"/>
          <a:lstStyle>
            <a:lvl1pPr marL="1136650" marR="0" lvl="0" indent="-9842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2462213" marR="0" lvl="1" indent="-823913"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3789363" marR="0" lvl="2" indent="-652462"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5303838" marR="0" lvl="3" indent="-668337"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6818313" marR="0" lvl="4" indent="-658813"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7275513" marR="0" lvl="5" indent="-658813"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7732713" marR="0" lvl="6" indent="-658813"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8189913" marR="0" lvl="7" indent="-658813"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8647113" marR="0" lvl="8" indent="-658813"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63" name="Shape 63"/>
          <p:cNvSpPr txBox="1">
            <a:spLocks noGrp="1"/>
          </p:cNvSpPr>
          <p:nvPr>
            <p:ph type="dt" idx="10"/>
          </p:nvPr>
        </p:nvSpPr>
        <p:spPr>
          <a:xfrm>
            <a:off x="1577975" y="29159200"/>
            <a:ext cx="438150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64" name="Shape 64"/>
          <p:cNvSpPr txBox="1">
            <a:spLocks noGrp="1"/>
          </p:cNvSpPr>
          <p:nvPr>
            <p:ph type="ftr" idx="11"/>
          </p:nvPr>
        </p:nvSpPr>
        <p:spPr>
          <a:xfrm>
            <a:off x="7185025" y="29159200"/>
            <a:ext cx="666115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65" name="Shape 65"/>
          <p:cNvSpPr txBox="1">
            <a:spLocks noGrp="1"/>
          </p:cNvSpPr>
          <p:nvPr>
            <p:ph type="sldNum" idx="12"/>
          </p:nvPr>
        </p:nvSpPr>
        <p:spPr>
          <a:xfrm>
            <a:off x="15071725" y="29159200"/>
            <a:ext cx="4381500" cy="2133599"/>
          </a:xfrm>
          <a:prstGeom prst="rect">
            <a:avLst/>
          </a:prstGeom>
          <a:noFill/>
          <a:ln>
            <a:noFill/>
          </a:ln>
        </p:spPr>
        <p:txBody>
          <a:bodyPr lIns="303025" tIns="151500" rIns="303025" bIns="1515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4600" b="0" i="0" u="none">
                <a:solidFill>
                  <a:schemeClr val="dk1"/>
                </a:solidFill>
                <a:latin typeface="Times New Roman"/>
                <a:ea typeface="Times New Roman"/>
                <a:cs typeface="Times New Roman"/>
                <a:sym typeface="Times New Roman"/>
              </a:rPr>
              <a:t>‹#›</a:t>
            </a:fld>
            <a:endParaRPr lang="en-US" sz="46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662113" y="20566062"/>
            <a:ext cx="17875249" cy="63563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1"/>
          </p:nvPr>
        </p:nvSpPr>
        <p:spPr>
          <a:xfrm>
            <a:off x="1662113" y="13565187"/>
            <a:ext cx="17875249" cy="7000875"/>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20"/>
              </a:spcBef>
              <a:spcAft>
                <a:spcPts val="0"/>
              </a:spcAft>
              <a:buClr>
                <a:schemeClr val="dk1"/>
              </a:buClr>
              <a:buFont typeface="Times New Roman"/>
              <a:buNone/>
              <a:defRPr sz="16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69" name="Shape 69"/>
          <p:cNvSpPr txBox="1">
            <a:spLocks noGrp="1"/>
          </p:cNvSpPr>
          <p:nvPr>
            <p:ph type="dt" idx="10"/>
          </p:nvPr>
        </p:nvSpPr>
        <p:spPr>
          <a:xfrm>
            <a:off x="1577975" y="29159200"/>
            <a:ext cx="438150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70" name="Shape 70"/>
          <p:cNvSpPr txBox="1">
            <a:spLocks noGrp="1"/>
          </p:cNvSpPr>
          <p:nvPr>
            <p:ph type="ftr" idx="11"/>
          </p:nvPr>
        </p:nvSpPr>
        <p:spPr>
          <a:xfrm>
            <a:off x="7185025" y="29159200"/>
            <a:ext cx="666115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71" name="Shape 71"/>
          <p:cNvSpPr txBox="1">
            <a:spLocks noGrp="1"/>
          </p:cNvSpPr>
          <p:nvPr>
            <p:ph type="sldNum" idx="12"/>
          </p:nvPr>
        </p:nvSpPr>
        <p:spPr>
          <a:xfrm>
            <a:off x="15071725" y="29159200"/>
            <a:ext cx="4381500" cy="2133599"/>
          </a:xfrm>
          <a:prstGeom prst="rect">
            <a:avLst/>
          </a:prstGeom>
          <a:noFill/>
          <a:ln>
            <a:noFill/>
          </a:ln>
        </p:spPr>
        <p:txBody>
          <a:bodyPr lIns="303025" tIns="151500" rIns="303025" bIns="1515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4600" b="0" i="0" u="none">
                <a:solidFill>
                  <a:schemeClr val="dk1"/>
                </a:solidFill>
                <a:latin typeface="Times New Roman"/>
                <a:ea typeface="Times New Roman"/>
                <a:cs typeface="Times New Roman"/>
                <a:sym typeface="Times New Roman"/>
              </a:rPr>
              <a:t>‹#›</a:t>
            </a:fld>
            <a:endParaRPr lang="en-US" sz="46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2700000"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577975" y="2844800"/>
            <a:ext cx="17875249" cy="53339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14600"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1577975" y="9245600"/>
            <a:ext cx="17875249" cy="19202400"/>
          </a:xfrm>
          <a:prstGeom prst="rect">
            <a:avLst/>
          </a:prstGeom>
          <a:noFill/>
          <a:ln>
            <a:noFill/>
          </a:ln>
        </p:spPr>
        <p:txBody>
          <a:bodyPr lIns="91425" tIns="91425" rIns="91425" bIns="91425" anchor="t" anchorCtr="0"/>
          <a:lstStyle>
            <a:lvl1pPr marL="1136650" marR="0" lvl="0" indent="-463550" algn="l" rtl="0">
              <a:spcBef>
                <a:spcPts val="2120"/>
              </a:spcBef>
              <a:spcAft>
                <a:spcPts val="0"/>
              </a:spcAft>
              <a:buClr>
                <a:schemeClr val="dk1"/>
              </a:buClr>
              <a:buSzPct val="100000"/>
              <a:buFont typeface="Times New Roman"/>
              <a:buChar char="•"/>
              <a:defRPr sz="10600" b="0" i="0" u="none" strike="noStrike" cap="none">
                <a:solidFill>
                  <a:schemeClr val="dk1"/>
                </a:solidFill>
                <a:latin typeface="Times New Roman"/>
                <a:ea typeface="Times New Roman"/>
                <a:cs typeface="Times New Roman"/>
                <a:sym typeface="Times New Roman"/>
              </a:defRPr>
            </a:lvl1pPr>
            <a:lvl2pPr marL="2462213" marR="0" lvl="1" indent="-360363" algn="l" rtl="0">
              <a:spcBef>
                <a:spcPts val="1860"/>
              </a:spcBef>
              <a:spcAft>
                <a:spcPts val="0"/>
              </a:spcAft>
              <a:buClr>
                <a:schemeClr val="dk1"/>
              </a:buClr>
              <a:buSzPct val="100000"/>
              <a:buFont typeface="Times New Roman"/>
              <a:buChar char="–"/>
              <a:defRPr sz="9300" b="0" i="0" u="none" strike="noStrike" cap="none">
                <a:solidFill>
                  <a:schemeClr val="dk1"/>
                </a:solidFill>
                <a:latin typeface="Times New Roman"/>
                <a:ea typeface="Times New Roman"/>
                <a:cs typeface="Times New Roman"/>
                <a:sym typeface="Times New Roman"/>
              </a:defRPr>
            </a:lvl2pPr>
            <a:lvl3pPr marL="3789363" marR="0" lvl="2" indent="-265112" algn="l" rtl="0">
              <a:spcBef>
                <a:spcPts val="1580"/>
              </a:spcBef>
              <a:spcAft>
                <a:spcPts val="0"/>
              </a:spcAft>
              <a:buClr>
                <a:schemeClr val="dk1"/>
              </a:buClr>
              <a:buSzPct val="100000"/>
              <a:buFont typeface="Times New Roman"/>
              <a:buChar char="•"/>
              <a:defRPr sz="7900" b="0" i="0" u="none" strike="noStrike" cap="none">
                <a:solidFill>
                  <a:schemeClr val="dk1"/>
                </a:solidFill>
                <a:latin typeface="Times New Roman"/>
                <a:ea typeface="Times New Roman"/>
                <a:cs typeface="Times New Roman"/>
                <a:sym typeface="Times New Roman"/>
              </a:defRPr>
            </a:lvl3pPr>
            <a:lvl4pPr marL="5303838" marR="0" lvl="3" indent="-344487"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4pPr>
            <a:lvl5pPr marL="6818313" marR="0" lvl="4"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5pPr>
            <a:lvl6pPr marL="7275513" marR="0" lvl="5"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6pPr>
            <a:lvl7pPr marL="7732713" marR="0" lvl="6"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7pPr>
            <a:lvl8pPr marL="8189913" marR="0" lvl="7"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8pPr>
            <a:lvl9pPr marL="8647113" marR="0" lvl="8" indent="-334963" algn="l" rtl="0">
              <a:spcBef>
                <a:spcPts val="1340"/>
              </a:spcBef>
              <a:spcAft>
                <a:spcPts val="0"/>
              </a:spcAft>
              <a:buClr>
                <a:schemeClr val="dk1"/>
              </a:buClr>
              <a:buSzPct val="100000"/>
              <a:buFont typeface="Times New Roman"/>
              <a:buChar char="»"/>
              <a:defRPr sz="6700"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1577975" y="29159200"/>
            <a:ext cx="438150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ftr" idx="11"/>
          </p:nvPr>
        </p:nvSpPr>
        <p:spPr>
          <a:xfrm>
            <a:off x="7185025" y="29159200"/>
            <a:ext cx="6661150"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14" name="Shape 14"/>
          <p:cNvSpPr txBox="1">
            <a:spLocks noGrp="1"/>
          </p:cNvSpPr>
          <p:nvPr>
            <p:ph type="sldNum" idx="12"/>
          </p:nvPr>
        </p:nvSpPr>
        <p:spPr>
          <a:xfrm>
            <a:off x="15071725" y="29159200"/>
            <a:ext cx="4381500" cy="2133599"/>
          </a:xfrm>
          <a:prstGeom prst="rect">
            <a:avLst/>
          </a:prstGeom>
          <a:noFill/>
          <a:ln>
            <a:noFill/>
          </a:ln>
        </p:spPr>
        <p:txBody>
          <a:bodyPr lIns="303025" tIns="151500" rIns="303025" bIns="1515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4600" b="0" i="0" u="none" strike="noStrike" cap="none">
                <a:solidFill>
                  <a:schemeClr val="dk1"/>
                </a:solidFill>
                <a:latin typeface="Times New Roman"/>
                <a:ea typeface="Times New Roman"/>
                <a:cs typeface="Times New Roman"/>
                <a:sym typeface="Times New Roman"/>
              </a:rPr>
              <a:t>‹#›</a:t>
            </a:fld>
            <a:endParaRPr lang="en-US" sz="4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696969"/>
            </a:gs>
            <a:gs pos="100000">
              <a:srgbClr val="1D1D1D"/>
            </a:gs>
          </a:gsLst>
          <a:lin ang="5400012" scaled="0"/>
        </a:gradFill>
        <a:effectLst/>
      </p:bgPr>
    </p:bg>
    <p:spTree>
      <p:nvGrpSpPr>
        <p:cNvPr id="1" name="Shape 88"/>
        <p:cNvGrpSpPr/>
        <p:nvPr/>
      </p:nvGrpSpPr>
      <p:grpSpPr>
        <a:xfrm>
          <a:off x="0" y="0"/>
          <a:ext cx="0" cy="0"/>
          <a:chOff x="0" y="0"/>
          <a:chExt cx="0" cy="0"/>
        </a:xfrm>
      </p:grpSpPr>
      <p:sp>
        <p:nvSpPr>
          <p:cNvPr id="89" name="Shape 89"/>
          <p:cNvSpPr/>
          <p:nvPr/>
        </p:nvSpPr>
        <p:spPr>
          <a:xfrm>
            <a:off x="564750" y="11203499"/>
            <a:ext cx="19977900" cy="15174300"/>
          </a:xfrm>
          <a:prstGeom prst="rect">
            <a:avLst/>
          </a:prstGeom>
          <a:solidFill>
            <a:srgbClr val="073763">
              <a:alpha val="30770"/>
            </a:srgbClr>
          </a:solidFill>
          <a:ln w="38100" cap="flat" cmpd="sng">
            <a:solidFill>
              <a:srgbClr val="FFCC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90" name="Shape 90"/>
          <p:cNvPicPr preferRelativeResize="0"/>
          <p:nvPr/>
        </p:nvPicPr>
        <p:blipFill>
          <a:blip r:embed="rId3">
            <a:alphaModFix/>
          </a:blip>
          <a:stretch>
            <a:fillRect/>
          </a:stretch>
        </p:blipFill>
        <p:spPr>
          <a:xfrm>
            <a:off x="1016325" y="12177325"/>
            <a:ext cx="4829725" cy="2835350"/>
          </a:xfrm>
          <a:prstGeom prst="rect">
            <a:avLst/>
          </a:prstGeom>
          <a:noFill/>
          <a:ln>
            <a:noFill/>
          </a:ln>
        </p:spPr>
      </p:pic>
      <p:sp>
        <p:nvSpPr>
          <p:cNvPr id="91" name="Shape 91"/>
          <p:cNvSpPr txBox="1"/>
          <p:nvPr/>
        </p:nvSpPr>
        <p:spPr>
          <a:xfrm>
            <a:off x="15899900" y="12325499"/>
            <a:ext cx="4303800" cy="10201252"/>
          </a:xfrm>
          <a:prstGeom prst="rect">
            <a:avLst/>
          </a:prstGeom>
          <a:noFill/>
          <a:ln w="19050" cap="flat" cmpd="sng">
            <a:solidFill>
              <a:srgbClr val="FFCC00"/>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US" sz="2800" b="1" dirty="0">
                <a:solidFill>
                  <a:srgbClr val="FFCC00"/>
                </a:solidFill>
                <a:latin typeface="Quicksand"/>
                <a:ea typeface="Quicksand"/>
                <a:cs typeface="Quicksand"/>
                <a:sym typeface="Quicksand"/>
              </a:rPr>
              <a:t>Controller Initialization</a:t>
            </a:r>
          </a:p>
          <a:p>
            <a:pPr lvl="0">
              <a:spcBef>
                <a:spcPts val="0"/>
              </a:spcBef>
              <a:buNone/>
            </a:pPr>
            <a:endParaRPr sz="2500" b="1" dirty="0">
              <a:solidFill>
                <a:srgbClr val="FFCC00"/>
              </a:solidFill>
              <a:latin typeface="Quicksand"/>
              <a:ea typeface="Quicksand"/>
              <a:cs typeface="Quicksand"/>
              <a:sym typeface="Quicksand"/>
            </a:endParaRPr>
          </a:p>
          <a:p>
            <a:pPr lvl="0" algn="just" rtl="0">
              <a:spcBef>
                <a:spcPts val="0"/>
              </a:spcBef>
              <a:spcAft>
                <a:spcPts val="1000"/>
              </a:spcAft>
              <a:buNone/>
            </a:pPr>
            <a:r>
              <a:rPr lang="en-US" sz="2500" dirty="0">
                <a:solidFill>
                  <a:srgbClr val="FFCC00"/>
                </a:solidFill>
                <a:latin typeface="Quicksand"/>
                <a:ea typeface="Quicksand"/>
                <a:cs typeface="Quicksand"/>
                <a:sym typeface="Quicksand"/>
              </a:rPr>
              <a:t>To connect Trek Controller to Mars Trek Portal, first locate the lower right corner of the browser displaying Mars Trek Portal; there is a QR-code and a Control Code.</a:t>
            </a:r>
          </a:p>
          <a:p>
            <a:pPr marL="457200" lvl="0" indent="-387350" algn="just" rtl="0">
              <a:spcBef>
                <a:spcPts val="0"/>
              </a:spcBef>
              <a:buClr>
                <a:srgbClr val="FFCC00"/>
              </a:buClr>
              <a:buSzPct val="100000"/>
              <a:buFont typeface="Quicksand"/>
              <a:buAutoNum type="arabicPeriod"/>
            </a:pPr>
            <a:r>
              <a:rPr lang="en-US" sz="2500" dirty="0">
                <a:solidFill>
                  <a:srgbClr val="FFCC00"/>
                </a:solidFill>
                <a:latin typeface="Quicksand"/>
                <a:ea typeface="Quicksand"/>
                <a:cs typeface="Quicksand"/>
                <a:sym typeface="Quicksand"/>
              </a:rPr>
              <a:t>Scan the QR-code </a:t>
            </a:r>
          </a:p>
          <a:p>
            <a:pPr marL="457200" lvl="0" indent="-387350" rtl="0">
              <a:spcBef>
                <a:spcPts val="0"/>
              </a:spcBef>
              <a:spcAft>
                <a:spcPts val="1000"/>
              </a:spcAft>
              <a:buClr>
                <a:srgbClr val="FFCC00"/>
              </a:buClr>
              <a:buSzPct val="100000"/>
              <a:buFont typeface="Quicksand"/>
              <a:buAutoNum type="arabicPeriod"/>
            </a:pPr>
            <a:r>
              <a:rPr lang="en-US" sz="2500" dirty="0">
                <a:solidFill>
                  <a:srgbClr val="FFCC00"/>
                </a:solidFill>
                <a:latin typeface="Quicksand"/>
                <a:ea typeface="Quicksand"/>
                <a:cs typeface="Quicksand"/>
                <a:sym typeface="Quicksand"/>
              </a:rPr>
              <a:t>Start controlling in Touch-Swipe Mode</a:t>
            </a:r>
          </a:p>
          <a:p>
            <a:pPr lvl="0" algn="ctr" rtl="0">
              <a:spcBef>
                <a:spcPts val="0"/>
              </a:spcBef>
              <a:spcAft>
                <a:spcPts val="1000"/>
              </a:spcAft>
              <a:buNone/>
            </a:pPr>
            <a:r>
              <a:rPr lang="en-US" sz="2500" dirty="0">
                <a:solidFill>
                  <a:srgbClr val="FFCC00"/>
                </a:solidFill>
                <a:latin typeface="Quicksand"/>
                <a:ea typeface="Quicksand"/>
                <a:cs typeface="Quicksand"/>
                <a:sym typeface="Quicksand"/>
              </a:rPr>
              <a:t>- OR -</a:t>
            </a:r>
          </a:p>
          <a:p>
            <a:pPr marL="457200" lvl="0" indent="-387350" rtl="0">
              <a:spcBef>
                <a:spcPts val="0"/>
              </a:spcBef>
              <a:buClr>
                <a:srgbClr val="FFCC00"/>
              </a:buClr>
              <a:buSzPct val="100000"/>
              <a:buFont typeface="Quicksand"/>
              <a:buAutoNum type="arabicPeriod"/>
            </a:pPr>
            <a:r>
              <a:rPr lang="en-US" sz="2500" dirty="0">
                <a:solidFill>
                  <a:srgbClr val="FFCC00"/>
                </a:solidFill>
                <a:latin typeface="Quicksand"/>
                <a:ea typeface="Quicksand"/>
                <a:cs typeface="Quicksand"/>
                <a:sym typeface="Quicksand"/>
              </a:rPr>
              <a:t>Open TrekCon.me on your smartphone’s browser (Cookies must be allowed)</a:t>
            </a:r>
          </a:p>
          <a:p>
            <a:pPr marL="457200" lvl="0" indent="-387350" rtl="0">
              <a:spcBef>
                <a:spcPts val="0"/>
              </a:spcBef>
              <a:buClr>
                <a:srgbClr val="FFCC00"/>
              </a:buClr>
              <a:buSzPct val="100000"/>
              <a:buFont typeface="Quicksand"/>
              <a:buAutoNum type="arabicPeriod"/>
            </a:pPr>
            <a:r>
              <a:rPr lang="en-US" sz="2500" dirty="0">
                <a:solidFill>
                  <a:srgbClr val="FFCC00"/>
                </a:solidFill>
                <a:latin typeface="Quicksand"/>
                <a:ea typeface="Quicksand"/>
                <a:cs typeface="Quicksand"/>
                <a:sym typeface="Quicksand"/>
              </a:rPr>
              <a:t>Click ‘Control Trek Portal’ or the mobile phone icon</a:t>
            </a:r>
          </a:p>
          <a:p>
            <a:pPr marL="457200" lvl="0" indent="-387350" rtl="0">
              <a:spcBef>
                <a:spcPts val="0"/>
              </a:spcBef>
              <a:buClr>
                <a:srgbClr val="FFCC00"/>
              </a:buClr>
              <a:buSzPct val="100000"/>
              <a:buFont typeface="Quicksand"/>
              <a:buAutoNum type="arabicPeriod"/>
            </a:pPr>
            <a:r>
              <a:rPr lang="en-US" sz="2500" dirty="0">
                <a:solidFill>
                  <a:srgbClr val="FFCC00"/>
                </a:solidFill>
                <a:latin typeface="Quicksand"/>
                <a:ea typeface="Quicksand"/>
                <a:cs typeface="Quicksand"/>
                <a:sym typeface="Quicksand"/>
              </a:rPr>
              <a:t>Click ‘Press to Control Me’</a:t>
            </a:r>
          </a:p>
          <a:p>
            <a:pPr marL="457200" lvl="0" indent="-387350" algn="just" rtl="0">
              <a:spcBef>
                <a:spcPts val="0"/>
              </a:spcBef>
              <a:buClr>
                <a:srgbClr val="FFCC00"/>
              </a:buClr>
              <a:buSzPct val="100000"/>
              <a:buFont typeface="Quicksand"/>
              <a:buAutoNum type="arabicPeriod"/>
            </a:pPr>
            <a:r>
              <a:rPr lang="en-US" sz="2500" dirty="0">
                <a:solidFill>
                  <a:srgbClr val="FFCC00"/>
                </a:solidFill>
                <a:latin typeface="Quicksand"/>
                <a:ea typeface="Quicksand"/>
                <a:cs typeface="Quicksand"/>
                <a:sym typeface="Quicksand"/>
              </a:rPr>
              <a:t>Enter the Control Code</a:t>
            </a:r>
          </a:p>
          <a:p>
            <a:pPr marL="457200" lvl="0" indent="-387350">
              <a:spcBef>
                <a:spcPts val="0"/>
              </a:spcBef>
              <a:buClr>
                <a:srgbClr val="FFCC00"/>
              </a:buClr>
              <a:buSzPct val="100000"/>
              <a:buFont typeface="Quicksand"/>
              <a:buAutoNum type="arabicPeriod"/>
            </a:pPr>
            <a:r>
              <a:rPr lang="en-US" sz="2500" dirty="0">
                <a:solidFill>
                  <a:srgbClr val="FFCC00"/>
                </a:solidFill>
                <a:latin typeface="Quicksand"/>
                <a:ea typeface="Quicksand"/>
                <a:cs typeface="Quicksand"/>
                <a:sym typeface="Quicksand"/>
              </a:rPr>
              <a:t>Start controlling in Touch-Swipe Mode</a:t>
            </a:r>
          </a:p>
        </p:txBody>
      </p:sp>
      <p:sp>
        <p:nvSpPr>
          <p:cNvPr id="92" name="Shape 92"/>
          <p:cNvSpPr txBox="1"/>
          <p:nvPr/>
        </p:nvSpPr>
        <p:spPr>
          <a:xfrm>
            <a:off x="0" y="0"/>
            <a:ext cx="21031200" cy="5257800"/>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300" b="0" i="0" u="none">
              <a:solidFill>
                <a:schemeClr val="dk1"/>
              </a:solidFill>
              <a:latin typeface="Times New Roman"/>
              <a:ea typeface="Times New Roman"/>
              <a:cs typeface="Times New Roman"/>
              <a:sym typeface="Times New Roman"/>
            </a:endParaRPr>
          </a:p>
        </p:txBody>
      </p:sp>
      <p:sp>
        <p:nvSpPr>
          <p:cNvPr id="93" name="Shape 93"/>
          <p:cNvSpPr txBox="1">
            <a:spLocks noGrp="1"/>
          </p:cNvSpPr>
          <p:nvPr>
            <p:ph type="title"/>
          </p:nvPr>
        </p:nvSpPr>
        <p:spPr>
          <a:xfrm>
            <a:off x="526650" y="339150"/>
            <a:ext cx="20419200" cy="4579500"/>
          </a:xfrm>
          <a:prstGeom prst="rect">
            <a:avLst/>
          </a:prstGeom>
          <a:noFill/>
          <a:ln>
            <a:noFill/>
          </a:ln>
        </p:spPr>
        <p:txBody>
          <a:bodyPr lIns="303025" tIns="151500" rIns="303025" bIns="151500" anchor="ctr" anchorCtr="0">
            <a:noAutofit/>
          </a:bodyPr>
          <a:lstStyle/>
          <a:p>
            <a:pPr marL="0" marR="0" lvl="0" indent="0" algn="ctr" rtl="0">
              <a:lnSpc>
                <a:spcPct val="100000"/>
              </a:lnSpc>
              <a:spcBef>
                <a:spcPts val="0"/>
              </a:spcBef>
              <a:spcAft>
                <a:spcPts val="0"/>
              </a:spcAft>
              <a:buClr>
                <a:srgbClr val="FFCC00"/>
              </a:buClr>
              <a:buSzPct val="25000"/>
              <a:buFont typeface="Verdana"/>
              <a:buNone/>
            </a:pPr>
            <a:endParaRPr sz="600" b="1">
              <a:solidFill>
                <a:srgbClr val="FFCC00"/>
              </a:solidFill>
              <a:latin typeface="Quicksand"/>
              <a:ea typeface="Quicksand"/>
              <a:cs typeface="Quicksand"/>
              <a:sym typeface="Quicksand"/>
            </a:endParaRPr>
          </a:p>
          <a:p>
            <a:pPr marL="0" marR="0" lvl="0" indent="0" algn="ctr" rtl="0">
              <a:lnSpc>
                <a:spcPct val="100000"/>
              </a:lnSpc>
              <a:spcBef>
                <a:spcPts val="0"/>
              </a:spcBef>
              <a:spcAft>
                <a:spcPts val="0"/>
              </a:spcAft>
              <a:buClr>
                <a:srgbClr val="FFCC00"/>
              </a:buClr>
              <a:buSzPct val="25000"/>
              <a:buFont typeface="Verdana"/>
              <a:buNone/>
            </a:pPr>
            <a:r>
              <a:rPr lang="en-US" sz="5400" b="1">
                <a:solidFill>
                  <a:srgbClr val="FFCC00"/>
                </a:solidFill>
                <a:latin typeface="Quicksand"/>
                <a:ea typeface="Quicksand"/>
                <a:cs typeface="Quicksand"/>
                <a:sym typeface="Quicksand"/>
              </a:rPr>
              <a:t>Mobile Navigation Control for Planetary Web Portals</a:t>
            </a:r>
            <a:br>
              <a:rPr lang="en-US" sz="3200" i="0" u="none" strike="noStrike" cap="none">
                <a:solidFill>
                  <a:srgbClr val="FFCC00"/>
                </a:solidFill>
                <a:latin typeface="Quicksand"/>
                <a:ea typeface="Quicksand"/>
                <a:cs typeface="Quicksand"/>
                <a:sym typeface="Quicksand"/>
              </a:rPr>
            </a:br>
            <a:br>
              <a:rPr lang="en-US" sz="1800" i="0" u="none" strike="noStrike" cap="none">
                <a:solidFill>
                  <a:srgbClr val="FFCC00"/>
                </a:solidFill>
                <a:latin typeface="Quicksand"/>
                <a:ea typeface="Quicksand"/>
                <a:cs typeface="Quicksand"/>
                <a:sym typeface="Quicksand"/>
              </a:rPr>
            </a:br>
            <a:r>
              <a:rPr lang="en-US" sz="3200" b="1" i="0" u="none" strike="noStrike" cap="none">
                <a:solidFill>
                  <a:srgbClr val="FFCC00"/>
                </a:solidFill>
                <a:latin typeface="Quicksand"/>
                <a:ea typeface="Quicksand"/>
                <a:cs typeface="Quicksand"/>
                <a:sym typeface="Quicksand"/>
              </a:rPr>
              <a:t>Team Members:</a:t>
            </a:r>
            <a:r>
              <a:rPr lang="en-US" sz="3200" i="0" u="none" strike="noStrike" cap="none">
                <a:solidFill>
                  <a:srgbClr val="FFCC00"/>
                </a:solidFill>
                <a:latin typeface="Quicksand"/>
                <a:ea typeface="Quicksand"/>
                <a:cs typeface="Quicksand"/>
                <a:sym typeface="Quicksand"/>
              </a:rPr>
              <a:t> John Calilung, Miguel Martinez, Frank Navarrete,</a:t>
            </a:r>
            <a:br>
              <a:rPr lang="en-US" sz="3200" i="0" u="none" strike="noStrike" cap="none">
                <a:solidFill>
                  <a:srgbClr val="FFCC00"/>
                </a:solidFill>
                <a:latin typeface="Quicksand"/>
                <a:ea typeface="Quicksand"/>
                <a:cs typeface="Quicksand"/>
                <a:sym typeface="Quicksand"/>
              </a:rPr>
            </a:br>
            <a:r>
              <a:rPr lang="en-US" sz="3200" i="0" u="none" strike="noStrike" cap="none">
                <a:solidFill>
                  <a:srgbClr val="FFCC00"/>
                </a:solidFill>
                <a:latin typeface="Quicksand"/>
                <a:ea typeface="Quicksand"/>
                <a:cs typeface="Quicksand"/>
                <a:sym typeface="Quicksand"/>
              </a:rPr>
              <a:t>Kevin Parton, Max Ru, Catherine Suh</a:t>
            </a:r>
            <a:br>
              <a:rPr lang="en-US" sz="3200" i="0" u="none" strike="noStrike" cap="none">
                <a:solidFill>
                  <a:srgbClr val="FFCC00"/>
                </a:solidFill>
                <a:latin typeface="Quicksand"/>
                <a:ea typeface="Quicksand"/>
                <a:cs typeface="Quicksand"/>
                <a:sym typeface="Quicksand"/>
              </a:rPr>
            </a:br>
            <a:r>
              <a:rPr lang="en-US" sz="3200" b="1" i="0" u="none" strike="noStrike" cap="none">
                <a:solidFill>
                  <a:srgbClr val="FFCC00"/>
                </a:solidFill>
                <a:latin typeface="Quicksand"/>
                <a:ea typeface="Quicksand"/>
                <a:cs typeface="Quicksand"/>
                <a:sym typeface="Quicksand"/>
              </a:rPr>
              <a:t>Faculty Advisors:</a:t>
            </a:r>
            <a:r>
              <a:rPr lang="en-US" sz="3200" i="0" u="none" strike="noStrike" cap="none">
                <a:solidFill>
                  <a:srgbClr val="FFCC00"/>
                </a:solidFill>
                <a:latin typeface="Quicksand"/>
                <a:ea typeface="Quicksand"/>
                <a:cs typeface="Quicksand"/>
                <a:sym typeface="Quicksand"/>
              </a:rPr>
              <a:t> Dr. Kang, Richard Cross</a:t>
            </a:r>
            <a:br>
              <a:rPr lang="en-US" sz="3200" i="0" u="none" strike="noStrike" cap="none">
                <a:solidFill>
                  <a:srgbClr val="FFCC00"/>
                </a:solidFill>
                <a:latin typeface="Quicksand"/>
                <a:ea typeface="Quicksand"/>
                <a:cs typeface="Quicksand"/>
                <a:sym typeface="Quicksand"/>
              </a:rPr>
            </a:br>
            <a:r>
              <a:rPr lang="en-US" sz="3200" b="1" i="0" u="none" strike="noStrike" cap="none">
                <a:solidFill>
                  <a:srgbClr val="FFCC00"/>
                </a:solidFill>
                <a:latin typeface="Quicksand"/>
                <a:ea typeface="Quicksand"/>
                <a:cs typeface="Quicksand"/>
                <a:sym typeface="Quicksand"/>
              </a:rPr>
              <a:t>JPL Liaisons:</a:t>
            </a:r>
            <a:r>
              <a:rPr lang="en-US" sz="3200" i="0" u="none" strike="noStrike" cap="none">
                <a:solidFill>
                  <a:srgbClr val="FFCC00"/>
                </a:solidFill>
                <a:latin typeface="Quicksand"/>
                <a:ea typeface="Quicksand"/>
                <a:cs typeface="Quicksand"/>
                <a:sym typeface="Quicksand"/>
              </a:rPr>
              <a:t> George Chang, Emily Law, Shan Malhotra</a:t>
            </a:r>
            <a:br>
              <a:rPr lang="en-US" sz="3200" i="0" u="none" strike="noStrike" cap="none">
                <a:solidFill>
                  <a:srgbClr val="FFCC00"/>
                </a:solidFill>
                <a:latin typeface="Quicksand"/>
                <a:ea typeface="Quicksand"/>
                <a:cs typeface="Quicksand"/>
                <a:sym typeface="Quicksand"/>
              </a:rPr>
            </a:br>
            <a:r>
              <a:rPr lang="en-US" sz="3200" i="0" u="none" strike="noStrike" cap="none">
                <a:solidFill>
                  <a:srgbClr val="FFCC00"/>
                </a:solidFill>
                <a:latin typeface="Quicksand"/>
                <a:ea typeface="Quicksand"/>
                <a:cs typeface="Quicksand"/>
                <a:sym typeface="Quicksand"/>
              </a:rPr>
              <a:t>Department of Computer Science</a:t>
            </a:r>
            <a:br>
              <a:rPr lang="en-US" sz="3200" i="0" u="none" strike="noStrike" cap="none">
                <a:solidFill>
                  <a:srgbClr val="FFCC00"/>
                </a:solidFill>
                <a:latin typeface="Quicksand"/>
                <a:ea typeface="Quicksand"/>
                <a:cs typeface="Quicksand"/>
                <a:sym typeface="Quicksand"/>
              </a:rPr>
            </a:br>
            <a:r>
              <a:rPr lang="en-US" sz="3200" i="0" u="none" strike="noStrike" cap="none">
                <a:solidFill>
                  <a:srgbClr val="FFCC00"/>
                </a:solidFill>
                <a:latin typeface="Quicksand"/>
                <a:ea typeface="Quicksand"/>
                <a:cs typeface="Quicksand"/>
                <a:sym typeface="Quicksand"/>
              </a:rPr>
              <a:t>College of Engineering, Computer Science, and Technology</a:t>
            </a:r>
            <a:br>
              <a:rPr lang="en-US" sz="3200" i="0" u="none" strike="noStrike" cap="none">
                <a:solidFill>
                  <a:srgbClr val="FFCC00"/>
                </a:solidFill>
                <a:latin typeface="Quicksand"/>
                <a:ea typeface="Quicksand"/>
                <a:cs typeface="Quicksand"/>
                <a:sym typeface="Quicksand"/>
              </a:rPr>
            </a:br>
            <a:r>
              <a:rPr lang="en-US" sz="3200" i="0" u="none" strike="noStrike" cap="none">
                <a:solidFill>
                  <a:srgbClr val="FFCC00"/>
                </a:solidFill>
                <a:latin typeface="Quicksand"/>
                <a:ea typeface="Quicksand"/>
                <a:cs typeface="Quicksand"/>
                <a:sym typeface="Quicksand"/>
              </a:rPr>
              <a:t>California State University, Los Angeles</a:t>
            </a:r>
          </a:p>
        </p:txBody>
      </p:sp>
      <p:sp>
        <p:nvSpPr>
          <p:cNvPr id="94" name="Shape 94"/>
          <p:cNvSpPr txBox="1">
            <a:spLocks noGrp="1"/>
          </p:cNvSpPr>
          <p:nvPr>
            <p:ph type="body" idx="1"/>
          </p:nvPr>
        </p:nvSpPr>
        <p:spPr>
          <a:xfrm>
            <a:off x="609600" y="5392200"/>
            <a:ext cx="5550900" cy="5257800"/>
          </a:xfrm>
          <a:prstGeom prst="rect">
            <a:avLst/>
          </a:prstGeom>
          <a:noFill/>
          <a:ln>
            <a:noFill/>
          </a:ln>
        </p:spPr>
        <p:txBody>
          <a:bodyPr lIns="303025" tIns="151500" rIns="303025" bIns="151500" anchor="t" anchorCtr="0">
            <a:noAutofit/>
          </a:bodyPr>
          <a:lstStyle/>
          <a:p>
            <a:pPr marL="0" lvl="0" indent="0" algn="ctr" rtl="0">
              <a:spcBef>
                <a:spcPts val="0"/>
              </a:spcBef>
              <a:buClr>
                <a:srgbClr val="FFCC00"/>
              </a:buClr>
              <a:buSzPct val="25000"/>
              <a:buFont typeface="Verdana"/>
              <a:buNone/>
            </a:pPr>
            <a:r>
              <a:rPr lang="en-US" b="1" dirty="0">
                <a:solidFill>
                  <a:srgbClr val="FFCC00"/>
                </a:solidFill>
                <a:latin typeface="Quicksand"/>
                <a:ea typeface="Quicksand"/>
                <a:cs typeface="Quicksand"/>
                <a:sym typeface="Quicksand"/>
              </a:rPr>
              <a:t>Background &amp; Objective</a:t>
            </a:r>
          </a:p>
          <a:p>
            <a:pPr marL="0" lvl="0" indent="0" rtl="0">
              <a:spcBef>
                <a:spcPts val="0"/>
              </a:spcBef>
              <a:buClr>
                <a:schemeClr val="dk1"/>
              </a:buClr>
              <a:buSzPct val="25000"/>
              <a:buFont typeface="Times New Roman"/>
              <a:buNone/>
            </a:pPr>
            <a:endParaRPr sz="1400" b="1" dirty="0">
              <a:solidFill>
                <a:srgbClr val="FFCC00"/>
              </a:solidFill>
              <a:latin typeface="Quicksand"/>
              <a:ea typeface="Quicksand"/>
              <a:cs typeface="Quicksand"/>
              <a:sym typeface="Quicksand"/>
            </a:endParaRPr>
          </a:p>
          <a:p>
            <a:pPr marL="0" lvl="0" indent="0" algn="just" rtl="0">
              <a:spcBef>
                <a:spcPts val="0"/>
              </a:spcBef>
              <a:buClr>
                <a:srgbClr val="FFCC00"/>
              </a:buClr>
              <a:buSzPct val="25000"/>
              <a:buFont typeface="Verdana"/>
              <a:buNone/>
            </a:pPr>
            <a:r>
              <a:rPr lang="en-US" sz="2500" dirty="0">
                <a:solidFill>
                  <a:srgbClr val="FFCC00"/>
                </a:solidFill>
                <a:latin typeface="Quicksand"/>
                <a:ea typeface="Quicksand"/>
                <a:cs typeface="Quicksand"/>
                <a:sym typeface="Quicksand"/>
              </a:rPr>
              <a:t>JPL's Trek Portals offer virtual mappings of Mars, Vesta, and the Moon; it allows a user to explore the surface via a mouse or keyboard.</a:t>
            </a:r>
          </a:p>
          <a:p>
            <a:pPr marL="0" lvl="0" indent="0" algn="just" rtl="0">
              <a:spcBef>
                <a:spcPts val="0"/>
              </a:spcBef>
              <a:buClr>
                <a:srgbClr val="FFCC00"/>
              </a:buClr>
              <a:buSzPct val="25000"/>
              <a:buFont typeface="Verdana"/>
              <a:buNone/>
            </a:pPr>
            <a:r>
              <a:rPr lang="en-US" sz="2500" dirty="0">
                <a:solidFill>
                  <a:srgbClr val="434343"/>
                </a:solidFill>
                <a:latin typeface="Quicksand"/>
                <a:ea typeface="Quicksand"/>
                <a:cs typeface="Quicksand"/>
                <a:sym typeface="Quicksand"/>
              </a:rPr>
              <a:t>.</a:t>
            </a:r>
            <a:br>
              <a:rPr lang="en-US" sz="2500" dirty="0">
                <a:solidFill>
                  <a:srgbClr val="FFCC00"/>
                </a:solidFill>
                <a:latin typeface="Quicksand"/>
                <a:ea typeface="Quicksand"/>
                <a:cs typeface="Quicksand"/>
                <a:sym typeface="Quicksand"/>
              </a:rPr>
            </a:br>
            <a:r>
              <a:rPr lang="en-US" sz="2500" dirty="0">
                <a:solidFill>
                  <a:srgbClr val="FFCC00"/>
                </a:solidFill>
                <a:latin typeface="Quicksand"/>
                <a:ea typeface="Quicksand"/>
                <a:cs typeface="Quicksand"/>
                <a:sym typeface="Quicksand"/>
              </a:rPr>
              <a:t>The objective of the project was to create Trek Controller, a mobile app that allows a user to remotely control a Trek Portal without the use of a mouse or keyboard.</a:t>
            </a:r>
          </a:p>
          <a:p>
            <a:pPr marL="0" marR="0" lvl="0" indent="0" algn="just" rtl="0">
              <a:lnSpc>
                <a:spcPct val="100000"/>
              </a:lnSpc>
              <a:spcBef>
                <a:spcPts val="560"/>
              </a:spcBef>
              <a:spcAft>
                <a:spcPts val="0"/>
              </a:spcAft>
              <a:buClr>
                <a:srgbClr val="FFCC00"/>
              </a:buClr>
              <a:buSzPct val="25000"/>
              <a:buFont typeface="Verdana"/>
              <a:buNone/>
            </a:pPr>
            <a:endParaRPr sz="3200" dirty="0">
              <a:solidFill>
                <a:srgbClr val="FFCC00"/>
              </a:solidFill>
              <a:latin typeface="Quicksand"/>
              <a:ea typeface="Quicksand"/>
              <a:cs typeface="Quicksand"/>
              <a:sym typeface="Quicksand"/>
            </a:endParaRPr>
          </a:p>
        </p:txBody>
      </p:sp>
      <p:sp>
        <p:nvSpPr>
          <p:cNvPr id="95" name="Shape 95"/>
          <p:cNvSpPr txBox="1">
            <a:spLocks noGrp="1"/>
          </p:cNvSpPr>
          <p:nvPr>
            <p:ph type="body" idx="2"/>
          </p:nvPr>
        </p:nvSpPr>
        <p:spPr>
          <a:xfrm>
            <a:off x="8643000" y="11126550"/>
            <a:ext cx="3745200" cy="1195200"/>
          </a:xfrm>
          <a:prstGeom prst="rect">
            <a:avLst/>
          </a:prstGeom>
          <a:noFill/>
          <a:ln>
            <a:noFill/>
          </a:ln>
        </p:spPr>
        <p:txBody>
          <a:bodyPr lIns="303025" tIns="151500" rIns="303025" bIns="151500" anchor="t" anchorCtr="0">
            <a:noAutofit/>
          </a:bodyPr>
          <a:lstStyle/>
          <a:p>
            <a:pPr marL="0" lvl="0" indent="0" algn="ctr" rtl="0">
              <a:lnSpc>
                <a:spcPct val="105000"/>
              </a:lnSpc>
              <a:spcBef>
                <a:spcPts val="0"/>
              </a:spcBef>
              <a:buNone/>
            </a:pPr>
            <a:r>
              <a:rPr lang="en-US" b="1">
                <a:solidFill>
                  <a:srgbClr val="FFCC00"/>
                </a:solidFill>
                <a:latin typeface="Quicksand"/>
                <a:ea typeface="Quicksand"/>
                <a:cs typeface="Quicksand"/>
                <a:sym typeface="Quicksand"/>
              </a:rPr>
              <a:t>How It Works</a:t>
            </a:r>
          </a:p>
        </p:txBody>
      </p:sp>
      <p:sp>
        <p:nvSpPr>
          <p:cNvPr id="96" name="Shape 96"/>
          <p:cNvSpPr txBox="1"/>
          <p:nvPr/>
        </p:nvSpPr>
        <p:spPr>
          <a:xfrm>
            <a:off x="17526000" y="1752600"/>
            <a:ext cx="3352800" cy="2971800"/>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300" b="0" i="0" u="none">
              <a:solidFill>
                <a:schemeClr val="dk1"/>
              </a:solidFill>
              <a:latin typeface="Times New Roman"/>
              <a:ea typeface="Times New Roman"/>
              <a:cs typeface="Times New Roman"/>
              <a:sym typeface="Times New Roman"/>
            </a:endParaRPr>
          </a:p>
        </p:txBody>
      </p:sp>
      <p:pic>
        <p:nvPicPr>
          <p:cNvPr id="97" name="Shape 97" descr="CalStateLAlogo_badge_white.png"/>
          <p:cNvPicPr preferRelativeResize="0"/>
          <p:nvPr/>
        </p:nvPicPr>
        <p:blipFill rotWithShape="1">
          <a:blip r:embed="rId4">
            <a:alphaModFix/>
          </a:blip>
          <a:srcRect/>
          <a:stretch/>
        </p:blipFill>
        <p:spPr>
          <a:xfrm>
            <a:off x="609600" y="1371600"/>
            <a:ext cx="2536800" cy="3156000"/>
          </a:xfrm>
          <a:prstGeom prst="rect">
            <a:avLst/>
          </a:prstGeom>
          <a:noFill/>
          <a:ln>
            <a:noFill/>
          </a:ln>
        </p:spPr>
      </p:pic>
      <p:pic>
        <p:nvPicPr>
          <p:cNvPr id="98" name="Shape 98"/>
          <p:cNvPicPr preferRelativeResize="0"/>
          <p:nvPr/>
        </p:nvPicPr>
        <p:blipFill rotWithShape="1">
          <a:blip r:embed="rId5">
            <a:alphaModFix/>
          </a:blip>
          <a:srcRect/>
          <a:stretch/>
        </p:blipFill>
        <p:spPr>
          <a:xfrm>
            <a:off x="16432212" y="2187575"/>
            <a:ext cx="4156200" cy="1371600"/>
          </a:xfrm>
          <a:prstGeom prst="rect">
            <a:avLst/>
          </a:prstGeom>
          <a:noFill/>
          <a:ln>
            <a:noFill/>
          </a:ln>
        </p:spPr>
      </p:pic>
      <p:sp>
        <p:nvSpPr>
          <p:cNvPr id="99" name="Shape 99"/>
          <p:cNvSpPr txBox="1"/>
          <p:nvPr/>
        </p:nvSpPr>
        <p:spPr>
          <a:xfrm>
            <a:off x="7246250" y="26566400"/>
            <a:ext cx="12921000" cy="5257800"/>
          </a:xfrm>
          <a:prstGeom prst="rect">
            <a:avLst/>
          </a:prstGeom>
          <a:noFill/>
          <a:ln>
            <a:noFill/>
          </a:ln>
        </p:spPr>
        <p:txBody>
          <a:bodyPr lIns="91425" tIns="91425" rIns="91425" bIns="91425" anchor="t" anchorCtr="0">
            <a:noAutofit/>
          </a:bodyPr>
          <a:lstStyle/>
          <a:p>
            <a:pPr lvl="0" algn="ctr" rtl="0">
              <a:spcBef>
                <a:spcPts val="0"/>
              </a:spcBef>
              <a:buNone/>
            </a:pPr>
            <a:r>
              <a:rPr lang="en-US" sz="2800" b="1" dirty="0">
                <a:solidFill>
                  <a:srgbClr val="FFCC00"/>
                </a:solidFill>
                <a:latin typeface="Quicksand"/>
                <a:ea typeface="Quicksand"/>
                <a:cs typeface="Quicksand"/>
                <a:sym typeface="Quicksand"/>
              </a:rPr>
              <a:t>Conclusion</a:t>
            </a:r>
          </a:p>
          <a:p>
            <a:pPr marL="0" lvl="0" indent="0" algn="just" rtl="0">
              <a:lnSpc>
                <a:spcPct val="115000"/>
              </a:lnSpc>
              <a:spcBef>
                <a:spcPts val="0"/>
              </a:spcBef>
              <a:buNone/>
            </a:pPr>
            <a:endParaRPr dirty="0">
              <a:solidFill>
                <a:srgbClr val="FFCC00"/>
              </a:solidFill>
              <a:latin typeface="Quicksand"/>
              <a:ea typeface="Quicksand"/>
              <a:cs typeface="Quicksand"/>
              <a:sym typeface="Quicksand"/>
            </a:endParaRPr>
          </a:p>
          <a:p>
            <a:pPr marL="0" lvl="0" indent="0" algn="just" rtl="0">
              <a:lnSpc>
                <a:spcPct val="115000"/>
              </a:lnSpc>
              <a:spcBef>
                <a:spcPts val="0"/>
              </a:spcBef>
              <a:spcAft>
                <a:spcPts val="0"/>
              </a:spcAft>
              <a:buNone/>
            </a:pPr>
            <a:r>
              <a:rPr lang="en-US" sz="2500" dirty="0">
                <a:solidFill>
                  <a:srgbClr val="FFCC00"/>
                </a:solidFill>
                <a:latin typeface="Quicksand"/>
                <a:ea typeface="Quicksand"/>
                <a:cs typeface="Quicksand"/>
                <a:sym typeface="Quicksand"/>
              </a:rPr>
              <a:t>We’ve designed the entire communication architecture of Trek Controller and integrated it into the prototype of JPL’s Trek Portal. For the back-end, we created our own control variables to read and issue move commands by piggybacking on the existing camera movement API to control what is seen on Trek Portal. The front-end work resulted in a user-friendly mobile controller that supports 8-way movement and zoom. The Queueing system was designed using a </a:t>
            </a:r>
            <a:r>
              <a:rPr lang="en-US" sz="2500" dirty="0" err="1">
                <a:solidFill>
                  <a:srgbClr val="FFCC00"/>
                </a:solidFill>
                <a:latin typeface="Quicksand"/>
                <a:ea typeface="Quicksand"/>
                <a:cs typeface="Quicksand"/>
                <a:sym typeface="Quicksand"/>
              </a:rPr>
              <a:t>mySQL</a:t>
            </a:r>
            <a:r>
              <a:rPr lang="en-US" sz="2500" dirty="0">
                <a:solidFill>
                  <a:srgbClr val="FFCC00"/>
                </a:solidFill>
                <a:latin typeface="Quicksand"/>
                <a:ea typeface="Quicksand"/>
                <a:cs typeface="Quicksand"/>
                <a:sym typeface="Quicksand"/>
              </a:rPr>
              <a:t> database to keep track of users and Trek Portal instances.</a:t>
            </a:r>
          </a:p>
          <a:p>
            <a:pPr marL="0" lvl="0" indent="0" algn="just" rtl="0">
              <a:lnSpc>
                <a:spcPct val="115000"/>
              </a:lnSpc>
              <a:spcBef>
                <a:spcPts val="0"/>
              </a:spcBef>
              <a:spcAft>
                <a:spcPts val="0"/>
              </a:spcAft>
              <a:buNone/>
            </a:pPr>
            <a:r>
              <a:rPr lang="en-US" sz="2500" dirty="0">
                <a:solidFill>
                  <a:srgbClr val="FFCC00"/>
                </a:solidFill>
                <a:latin typeface="Quicksand"/>
                <a:ea typeface="Quicksand"/>
                <a:cs typeface="Quicksand"/>
                <a:sym typeface="Quicksand"/>
              </a:rPr>
              <a:t> </a:t>
            </a:r>
          </a:p>
          <a:p>
            <a:pPr marL="0" lvl="0" indent="0" algn="just" rtl="0">
              <a:lnSpc>
                <a:spcPct val="115000"/>
              </a:lnSpc>
              <a:spcBef>
                <a:spcPts val="0"/>
              </a:spcBef>
              <a:buNone/>
            </a:pPr>
            <a:r>
              <a:rPr lang="en-US" sz="2500" dirty="0">
                <a:solidFill>
                  <a:srgbClr val="FFCC00"/>
                </a:solidFill>
                <a:latin typeface="Quicksand"/>
                <a:ea typeface="Quicksand"/>
                <a:cs typeface="Quicksand"/>
                <a:sym typeface="Quicksand"/>
              </a:rPr>
              <a:t>Additional features we would have liked to implement are the ability to bookmark locations and save screenshots to the mobile device of what is seen on Trek Portal</a:t>
            </a:r>
            <a:r>
              <a:rPr lang="en-US" sz="2600" dirty="0">
                <a:solidFill>
                  <a:srgbClr val="FFCC00"/>
                </a:solidFill>
                <a:latin typeface="Quicksand"/>
                <a:ea typeface="Quicksand"/>
                <a:cs typeface="Quicksand"/>
                <a:sym typeface="Quicksand"/>
              </a:rPr>
              <a:t>.</a:t>
            </a:r>
          </a:p>
        </p:txBody>
      </p:sp>
      <p:sp>
        <p:nvSpPr>
          <p:cNvPr id="100" name="Shape 100"/>
          <p:cNvSpPr txBox="1"/>
          <p:nvPr/>
        </p:nvSpPr>
        <p:spPr>
          <a:xfrm>
            <a:off x="6533700" y="5434050"/>
            <a:ext cx="13633500" cy="60885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US" sz="2800" b="1" dirty="0">
                <a:solidFill>
                  <a:srgbClr val="FFCC00"/>
                </a:solidFill>
                <a:latin typeface="Quicksand"/>
                <a:ea typeface="Quicksand"/>
                <a:cs typeface="Quicksand"/>
                <a:sym typeface="Quicksand"/>
              </a:rPr>
              <a:t>Implementation</a:t>
            </a:r>
          </a:p>
          <a:p>
            <a:pPr lvl="0" algn="just" rtl="0">
              <a:lnSpc>
                <a:spcPct val="105000"/>
              </a:lnSpc>
              <a:spcBef>
                <a:spcPts val="0"/>
              </a:spcBef>
              <a:buNone/>
            </a:pPr>
            <a:endParaRPr dirty="0">
              <a:solidFill>
                <a:srgbClr val="FFCC00"/>
              </a:solidFill>
              <a:latin typeface="Quicksand"/>
              <a:ea typeface="Quicksand"/>
              <a:cs typeface="Quicksand"/>
              <a:sym typeface="Quicksand"/>
            </a:endParaRPr>
          </a:p>
          <a:p>
            <a:pPr marL="457200" lvl="0" indent="-387350" algn="just" rtl="0">
              <a:lnSpc>
                <a:spcPct val="105000"/>
              </a:lnSpc>
              <a:spcBef>
                <a:spcPts val="0"/>
              </a:spcBef>
              <a:spcAft>
                <a:spcPts val="1000"/>
              </a:spcAft>
              <a:buClr>
                <a:srgbClr val="FFCC00"/>
              </a:buClr>
              <a:buSzPct val="100000"/>
              <a:buFont typeface="Quicksand"/>
              <a:buChar char="●"/>
            </a:pPr>
            <a:r>
              <a:rPr lang="en-US" sz="2500" dirty="0">
                <a:solidFill>
                  <a:srgbClr val="FFCC00"/>
                </a:solidFill>
                <a:latin typeface="Quicksand"/>
                <a:ea typeface="Quicksand"/>
                <a:cs typeface="Quicksand"/>
                <a:sym typeface="Quicksand"/>
              </a:rPr>
              <a:t>Agile Development: frequent testing periods allows for constant refining of design, features, and functionality</a:t>
            </a:r>
          </a:p>
          <a:p>
            <a:pPr marL="457200" lvl="0" indent="-387350" algn="just" rtl="0">
              <a:lnSpc>
                <a:spcPct val="105000"/>
              </a:lnSpc>
              <a:spcBef>
                <a:spcPts val="0"/>
              </a:spcBef>
              <a:spcAft>
                <a:spcPts val="1000"/>
              </a:spcAft>
              <a:buClr>
                <a:srgbClr val="FFCC00"/>
              </a:buClr>
              <a:buSzPct val="100000"/>
              <a:buFont typeface="Quicksand"/>
              <a:buChar char="●"/>
            </a:pPr>
            <a:r>
              <a:rPr lang="en-US" sz="2500" dirty="0">
                <a:solidFill>
                  <a:srgbClr val="FFCC00"/>
                </a:solidFill>
                <a:latin typeface="Quicksand"/>
                <a:ea typeface="Quicksand"/>
                <a:cs typeface="Quicksand"/>
                <a:sym typeface="Quicksand"/>
              </a:rPr>
              <a:t>Multi-Platform support: iOS for Apple devices and Web App for all mobile devices</a:t>
            </a:r>
          </a:p>
          <a:p>
            <a:pPr marL="457200" lvl="0" indent="-387350" algn="just" rtl="0">
              <a:lnSpc>
                <a:spcPct val="105000"/>
              </a:lnSpc>
              <a:spcBef>
                <a:spcPts val="0"/>
              </a:spcBef>
              <a:spcAft>
                <a:spcPts val="1000"/>
              </a:spcAft>
              <a:buClr>
                <a:srgbClr val="FFCC00"/>
              </a:buClr>
              <a:buSzPct val="100000"/>
              <a:buFont typeface="Quicksand"/>
              <a:buChar char="●"/>
            </a:pPr>
            <a:r>
              <a:rPr lang="en-US" sz="2500" dirty="0">
                <a:solidFill>
                  <a:srgbClr val="FFCC00"/>
                </a:solidFill>
                <a:latin typeface="Quicksand"/>
                <a:ea typeface="Quicksand"/>
                <a:cs typeface="Quicksand"/>
                <a:sym typeface="Quicksand"/>
              </a:rPr>
              <a:t>Custom Queueing system to handle multiple users with position status feedback</a:t>
            </a:r>
          </a:p>
          <a:p>
            <a:pPr marL="457200" lvl="0" indent="-387350" algn="just" rtl="0">
              <a:lnSpc>
                <a:spcPct val="105000"/>
              </a:lnSpc>
              <a:spcBef>
                <a:spcPts val="0"/>
              </a:spcBef>
              <a:spcAft>
                <a:spcPts val="1000"/>
              </a:spcAft>
              <a:buClr>
                <a:srgbClr val="FFCC00"/>
              </a:buClr>
              <a:buSzPct val="100000"/>
              <a:buFont typeface="Quicksand"/>
              <a:buChar char="●"/>
            </a:pPr>
            <a:r>
              <a:rPr lang="en-US" sz="2500" dirty="0">
                <a:solidFill>
                  <a:srgbClr val="FFCC00"/>
                </a:solidFill>
                <a:latin typeface="Quicksand"/>
                <a:ea typeface="Quicksand"/>
                <a:cs typeface="Quicksand"/>
                <a:sym typeface="Quicksand"/>
              </a:rPr>
              <a:t>Asynchronous </a:t>
            </a:r>
            <a:r>
              <a:rPr lang="en-US" sz="2500" dirty="0" err="1">
                <a:solidFill>
                  <a:srgbClr val="FFCC00"/>
                </a:solidFill>
                <a:latin typeface="Quicksand"/>
                <a:ea typeface="Quicksand"/>
                <a:cs typeface="Quicksand"/>
                <a:sym typeface="Quicksand"/>
              </a:rPr>
              <a:t>Javascript</a:t>
            </a:r>
            <a:r>
              <a:rPr lang="en-US" sz="2500" dirty="0">
                <a:solidFill>
                  <a:srgbClr val="FFCC00"/>
                </a:solidFill>
                <a:latin typeface="Quicksand"/>
                <a:ea typeface="Quicksand"/>
                <a:cs typeface="Quicksand"/>
                <a:sym typeface="Quicksand"/>
              </a:rPr>
              <a:t> and XML (AJAX): client-side script to send the user’s move commands from the Web App Trek Controller to the Command Server</a:t>
            </a:r>
          </a:p>
          <a:p>
            <a:pPr marL="457200" lvl="0" indent="-387350" algn="just" rtl="0">
              <a:lnSpc>
                <a:spcPct val="105000"/>
              </a:lnSpc>
              <a:spcBef>
                <a:spcPts val="0"/>
              </a:spcBef>
              <a:spcAft>
                <a:spcPts val="1000"/>
              </a:spcAft>
              <a:buClr>
                <a:srgbClr val="FFCC00"/>
              </a:buClr>
              <a:buSzPct val="100000"/>
              <a:buFont typeface="Quicksand"/>
              <a:buChar char="●"/>
            </a:pPr>
            <a:r>
              <a:rPr lang="en-US" sz="2500" dirty="0">
                <a:solidFill>
                  <a:srgbClr val="FFCC00"/>
                </a:solidFill>
                <a:latin typeface="Quicksand"/>
                <a:ea typeface="Quicksand"/>
                <a:cs typeface="Quicksand"/>
                <a:sym typeface="Quicksand"/>
              </a:rPr>
              <a:t>HTTP Requests: native HTTP communication protocols to send commands from iOS devices to the Command Server</a:t>
            </a:r>
          </a:p>
          <a:p>
            <a:pPr marL="457200" lvl="0" indent="-387350" algn="just" rtl="0">
              <a:lnSpc>
                <a:spcPct val="105000"/>
              </a:lnSpc>
              <a:spcBef>
                <a:spcPts val="0"/>
              </a:spcBef>
              <a:spcAft>
                <a:spcPts val="1000"/>
              </a:spcAft>
              <a:buClr>
                <a:srgbClr val="FFCC00"/>
              </a:buClr>
              <a:buSzPct val="100000"/>
              <a:buFont typeface="Quicksand"/>
              <a:buChar char="●"/>
            </a:pPr>
            <a:r>
              <a:rPr lang="en-US" sz="2500" dirty="0">
                <a:solidFill>
                  <a:srgbClr val="FFCC00"/>
                </a:solidFill>
                <a:latin typeface="Quicksand"/>
                <a:ea typeface="Quicksand"/>
                <a:cs typeface="Quicksand"/>
                <a:sym typeface="Quicksand"/>
              </a:rPr>
              <a:t>Server Sent Events (SSE): </a:t>
            </a:r>
            <a:r>
              <a:rPr lang="en-US" sz="2500" dirty="0" err="1">
                <a:solidFill>
                  <a:srgbClr val="FFCC00"/>
                </a:solidFill>
                <a:latin typeface="Quicksand"/>
                <a:ea typeface="Quicksand"/>
                <a:cs typeface="Quicksand"/>
                <a:sym typeface="Quicksand"/>
              </a:rPr>
              <a:t>uni</a:t>
            </a:r>
            <a:r>
              <a:rPr lang="en-US" sz="2500" dirty="0">
                <a:solidFill>
                  <a:srgbClr val="FFCC00"/>
                </a:solidFill>
                <a:latin typeface="Quicksand"/>
                <a:ea typeface="Quicksand"/>
                <a:cs typeface="Quicksand"/>
                <a:sym typeface="Quicksand"/>
              </a:rPr>
              <a:t>-directional communication protocol that uses HTTP to push the user’s move commands from the Command Server to Trek Portal in real time</a:t>
            </a:r>
          </a:p>
        </p:txBody>
      </p:sp>
      <p:sp>
        <p:nvSpPr>
          <p:cNvPr id="101" name="Shape 101"/>
          <p:cNvSpPr/>
          <p:nvPr/>
        </p:nvSpPr>
        <p:spPr>
          <a:xfrm rot="-5400000">
            <a:off x="2926019" y="17847822"/>
            <a:ext cx="928619" cy="1813462"/>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EFEFEF"/>
          </a:solidFill>
          <a:ln w="38100" cap="flat" cmpd="sng">
            <a:solidFill>
              <a:srgbClr val="999FA9"/>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2" name="Shape 102"/>
          <p:cNvSpPr/>
          <p:nvPr/>
        </p:nvSpPr>
        <p:spPr>
          <a:xfrm>
            <a:off x="2962967" y="20891820"/>
            <a:ext cx="854717" cy="1890334"/>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EFEFEF"/>
          </a:solidFill>
          <a:ln w="38100" cap="flat" cmpd="sng">
            <a:solidFill>
              <a:srgbClr val="999FA9"/>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103" name="Shape 103"/>
          <p:cNvPicPr preferRelativeResize="0"/>
          <p:nvPr/>
        </p:nvPicPr>
        <p:blipFill rotWithShape="1">
          <a:blip r:embed="rId6">
            <a:alphaModFix/>
          </a:blip>
          <a:srcRect/>
          <a:stretch/>
        </p:blipFill>
        <p:spPr>
          <a:xfrm>
            <a:off x="2756349" y="18376738"/>
            <a:ext cx="1270444" cy="767861"/>
          </a:xfrm>
          <a:prstGeom prst="rect">
            <a:avLst/>
          </a:prstGeom>
          <a:noFill/>
          <a:ln>
            <a:noFill/>
          </a:ln>
        </p:spPr>
      </p:pic>
      <p:pic>
        <p:nvPicPr>
          <p:cNvPr id="104" name="Shape 104"/>
          <p:cNvPicPr preferRelativeResize="0"/>
          <p:nvPr/>
        </p:nvPicPr>
        <p:blipFill rotWithShape="1">
          <a:blip r:embed="rId7">
            <a:alphaModFix/>
          </a:blip>
          <a:srcRect t="1890" b="-1889"/>
          <a:stretch/>
        </p:blipFill>
        <p:spPr>
          <a:xfrm>
            <a:off x="3038996" y="21183103"/>
            <a:ext cx="702680" cy="1343648"/>
          </a:xfrm>
          <a:prstGeom prst="rect">
            <a:avLst/>
          </a:prstGeom>
          <a:noFill/>
          <a:ln>
            <a:noFill/>
          </a:ln>
        </p:spPr>
      </p:pic>
      <p:pic>
        <p:nvPicPr>
          <p:cNvPr id="105" name="Shape 105"/>
          <p:cNvPicPr preferRelativeResize="0"/>
          <p:nvPr/>
        </p:nvPicPr>
        <p:blipFill>
          <a:blip r:embed="rId8">
            <a:alphaModFix/>
          </a:blip>
          <a:stretch>
            <a:fillRect/>
          </a:stretch>
        </p:blipFill>
        <p:spPr>
          <a:xfrm>
            <a:off x="2817450" y="12474150"/>
            <a:ext cx="2786701" cy="1627324"/>
          </a:xfrm>
          <a:prstGeom prst="rect">
            <a:avLst/>
          </a:prstGeom>
          <a:noFill/>
          <a:ln>
            <a:noFill/>
          </a:ln>
        </p:spPr>
      </p:pic>
      <p:sp>
        <p:nvSpPr>
          <p:cNvPr id="106" name="Shape 106"/>
          <p:cNvSpPr txBox="1"/>
          <p:nvPr/>
        </p:nvSpPr>
        <p:spPr>
          <a:xfrm>
            <a:off x="609550" y="26596025"/>
            <a:ext cx="5924100" cy="5257800"/>
          </a:xfrm>
          <a:prstGeom prst="rect">
            <a:avLst/>
          </a:prstGeom>
          <a:noFill/>
          <a:ln>
            <a:noFill/>
          </a:ln>
        </p:spPr>
        <p:txBody>
          <a:bodyPr lIns="91425" tIns="91425" rIns="91425" bIns="91425" anchor="t" anchorCtr="0">
            <a:noAutofit/>
          </a:bodyPr>
          <a:lstStyle/>
          <a:p>
            <a:pPr lvl="0" algn="ctr" rtl="0">
              <a:spcBef>
                <a:spcPts val="0"/>
              </a:spcBef>
              <a:buNone/>
            </a:pPr>
            <a:r>
              <a:rPr lang="en-US" sz="2800" b="1" dirty="0">
                <a:solidFill>
                  <a:srgbClr val="FFCC00"/>
                </a:solidFill>
                <a:latin typeface="Quicksand"/>
                <a:ea typeface="Quicksand"/>
                <a:cs typeface="Quicksand"/>
                <a:sym typeface="Quicksand"/>
              </a:rPr>
              <a:t>Interaction Performance</a:t>
            </a:r>
          </a:p>
          <a:p>
            <a:pPr lvl="0" algn="just" rtl="0">
              <a:lnSpc>
                <a:spcPct val="105000"/>
              </a:lnSpc>
              <a:spcBef>
                <a:spcPts val="0"/>
              </a:spcBef>
              <a:spcAft>
                <a:spcPts val="1000"/>
              </a:spcAft>
              <a:buNone/>
            </a:pPr>
            <a:endParaRPr dirty="0">
              <a:solidFill>
                <a:srgbClr val="FFCC00"/>
              </a:solidFill>
              <a:latin typeface="Quicksand"/>
              <a:ea typeface="Quicksand"/>
              <a:cs typeface="Quicksand"/>
              <a:sym typeface="Quicksand"/>
            </a:endParaRPr>
          </a:p>
          <a:p>
            <a:pPr marL="457200" lvl="0" indent="-387350" algn="just" rtl="0">
              <a:lnSpc>
                <a:spcPct val="105000"/>
              </a:lnSpc>
              <a:spcBef>
                <a:spcPts val="0"/>
              </a:spcBef>
              <a:spcAft>
                <a:spcPts val="1000"/>
              </a:spcAft>
              <a:buClr>
                <a:srgbClr val="FFCC00"/>
              </a:buClr>
              <a:buSzPct val="100000"/>
              <a:buFont typeface="Quicksand"/>
              <a:buChar char="●"/>
            </a:pPr>
            <a:r>
              <a:rPr lang="en-US" sz="2500" dirty="0">
                <a:solidFill>
                  <a:srgbClr val="FFCC00"/>
                </a:solidFill>
                <a:latin typeface="Quicksand"/>
                <a:ea typeface="Quicksand"/>
                <a:cs typeface="Quicksand"/>
                <a:sym typeface="Quicksand"/>
              </a:rPr>
              <a:t>Latency: average time to send a user’s move command from Trek Controller to the server is on average less than 20 milliseconds over </a:t>
            </a:r>
            <a:r>
              <a:rPr lang="en-US" sz="2500" dirty="0" err="1">
                <a:solidFill>
                  <a:srgbClr val="FFCC00"/>
                </a:solidFill>
                <a:latin typeface="Quicksand"/>
                <a:ea typeface="Quicksand"/>
                <a:cs typeface="Quicksand"/>
                <a:sym typeface="Quicksand"/>
              </a:rPr>
              <a:t>WiFi</a:t>
            </a:r>
            <a:endParaRPr lang="en-US" sz="2500" dirty="0">
              <a:solidFill>
                <a:srgbClr val="FFCC00"/>
              </a:solidFill>
              <a:latin typeface="Quicksand"/>
              <a:ea typeface="Quicksand"/>
              <a:cs typeface="Quicksand"/>
              <a:sym typeface="Quicksand"/>
            </a:endParaRPr>
          </a:p>
          <a:p>
            <a:pPr marL="457200" lvl="0" indent="-387350" algn="just" rtl="0">
              <a:lnSpc>
                <a:spcPct val="105000"/>
              </a:lnSpc>
              <a:spcBef>
                <a:spcPts val="0"/>
              </a:spcBef>
              <a:spcAft>
                <a:spcPts val="1000"/>
              </a:spcAft>
              <a:buClr>
                <a:srgbClr val="FFCC00"/>
              </a:buClr>
              <a:buSzPct val="100000"/>
              <a:buFont typeface="Quicksand"/>
              <a:buChar char="●"/>
            </a:pPr>
            <a:r>
              <a:rPr lang="en-US" sz="2500" dirty="0">
                <a:solidFill>
                  <a:srgbClr val="FFCC00"/>
                </a:solidFill>
                <a:latin typeface="Quicksand"/>
                <a:ea typeface="Quicksand"/>
                <a:cs typeface="Quicksand"/>
                <a:sym typeface="Quicksand"/>
              </a:rPr>
              <a:t>Disconnects: no extraneous disconnects reported; with usual cases, SSE automatically attempts to reconnect after an administrator-defined time</a:t>
            </a:r>
          </a:p>
        </p:txBody>
      </p:sp>
      <p:pic>
        <p:nvPicPr>
          <p:cNvPr id="107" name="Shape 107"/>
          <p:cNvPicPr preferRelativeResize="0"/>
          <p:nvPr/>
        </p:nvPicPr>
        <p:blipFill>
          <a:blip r:embed="rId9">
            <a:alphaModFix/>
          </a:blip>
          <a:stretch>
            <a:fillRect/>
          </a:stretch>
        </p:blipFill>
        <p:spPr>
          <a:xfrm>
            <a:off x="11792875" y="19109575"/>
            <a:ext cx="2637899" cy="2637899"/>
          </a:xfrm>
          <a:prstGeom prst="rect">
            <a:avLst/>
          </a:prstGeom>
          <a:noFill/>
          <a:ln>
            <a:noFill/>
          </a:ln>
        </p:spPr>
      </p:pic>
      <p:cxnSp>
        <p:nvCxnSpPr>
          <p:cNvPr id="108" name="Shape 108"/>
          <p:cNvCxnSpPr/>
          <p:nvPr/>
        </p:nvCxnSpPr>
        <p:spPr>
          <a:xfrm>
            <a:off x="4778825" y="19380875"/>
            <a:ext cx="2376600" cy="1748400"/>
          </a:xfrm>
          <a:prstGeom prst="straightConnector1">
            <a:avLst/>
          </a:prstGeom>
          <a:noFill/>
          <a:ln w="28575" cap="flat" cmpd="sng">
            <a:solidFill>
              <a:srgbClr val="CCCCCC"/>
            </a:solidFill>
            <a:prstDash val="dash"/>
            <a:round/>
            <a:headEnd type="stealth" w="lg" len="lg"/>
            <a:tailEnd type="none" w="lg" len="lg"/>
          </a:ln>
        </p:spPr>
      </p:cxnSp>
      <p:cxnSp>
        <p:nvCxnSpPr>
          <p:cNvPr id="109" name="Shape 109"/>
          <p:cNvCxnSpPr/>
          <p:nvPr/>
        </p:nvCxnSpPr>
        <p:spPr>
          <a:xfrm rot="10800000" flipH="1">
            <a:off x="7246250" y="21167875"/>
            <a:ext cx="4303800" cy="1200"/>
          </a:xfrm>
          <a:prstGeom prst="straightConnector1">
            <a:avLst/>
          </a:prstGeom>
          <a:noFill/>
          <a:ln w="28575" cap="flat" cmpd="sng">
            <a:solidFill>
              <a:srgbClr val="CCCCCC"/>
            </a:solidFill>
            <a:prstDash val="dash"/>
            <a:round/>
            <a:headEnd type="none" w="lg" len="lg"/>
            <a:tailEnd type="none" w="lg" len="lg"/>
          </a:ln>
        </p:spPr>
      </p:cxnSp>
      <p:cxnSp>
        <p:nvCxnSpPr>
          <p:cNvPr id="110" name="Shape 110"/>
          <p:cNvCxnSpPr/>
          <p:nvPr/>
        </p:nvCxnSpPr>
        <p:spPr>
          <a:xfrm rot="10800000" flipH="1">
            <a:off x="4194625" y="20203750"/>
            <a:ext cx="2924700" cy="1277400"/>
          </a:xfrm>
          <a:prstGeom prst="straightConnector1">
            <a:avLst/>
          </a:prstGeom>
          <a:noFill/>
          <a:ln w="38100" cap="flat" cmpd="sng">
            <a:solidFill>
              <a:srgbClr val="FFFFFF"/>
            </a:solidFill>
            <a:prstDash val="solid"/>
            <a:round/>
            <a:headEnd type="none" w="lg" len="lg"/>
            <a:tailEnd type="none" w="lg" len="lg"/>
          </a:ln>
        </p:spPr>
      </p:cxnSp>
      <p:cxnSp>
        <p:nvCxnSpPr>
          <p:cNvPr id="111" name="Shape 111"/>
          <p:cNvCxnSpPr/>
          <p:nvPr/>
        </p:nvCxnSpPr>
        <p:spPr>
          <a:xfrm>
            <a:off x="4702625" y="18390275"/>
            <a:ext cx="2452800" cy="1813500"/>
          </a:xfrm>
          <a:prstGeom prst="straightConnector1">
            <a:avLst/>
          </a:prstGeom>
          <a:noFill/>
          <a:ln w="38100" cap="flat" cmpd="sng">
            <a:solidFill>
              <a:srgbClr val="FFFFFF"/>
            </a:solidFill>
            <a:prstDash val="solid"/>
            <a:round/>
            <a:headEnd type="none" w="lg" len="lg"/>
            <a:tailEnd type="none" w="lg" len="lg"/>
          </a:ln>
        </p:spPr>
      </p:cxnSp>
      <p:cxnSp>
        <p:nvCxnSpPr>
          <p:cNvPr id="112" name="Shape 112"/>
          <p:cNvCxnSpPr/>
          <p:nvPr/>
        </p:nvCxnSpPr>
        <p:spPr>
          <a:xfrm>
            <a:off x="7119325" y="20203725"/>
            <a:ext cx="4472700" cy="24000"/>
          </a:xfrm>
          <a:prstGeom prst="straightConnector1">
            <a:avLst/>
          </a:prstGeom>
          <a:noFill/>
          <a:ln w="38100" cap="flat" cmpd="sng">
            <a:solidFill>
              <a:srgbClr val="FFFFFF"/>
            </a:solidFill>
            <a:prstDash val="solid"/>
            <a:round/>
            <a:headEnd type="none" w="lg" len="lg"/>
            <a:tailEnd type="stealth" w="lg" len="lg"/>
          </a:ln>
        </p:spPr>
      </p:cxnSp>
      <p:sp>
        <p:nvSpPr>
          <p:cNvPr id="113" name="Shape 113"/>
          <p:cNvSpPr txBox="1"/>
          <p:nvPr/>
        </p:nvSpPr>
        <p:spPr>
          <a:xfrm>
            <a:off x="7597675" y="19692250"/>
            <a:ext cx="3516000" cy="580500"/>
          </a:xfrm>
          <a:prstGeom prst="rect">
            <a:avLst/>
          </a:prstGeom>
          <a:noFill/>
          <a:ln>
            <a:noFill/>
          </a:ln>
        </p:spPr>
        <p:txBody>
          <a:bodyPr lIns="91425" tIns="91425" rIns="91425" bIns="91425" anchor="t" anchorCtr="0">
            <a:noAutofit/>
          </a:bodyPr>
          <a:lstStyle/>
          <a:p>
            <a:pPr lvl="0" algn="ctr">
              <a:spcBef>
                <a:spcPts val="0"/>
              </a:spcBef>
              <a:buNone/>
            </a:pPr>
            <a:r>
              <a:rPr lang="en-US" sz="2000">
                <a:solidFill>
                  <a:srgbClr val="FFFFFF"/>
                </a:solidFill>
                <a:latin typeface="Quicksand"/>
                <a:ea typeface="Quicksand"/>
                <a:cs typeface="Quicksand"/>
                <a:sym typeface="Quicksand"/>
              </a:rPr>
              <a:t>1 </a:t>
            </a:r>
            <a:r>
              <a:rPr lang="en-US" sz="2000" b="1">
                <a:solidFill>
                  <a:srgbClr val="FFFFFF"/>
                </a:solidFill>
                <a:latin typeface="Quicksand"/>
                <a:ea typeface="Quicksand"/>
                <a:cs typeface="Quicksand"/>
                <a:sym typeface="Quicksand"/>
              </a:rPr>
              <a:t>Send</a:t>
            </a:r>
            <a:r>
              <a:rPr lang="en-US" sz="2000">
                <a:solidFill>
                  <a:srgbClr val="FFFFFF"/>
                </a:solidFill>
                <a:latin typeface="Quicksand"/>
                <a:ea typeface="Quicksand"/>
                <a:cs typeface="Quicksand"/>
                <a:sym typeface="Quicksand"/>
              </a:rPr>
              <a:t> Commands</a:t>
            </a:r>
          </a:p>
        </p:txBody>
      </p:sp>
      <p:sp>
        <p:nvSpPr>
          <p:cNvPr id="114" name="Shape 114"/>
          <p:cNvSpPr txBox="1"/>
          <p:nvPr/>
        </p:nvSpPr>
        <p:spPr>
          <a:xfrm>
            <a:off x="7234825" y="21172762"/>
            <a:ext cx="4241700" cy="453600"/>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rgbClr val="CCCCCC"/>
                </a:solidFill>
                <a:latin typeface="Quicksand"/>
                <a:ea typeface="Quicksand"/>
                <a:cs typeface="Quicksand"/>
                <a:sym typeface="Quicksand"/>
              </a:rPr>
              <a:t>4 Grant access OR Send wait status</a:t>
            </a:r>
          </a:p>
        </p:txBody>
      </p:sp>
      <p:sp>
        <p:nvSpPr>
          <p:cNvPr id="115" name="Shape 115"/>
          <p:cNvSpPr txBox="1"/>
          <p:nvPr/>
        </p:nvSpPr>
        <p:spPr>
          <a:xfrm>
            <a:off x="7931100" y="12459650"/>
            <a:ext cx="3352800" cy="453600"/>
          </a:xfrm>
          <a:prstGeom prst="rect">
            <a:avLst/>
          </a:prstGeom>
          <a:noFill/>
          <a:ln>
            <a:noFill/>
          </a:ln>
        </p:spPr>
        <p:txBody>
          <a:bodyPr lIns="91425" tIns="91425" rIns="91425" bIns="91425" anchor="t" anchorCtr="0">
            <a:noAutofit/>
          </a:bodyPr>
          <a:lstStyle/>
          <a:p>
            <a:pPr lvl="0" algn="ctr">
              <a:spcBef>
                <a:spcPts val="0"/>
              </a:spcBef>
              <a:buNone/>
            </a:pPr>
            <a:r>
              <a:rPr lang="en-US" sz="2000">
                <a:solidFill>
                  <a:srgbClr val="FFFFFF"/>
                </a:solidFill>
                <a:latin typeface="Quicksand"/>
                <a:ea typeface="Quicksand"/>
                <a:cs typeface="Quicksand"/>
                <a:sym typeface="Quicksand"/>
              </a:rPr>
              <a:t>4 Request specific Images</a:t>
            </a:r>
          </a:p>
        </p:txBody>
      </p:sp>
      <p:cxnSp>
        <p:nvCxnSpPr>
          <p:cNvPr id="116" name="Shape 116"/>
          <p:cNvCxnSpPr/>
          <p:nvPr/>
        </p:nvCxnSpPr>
        <p:spPr>
          <a:xfrm rot="10800000">
            <a:off x="7182000" y="12920400"/>
            <a:ext cx="4851000" cy="21000"/>
          </a:xfrm>
          <a:prstGeom prst="straightConnector1">
            <a:avLst/>
          </a:prstGeom>
          <a:noFill/>
          <a:ln w="38100" cap="flat" cmpd="sng">
            <a:solidFill>
              <a:srgbClr val="FFFFFF"/>
            </a:solidFill>
            <a:prstDash val="solid"/>
            <a:round/>
            <a:headEnd type="stealth" w="lg" len="lg"/>
            <a:tailEnd type="none" w="lg" len="lg"/>
          </a:ln>
        </p:spPr>
      </p:cxnSp>
      <p:sp>
        <p:nvSpPr>
          <p:cNvPr id="117" name="Shape 117"/>
          <p:cNvSpPr txBox="1"/>
          <p:nvPr/>
        </p:nvSpPr>
        <p:spPr>
          <a:xfrm rot="2561768">
            <a:off x="8340853" y="15979190"/>
            <a:ext cx="2638509" cy="453447"/>
          </a:xfrm>
          <a:prstGeom prst="rect">
            <a:avLst/>
          </a:prstGeom>
          <a:noFill/>
          <a:ln>
            <a:noFill/>
          </a:ln>
        </p:spPr>
        <p:txBody>
          <a:bodyPr lIns="91425" tIns="91425" rIns="91425" bIns="91425" anchor="t" anchorCtr="0">
            <a:noAutofit/>
          </a:bodyPr>
          <a:lstStyle/>
          <a:p>
            <a:pPr lvl="0" algn="ctr" rtl="0">
              <a:spcBef>
                <a:spcPts val="0"/>
              </a:spcBef>
              <a:buNone/>
            </a:pPr>
            <a:r>
              <a:rPr lang="en-US" sz="2000">
                <a:solidFill>
                  <a:srgbClr val="FFFFFF"/>
                </a:solidFill>
                <a:latin typeface="Quicksand"/>
                <a:ea typeface="Quicksand"/>
                <a:cs typeface="Quicksand"/>
                <a:sym typeface="Quicksand"/>
              </a:rPr>
              <a:t>2 </a:t>
            </a:r>
            <a:r>
              <a:rPr lang="en-US" sz="2000" b="1">
                <a:solidFill>
                  <a:srgbClr val="FFFFFF"/>
                </a:solidFill>
                <a:latin typeface="Quicksand"/>
                <a:ea typeface="Quicksand"/>
                <a:cs typeface="Quicksand"/>
                <a:sym typeface="Quicksand"/>
              </a:rPr>
              <a:t>Push</a:t>
            </a:r>
            <a:r>
              <a:rPr lang="en-US" sz="2000">
                <a:solidFill>
                  <a:srgbClr val="FFFFFF"/>
                </a:solidFill>
                <a:latin typeface="Quicksand"/>
                <a:ea typeface="Quicksand"/>
                <a:cs typeface="Quicksand"/>
                <a:sym typeface="Quicksand"/>
              </a:rPr>
              <a:t> Commands</a:t>
            </a:r>
          </a:p>
        </p:txBody>
      </p:sp>
      <p:cxnSp>
        <p:nvCxnSpPr>
          <p:cNvPr id="118" name="Shape 118"/>
          <p:cNvCxnSpPr/>
          <p:nvPr/>
        </p:nvCxnSpPr>
        <p:spPr>
          <a:xfrm rot="10800000" flipH="1">
            <a:off x="4194625" y="21205450"/>
            <a:ext cx="2979000" cy="1342500"/>
          </a:xfrm>
          <a:prstGeom prst="straightConnector1">
            <a:avLst/>
          </a:prstGeom>
          <a:noFill/>
          <a:ln w="28575" cap="flat" cmpd="sng">
            <a:solidFill>
              <a:srgbClr val="CCCCCC"/>
            </a:solidFill>
            <a:prstDash val="dash"/>
            <a:round/>
            <a:headEnd type="stealth" w="lg" len="lg"/>
            <a:tailEnd type="none" w="lg" len="lg"/>
          </a:ln>
        </p:spPr>
      </p:cxnSp>
      <p:sp>
        <p:nvSpPr>
          <p:cNvPr id="119" name="Shape 119"/>
          <p:cNvSpPr txBox="1"/>
          <p:nvPr/>
        </p:nvSpPr>
        <p:spPr>
          <a:xfrm>
            <a:off x="2202012" y="19273375"/>
            <a:ext cx="2376600" cy="680100"/>
          </a:xfrm>
          <a:prstGeom prst="rect">
            <a:avLst/>
          </a:prstGeom>
          <a:noFill/>
          <a:ln>
            <a:noFill/>
          </a:ln>
        </p:spPr>
        <p:txBody>
          <a:bodyPr lIns="91425" tIns="91425" rIns="91425" bIns="91425" anchor="t" anchorCtr="0">
            <a:noAutofit/>
          </a:bodyPr>
          <a:lstStyle/>
          <a:p>
            <a:pPr lvl="0" algn="ctr" rtl="0">
              <a:spcBef>
                <a:spcPts val="0"/>
              </a:spcBef>
              <a:buNone/>
            </a:pPr>
            <a:r>
              <a:rPr lang="en-US" sz="1600">
                <a:solidFill>
                  <a:srgbClr val="FFCC00"/>
                </a:solidFill>
                <a:latin typeface="Quicksand"/>
                <a:ea typeface="Quicksand"/>
                <a:cs typeface="Quicksand"/>
                <a:sym typeface="Quicksand"/>
              </a:rPr>
              <a:t>Trek Controller</a:t>
            </a:r>
          </a:p>
          <a:p>
            <a:pPr lvl="0" algn="ctr" rtl="0">
              <a:spcBef>
                <a:spcPts val="0"/>
              </a:spcBef>
              <a:buNone/>
            </a:pPr>
            <a:r>
              <a:rPr lang="en-US" sz="1600">
                <a:solidFill>
                  <a:srgbClr val="FFCC00"/>
                </a:solidFill>
                <a:latin typeface="Quicksand"/>
                <a:ea typeface="Quicksand"/>
                <a:cs typeface="Quicksand"/>
                <a:sym typeface="Quicksand"/>
              </a:rPr>
              <a:t>- Joystick Mode</a:t>
            </a:r>
          </a:p>
        </p:txBody>
      </p:sp>
      <p:sp>
        <p:nvSpPr>
          <p:cNvPr id="120" name="Shape 120"/>
          <p:cNvSpPr txBox="1"/>
          <p:nvPr/>
        </p:nvSpPr>
        <p:spPr>
          <a:xfrm>
            <a:off x="2202012" y="22813600"/>
            <a:ext cx="2376600" cy="680100"/>
          </a:xfrm>
          <a:prstGeom prst="rect">
            <a:avLst/>
          </a:prstGeom>
          <a:noFill/>
          <a:ln>
            <a:noFill/>
          </a:ln>
        </p:spPr>
        <p:txBody>
          <a:bodyPr lIns="91425" tIns="91425" rIns="91425" bIns="91425" anchor="t" anchorCtr="0">
            <a:noAutofit/>
          </a:bodyPr>
          <a:lstStyle/>
          <a:p>
            <a:pPr lvl="0" algn="ctr" rtl="0">
              <a:spcBef>
                <a:spcPts val="0"/>
              </a:spcBef>
              <a:buNone/>
            </a:pPr>
            <a:r>
              <a:rPr lang="en-US" sz="1600">
                <a:solidFill>
                  <a:srgbClr val="FFCC00"/>
                </a:solidFill>
                <a:latin typeface="Quicksand"/>
                <a:ea typeface="Quicksand"/>
                <a:cs typeface="Quicksand"/>
                <a:sym typeface="Quicksand"/>
              </a:rPr>
              <a:t>Trek Controller</a:t>
            </a:r>
          </a:p>
          <a:p>
            <a:pPr lvl="0" algn="ctr" rtl="0">
              <a:spcBef>
                <a:spcPts val="0"/>
              </a:spcBef>
              <a:buNone/>
            </a:pPr>
            <a:r>
              <a:rPr lang="en-US" sz="1600">
                <a:solidFill>
                  <a:srgbClr val="FFCC00"/>
                </a:solidFill>
                <a:latin typeface="Quicksand"/>
                <a:ea typeface="Quicksand"/>
                <a:cs typeface="Quicksand"/>
                <a:sym typeface="Quicksand"/>
              </a:rPr>
              <a:t>- Touch-Swipe Mode</a:t>
            </a:r>
          </a:p>
        </p:txBody>
      </p:sp>
      <p:sp>
        <p:nvSpPr>
          <p:cNvPr id="121" name="Shape 121"/>
          <p:cNvSpPr txBox="1"/>
          <p:nvPr/>
        </p:nvSpPr>
        <p:spPr>
          <a:xfrm>
            <a:off x="12419800" y="14596250"/>
            <a:ext cx="2637900" cy="680100"/>
          </a:xfrm>
          <a:prstGeom prst="rect">
            <a:avLst/>
          </a:prstGeom>
          <a:noFill/>
          <a:ln>
            <a:noFill/>
          </a:ln>
        </p:spPr>
        <p:txBody>
          <a:bodyPr lIns="91425" tIns="91425" rIns="91425" bIns="91425" anchor="t" anchorCtr="0">
            <a:noAutofit/>
          </a:bodyPr>
          <a:lstStyle/>
          <a:p>
            <a:pPr lvl="0" algn="ctr" rtl="0">
              <a:spcBef>
                <a:spcPts val="0"/>
              </a:spcBef>
              <a:buNone/>
            </a:pPr>
            <a:r>
              <a:rPr lang="en-US" sz="1600" dirty="0">
                <a:solidFill>
                  <a:srgbClr val="FFCC00"/>
                </a:solidFill>
                <a:latin typeface="Quicksand"/>
                <a:ea typeface="Quicksand"/>
                <a:cs typeface="Quicksand"/>
                <a:sym typeface="Quicksand"/>
              </a:rPr>
              <a:t>Content Delivery Network - holds images</a:t>
            </a:r>
          </a:p>
        </p:txBody>
      </p:sp>
      <p:sp>
        <p:nvSpPr>
          <p:cNvPr id="122" name="Shape 122"/>
          <p:cNvSpPr txBox="1"/>
          <p:nvPr/>
        </p:nvSpPr>
        <p:spPr>
          <a:xfrm>
            <a:off x="10985691" y="21590025"/>
            <a:ext cx="4241700" cy="680100"/>
          </a:xfrm>
          <a:prstGeom prst="rect">
            <a:avLst/>
          </a:prstGeom>
          <a:noFill/>
          <a:ln>
            <a:noFill/>
          </a:ln>
        </p:spPr>
        <p:txBody>
          <a:bodyPr lIns="91425" tIns="91425" rIns="91425" bIns="91425" anchor="t" anchorCtr="0">
            <a:noAutofit/>
          </a:bodyPr>
          <a:lstStyle/>
          <a:p>
            <a:pPr lvl="0" algn="ctr" rtl="0">
              <a:spcBef>
                <a:spcPts val="0"/>
              </a:spcBef>
              <a:buNone/>
            </a:pPr>
            <a:r>
              <a:rPr lang="en-US" sz="1600" dirty="0">
                <a:solidFill>
                  <a:srgbClr val="FFCC00"/>
                </a:solidFill>
                <a:latin typeface="Quicksand"/>
                <a:ea typeface="Quicksand"/>
                <a:cs typeface="Quicksand"/>
                <a:sym typeface="Quicksand"/>
              </a:rPr>
              <a:t>Server - hosts the Trek Controller app and the Queue system</a:t>
            </a:r>
          </a:p>
        </p:txBody>
      </p:sp>
      <p:sp>
        <p:nvSpPr>
          <p:cNvPr id="123" name="Shape 123"/>
          <p:cNvSpPr txBox="1"/>
          <p:nvPr/>
        </p:nvSpPr>
        <p:spPr>
          <a:xfrm>
            <a:off x="1673187" y="14969450"/>
            <a:ext cx="3516000" cy="680100"/>
          </a:xfrm>
          <a:prstGeom prst="rect">
            <a:avLst/>
          </a:prstGeom>
          <a:noFill/>
          <a:ln>
            <a:noFill/>
          </a:ln>
        </p:spPr>
        <p:txBody>
          <a:bodyPr lIns="91425" tIns="91425" rIns="91425" bIns="91425" anchor="t" anchorCtr="0">
            <a:noAutofit/>
          </a:bodyPr>
          <a:lstStyle/>
          <a:p>
            <a:pPr lvl="0" algn="ctr" rtl="0">
              <a:spcBef>
                <a:spcPts val="0"/>
              </a:spcBef>
              <a:buNone/>
            </a:pPr>
            <a:r>
              <a:rPr lang="en-US" sz="1600" dirty="0">
                <a:solidFill>
                  <a:srgbClr val="FFCC00"/>
                </a:solidFill>
                <a:latin typeface="Quicksand"/>
                <a:ea typeface="Quicksand"/>
                <a:cs typeface="Quicksand"/>
                <a:sym typeface="Quicksand"/>
              </a:rPr>
              <a:t>Browser and Server </a:t>
            </a:r>
          </a:p>
          <a:p>
            <a:pPr lvl="0" algn="ctr" rtl="0">
              <a:spcBef>
                <a:spcPts val="0"/>
              </a:spcBef>
              <a:buNone/>
            </a:pPr>
            <a:r>
              <a:rPr lang="en-US" sz="1600" dirty="0">
                <a:solidFill>
                  <a:srgbClr val="FFCC00"/>
                </a:solidFill>
                <a:latin typeface="Quicksand"/>
                <a:ea typeface="Quicksand"/>
                <a:cs typeface="Quicksand"/>
                <a:sym typeface="Quicksand"/>
              </a:rPr>
              <a:t>- the Trek Portals</a:t>
            </a:r>
          </a:p>
        </p:txBody>
      </p:sp>
      <p:sp>
        <p:nvSpPr>
          <p:cNvPr id="124" name="Shape 124"/>
          <p:cNvSpPr txBox="1"/>
          <p:nvPr/>
        </p:nvSpPr>
        <p:spPr>
          <a:xfrm>
            <a:off x="897600" y="23798125"/>
            <a:ext cx="19236000" cy="2617800"/>
          </a:xfrm>
          <a:prstGeom prst="rect">
            <a:avLst/>
          </a:prstGeom>
          <a:noFill/>
          <a:ln>
            <a:noFill/>
          </a:ln>
        </p:spPr>
        <p:txBody>
          <a:bodyPr lIns="91425" tIns="91425" rIns="91425" bIns="91425" anchor="t" anchorCtr="0">
            <a:noAutofit/>
          </a:bodyPr>
          <a:lstStyle/>
          <a:p>
            <a:pPr lvl="0" algn="just">
              <a:spcBef>
                <a:spcPts val="0"/>
              </a:spcBef>
              <a:buNone/>
            </a:pPr>
            <a:r>
              <a:rPr lang="en-US" sz="2500" dirty="0">
                <a:solidFill>
                  <a:srgbClr val="FFCC00"/>
                </a:solidFill>
                <a:latin typeface="Quicksand"/>
                <a:ea typeface="Quicksand"/>
                <a:cs typeface="Quicksand"/>
                <a:sym typeface="Quicksand"/>
              </a:rPr>
              <a:t>Users can control the scene of the surface of Mars with three controller modes: Touch-Swipe, Joystick, and Motion. Swipes on the surface of the mobile device, pulling the left-hand joystick off-center, or moving the mobile device about its axes will move the camera in the desired direction. Pinching in and out, or moving the right-hand joystick in and out will zoom the camera in and out respectively. Users can toggle the 2D and 3D view of Mars or reset the view to its default center of the page with the use of buttons on the menu bar on the bottom of the page. Multiple users are handled by a custom queueing system and informed of approximate wait times.</a:t>
            </a:r>
          </a:p>
        </p:txBody>
      </p:sp>
      <p:cxnSp>
        <p:nvCxnSpPr>
          <p:cNvPr id="125" name="Shape 125"/>
          <p:cNvCxnSpPr/>
          <p:nvPr/>
        </p:nvCxnSpPr>
        <p:spPr>
          <a:xfrm>
            <a:off x="6289200" y="13455600"/>
            <a:ext cx="5412600" cy="5014200"/>
          </a:xfrm>
          <a:prstGeom prst="straightConnector1">
            <a:avLst/>
          </a:prstGeom>
          <a:noFill/>
          <a:ln w="38100" cap="flat" cmpd="sng">
            <a:solidFill>
              <a:srgbClr val="FFFFFF"/>
            </a:solidFill>
            <a:prstDash val="solid"/>
            <a:round/>
            <a:headEnd type="stealth" w="lg" len="lg"/>
            <a:tailEnd type="none" w="lg" len="lg"/>
          </a:ln>
        </p:spPr>
      </p:cxnSp>
      <p:pic>
        <p:nvPicPr>
          <p:cNvPr id="126" name="Shape 126"/>
          <p:cNvPicPr preferRelativeResize="0"/>
          <p:nvPr/>
        </p:nvPicPr>
        <p:blipFill>
          <a:blip r:embed="rId10">
            <a:alphaModFix/>
          </a:blip>
          <a:stretch>
            <a:fillRect/>
          </a:stretch>
        </p:blipFill>
        <p:spPr>
          <a:xfrm rot="-5400056">
            <a:off x="2993235" y="16792783"/>
            <a:ext cx="796699" cy="1470486"/>
          </a:xfrm>
          <a:prstGeom prst="rect">
            <a:avLst/>
          </a:prstGeom>
          <a:noFill/>
          <a:ln>
            <a:noFill/>
          </a:ln>
        </p:spPr>
      </p:pic>
      <p:pic>
        <p:nvPicPr>
          <p:cNvPr id="127" name="Shape 127"/>
          <p:cNvPicPr preferRelativeResize="0"/>
          <p:nvPr/>
        </p:nvPicPr>
        <p:blipFill>
          <a:blip r:embed="rId9">
            <a:alphaModFix/>
          </a:blip>
          <a:stretch>
            <a:fillRect/>
          </a:stretch>
        </p:blipFill>
        <p:spPr>
          <a:xfrm>
            <a:off x="12419800" y="12224750"/>
            <a:ext cx="2637899" cy="2637899"/>
          </a:xfrm>
          <a:prstGeom prst="rect">
            <a:avLst/>
          </a:prstGeom>
          <a:noFill/>
          <a:ln>
            <a:noFill/>
          </a:ln>
        </p:spPr>
      </p:pic>
      <p:pic>
        <p:nvPicPr>
          <p:cNvPr id="128" name="Shape 128"/>
          <p:cNvPicPr preferRelativeResize="0"/>
          <p:nvPr/>
        </p:nvPicPr>
        <p:blipFill>
          <a:blip r:embed="rId11">
            <a:alphaModFix/>
          </a:blip>
          <a:stretch>
            <a:fillRect/>
          </a:stretch>
        </p:blipFill>
        <p:spPr>
          <a:xfrm>
            <a:off x="14240275" y="15635089"/>
            <a:ext cx="854700" cy="989267"/>
          </a:xfrm>
          <a:prstGeom prst="rect">
            <a:avLst/>
          </a:prstGeom>
          <a:noFill/>
          <a:ln>
            <a:noFill/>
          </a:ln>
        </p:spPr>
      </p:pic>
      <p:cxnSp>
        <p:nvCxnSpPr>
          <p:cNvPr id="129" name="Shape 129"/>
          <p:cNvCxnSpPr/>
          <p:nvPr/>
        </p:nvCxnSpPr>
        <p:spPr>
          <a:xfrm>
            <a:off x="6213000" y="14370000"/>
            <a:ext cx="5550900" cy="5030400"/>
          </a:xfrm>
          <a:prstGeom prst="straightConnector1">
            <a:avLst/>
          </a:prstGeom>
          <a:noFill/>
          <a:ln w="28575" cap="flat" cmpd="sng">
            <a:solidFill>
              <a:srgbClr val="CCCCCC"/>
            </a:solidFill>
            <a:prstDash val="dash"/>
            <a:round/>
            <a:headEnd type="stealth" w="lg" len="lg"/>
            <a:tailEnd type="none" w="lg" len="lg"/>
          </a:ln>
        </p:spPr>
      </p:cxnSp>
      <p:cxnSp>
        <p:nvCxnSpPr>
          <p:cNvPr id="130" name="Shape 130"/>
          <p:cNvCxnSpPr/>
          <p:nvPr/>
        </p:nvCxnSpPr>
        <p:spPr>
          <a:xfrm>
            <a:off x="6213000" y="14827200"/>
            <a:ext cx="5364600" cy="4800600"/>
          </a:xfrm>
          <a:prstGeom prst="straightConnector1">
            <a:avLst/>
          </a:prstGeom>
          <a:noFill/>
          <a:ln w="28575" cap="flat" cmpd="sng">
            <a:solidFill>
              <a:srgbClr val="CCCCCC"/>
            </a:solidFill>
            <a:prstDash val="dash"/>
            <a:round/>
            <a:headEnd type="none" w="lg" len="lg"/>
            <a:tailEnd type="stealth" w="lg" len="lg"/>
          </a:ln>
        </p:spPr>
      </p:cxnSp>
      <p:sp>
        <p:nvSpPr>
          <p:cNvPr id="131" name="Shape 131"/>
          <p:cNvSpPr txBox="1"/>
          <p:nvPr/>
        </p:nvSpPr>
        <p:spPr>
          <a:xfrm rot="2510835">
            <a:off x="7959641" y="16684479"/>
            <a:ext cx="2638248" cy="453558"/>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rgbClr val="CCCCCC"/>
                </a:solidFill>
                <a:latin typeface="Quicksand"/>
                <a:ea typeface="Quicksand"/>
                <a:cs typeface="Quicksand"/>
                <a:sym typeface="Quicksand"/>
              </a:rPr>
              <a:t>2 Send code</a:t>
            </a:r>
          </a:p>
          <a:p>
            <a:pPr lvl="0" algn="ctr" rtl="0">
              <a:spcBef>
                <a:spcPts val="0"/>
              </a:spcBef>
              <a:buNone/>
            </a:pPr>
            <a:endParaRPr sz="1800">
              <a:solidFill>
                <a:srgbClr val="CCCCCC"/>
              </a:solidFill>
              <a:latin typeface="Quicksand"/>
              <a:ea typeface="Quicksand"/>
              <a:cs typeface="Quicksand"/>
              <a:sym typeface="Quicksand"/>
            </a:endParaRPr>
          </a:p>
        </p:txBody>
      </p:sp>
      <p:sp>
        <p:nvSpPr>
          <p:cNvPr id="132" name="Shape 132"/>
          <p:cNvSpPr txBox="1"/>
          <p:nvPr/>
        </p:nvSpPr>
        <p:spPr>
          <a:xfrm rot="2528269">
            <a:off x="7579198" y="17274533"/>
            <a:ext cx="2638183" cy="453449"/>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rgbClr val="CCCCCC"/>
                </a:solidFill>
                <a:latin typeface="Quicksand"/>
                <a:ea typeface="Quicksand"/>
                <a:cs typeface="Quicksand"/>
                <a:sym typeface="Quicksand"/>
              </a:rPr>
              <a:t>1 Request code</a:t>
            </a:r>
          </a:p>
          <a:p>
            <a:pPr lvl="0" algn="ctr" rtl="0">
              <a:spcBef>
                <a:spcPts val="0"/>
              </a:spcBef>
              <a:buNone/>
            </a:pPr>
            <a:endParaRPr sz="1800">
              <a:solidFill>
                <a:srgbClr val="CCCCCC"/>
              </a:solidFill>
              <a:latin typeface="Quicksand"/>
              <a:ea typeface="Quicksand"/>
              <a:cs typeface="Quicksand"/>
              <a:sym typeface="Quicksand"/>
            </a:endParaRPr>
          </a:p>
        </p:txBody>
      </p:sp>
      <p:cxnSp>
        <p:nvCxnSpPr>
          <p:cNvPr id="133" name="Shape 133"/>
          <p:cNvCxnSpPr/>
          <p:nvPr/>
        </p:nvCxnSpPr>
        <p:spPr>
          <a:xfrm>
            <a:off x="4778825" y="19076075"/>
            <a:ext cx="2376600" cy="1748400"/>
          </a:xfrm>
          <a:prstGeom prst="straightConnector1">
            <a:avLst/>
          </a:prstGeom>
          <a:noFill/>
          <a:ln w="28575" cap="flat" cmpd="sng">
            <a:solidFill>
              <a:srgbClr val="CCCCCC"/>
            </a:solidFill>
            <a:prstDash val="dash"/>
            <a:round/>
            <a:headEnd type="none" w="lg" len="lg"/>
            <a:tailEnd type="none" w="lg" len="lg"/>
          </a:ln>
        </p:spPr>
      </p:cxnSp>
      <p:cxnSp>
        <p:nvCxnSpPr>
          <p:cNvPr id="134" name="Shape 134"/>
          <p:cNvCxnSpPr/>
          <p:nvPr/>
        </p:nvCxnSpPr>
        <p:spPr>
          <a:xfrm rot="10800000" flipH="1">
            <a:off x="7246250" y="20863075"/>
            <a:ext cx="4303800" cy="1200"/>
          </a:xfrm>
          <a:prstGeom prst="straightConnector1">
            <a:avLst/>
          </a:prstGeom>
          <a:noFill/>
          <a:ln w="28575" cap="flat" cmpd="sng">
            <a:solidFill>
              <a:srgbClr val="CCCCCC"/>
            </a:solidFill>
            <a:prstDash val="dash"/>
            <a:round/>
            <a:headEnd type="none" w="lg" len="lg"/>
            <a:tailEnd type="stealth" w="lg" len="lg"/>
          </a:ln>
        </p:spPr>
      </p:cxnSp>
      <p:cxnSp>
        <p:nvCxnSpPr>
          <p:cNvPr id="135" name="Shape 135"/>
          <p:cNvCxnSpPr/>
          <p:nvPr/>
        </p:nvCxnSpPr>
        <p:spPr>
          <a:xfrm rot="10800000" flipH="1">
            <a:off x="4194625" y="20900650"/>
            <a:ext cx="2979000" cy="1342500"/>
          </a:xfrm>
          <a:prstGeom prst="straightConnector1">
            <a:avLst/>
          </a:prstGeom>
          <a:noFill/>
          <a:ln w="28575" cap="flat" cmpd="sng">
            <a:solidFill>
              <a:srgbClr val="CCCCCC"/>
            </a:solidFill>
            <a:prstDash val="dash"/>
            <a:round/>
            <a:headEnd type="none" w="lg" len="lg"/>
            <a:tailEnd type="none" w="lg" len="lg"/>
          </a:ln>
        </p:spPr>
      </p:cxnSp>
      <p:sp>
        <p:nvSpPr>
          <p:cNvPr id="136" name="Shape 136"/>
          <p:cNvSpPr txBox="1"/>
          <p:nvPr/>
        </p:nvSpPr>
        <p:spPr>
          <a:xfrm>
            <a:off x="7700750" y="20452050"/>
            <a:ext cx="3352800" cy="453600"/>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rgbClr val="CCCCCC"/>
                </a:solidFill>
                <a:latin typeface="Quicksand"/>
                <a:ea typeface="Quicksand"/>
                <a:cs typeface="Quicksand"/>
                <a:sym typeface="Quicksand"/>
              </a:rPr>
              <a:t>3 Connect with Code</a:t>
            </a:r>
          </a:p>
        </p:txBody>
      </p:sp>
      <p:cxnSp>
        <p:nvCxnSpPr>
          <p:cNvPr id="137" name="Shape 137"/>
          <p:cNvCxnSpPr/>
          <p:nvPr/>
        </p:nvCxnSpPr>
        <p:spPr>
          <a:xfrm rot="10800000">
            <a:off x="7182000" y="13301400"/>
            <a:ext cx="4851000" cy="21000"/>
          </a:xfrm>
          <a:prstGeom prst="straightConnector1">
            <a:avLst/>
          </a:prstGeom>
          <a:noFill/>
          <a:ln w="38100" cap="flat" cmpd="sng">
            <a:solidFill>
              <a:srgbClr val="FFFFFF"/>
            </a:solidFill>
            <a:prstDash val="solid"/>
            <a:round/>
            <a:headEnd type="none" w="lg" len="lg"/>
            <a:tailEnd type="stealth" w="lg" len="lg"/>
          </a:ln>
        </p:spPr>
      </p:cxnSp>
      <p:sp>
        <p:nvSpPr>
          <p:cNvPr id="138" name="Shape 138"/>
          <p:cNvSpPr txBox="1"/>
          <p:nvPr/>
        </p:nvSpPr>
        <p:spPr>
          <a:xfrm>
            <a:off x="7931100" y="13367037"/>
            <a:ext cx="3352800" cy="453600"/>
          </a:xfrm>
          <a:prstGeom prst="rect">
            <a:avLst/>
          </a:prstGeom>
          <a:noFill/>
          <a:ln>
            <a:noFill/>
          </a:ln>
        </p:spPr>
        <p:txBody>
          <a:bodyPr lIns="91425" tIns="91425" rIns="91425" bIns="91425" anchor="t" anchorCtr="0">
            <a:noAutofit/>
          </a:bodyPr>
          <a:lstStyle/>
          <a:p>
            <a:pPr lvl="0" algn="ctr" rtl="0">
              <a:spcBef>
                <a:spcPts val="0"/>
              </a:spcBef>
              <a:buNone/>
            </a:pPr>
            <a:r>
              <a:rPr lang="en-US" sz="2000">
                <a:solidFill>
                  <a:srgbClr val="FFFFFF"/>
                </a:solidFill>
                <a:latin typeface="Quicksand"/>
                <a:ea typeface="Quicksand"/>
                <a:cs typeface="Quicksand"/>
                <a:sym typeface="Quicksand"/>
              </a:rPr>
              <a:t>5 Send specific Images</a:t>
            </a:r>
          </a:p>
        </p:txBody>
      </p:sp>
      <p:cxnSp>
        <p:nvCxnSpPr>
          <p:cNvPr id="139" name="Shape 139"/>
          <p:cNvCxnSpPr/>
          <p:nvPr/>
        </p:nvCxnSpPr>
        <p:spPr>
          <a:xfrm rot="10800000" flipH="1">
            <a:off x="12220950" y="17210700"/>
            <a:ext cx="1869000" cy="2436000"/>
          </a:xfrm>
          <a:prstGeom prst="straightConnector1">
            <a:avLst/>
          </a:prstGeom>
          <a:noFill/>
          <a:ln w="28575" cap="flat" cmpd="sng">
            <a:solidFill>
              <a:srgbClr val="CCCCCC"/>
            </a:solidFill>
            <a:prstDash val="dash"/>
            <a:round/>
            <a:headEnd type="none" w="lg" len="lg"/>
            <a:tailEnd type="stealth" w="lg" len="lg"/>
          </a:ln>
        </p:spPr>
      </p:cxnSp>
      <p:cxnSp>
        <p:nvCxnSpPr>
          <p:cNvPr id="140" name="Shape 140"/>
          <p:cNvCxnSpPr/>
          <p:nvPr/>
        </p:nvCxnSpPr>
        <p:spPr>
          <a:xfrm rot="10800000" flipH="1">
            <a:off x="13896600" y="17280000"/>
            <a:ext cx="882000" cy="2247000"/>
          </a:xfrm>
          <a:prstGeom prst="straightConnector1">
            <a:avLst/>
          </a:prstGeom>
          <a:noFill/>
          <a:ln w="28575" cap="flat" cmpd="sng">
            <a:solidFill>
              <a:srgbClr val="CCCCCC"/>
            </a:solidFill>
            <a:prstDash val="dash"/>
            <a:round/>
            <a:headEnd type="none" w="lg" len="lg"/>
            <a:tailEnd type="stealth" w="lg" len="lg"/>
          </a:ln>
        </p:spPr>
      </p:cxnSp>
      <p:sp>
        <p:nvSpPr>
          <p:cNvPr id="141" name="Shape 141"/>
          <p:cNvSpPr txBox="1"/>
          <p:nvPr/>
        </p:nvSpPr>
        <p:spPr>
          <a:xfrm rot="-3182497">
            <a:off x="11322907" y="18146083"/>
            <a:ext cx="3263283" cy="453481"/>
          </a:xfrm>
          <a:prstGeom prst="rect">
            <a:avLst/>
          </a:prstGeom>
          <a:noFill/>
          <a:ln>
            <a:noFill/>
          </a:ln>
        </p:spPr>
        <p:txBody>
          <a:bodyPr lIns="91425" tIns="91425" rIns="91425" bIns="91425" anchor="t" anchorCtr="0">
            <a:noAutofit/>
          </a:bodyPr>
          <a:lstStyle/>
          <a:p>
            <a:pPr lvl="0" algn="ctr" rtl="0">
              <a:spcBef>
                <a:spcPts val="0"/>
              </a:spcBef>
              <a:buNone/>
            </a:pPr>
            <a:r>
              <a:rPr lang="en-US" sz="1800" dirty="0">
                <a:solidFill>
                  <a:srgbClr val="CCCCCC"/>
                </a:solidFill>
                <a:latin typeface="Quicksand"/>
                <a:ea typeface="Quicksand"/>
                <a:cs typeface="Quicksand"/>
                <a:sym typeface="Quicksand"/>
              </a:rPr>
              <a:t>2 Add code &amp; create queue</a:t>
            </a:r>
          </a:p>
          <a:p>
            <a:pPr lvl="0" algn="ctr" rtl="0">
              <a:spcBef>
                <a:spcPts val="0"/>
              </a:spcBef>
              <a:buNone/>
            </a:pPr>
            <a:endParaRPr sz="1800" dirty="0">
              <a:solidFill>
                <a:srgbClr val="CCCCCC"/>
              </a:solidFill>
              <a:latin typeface="Quicksand"/>
              <a:ea typeface="Quicksand"/>
              <a:cs typeface="Quicksand"/>
              <a:sym typeface="Quicksand"/>
            </a:endParaRPr>
          </a:p>
        </p:txBody>
      </p:sp>
      <p:sp>
        <p:nvSpPr>
          <p:cNvPr id="142" name="Shape 142"/>
          <p:cNvSpPr txBox="1"/>
          <p:nvPr/>
        </p:nvSpPr>
        <p:spPr>
          <a:xfrm rot="-4088213">
            <a:off x="12797225" y="18102342"/>
            <a:ext cx="2638360" cy="453635"/>
          </a:xfrm>
          <a:prstGeom prst="rect">
            <a:avLst/>
          </a:prstGeom>
          <a:noFill/>
          <a:ln>
            <a:noFill/>
          </a:ln>
        </p:spPr>
        <p:txBody>
          <a:bodyPr lIns="91425" tIns="91425" rIns="91425" bIns="91425" anchor="t" anchorCtr="0">
            <a:noAutofit/>
          </a:bodyPr>
          <a:lstStyle/>
          <a:p>
            <a:pPr lvl="0" algn="ctr" rtl="0">
              <a:spcBef>
                <a:spcPts val="0"/>
              </a:spcBef>
              <a:buNone/>
            </a:pPr>
            <a:r>
              <a:rPr lang="en-US" sz="1800" dirty="0">
                <a:solidFill>
                  <a:srgbClr val="CCCCCC"/>
                </a:solidFill>
                <a:latin typeface="Quicksand"/>
                <a:ea typeface="Quicksand"/>
                <a:cs typeface="Quicksand"/>
                <a:sym typeface="Quicksand"/>
              </a:rPr>
              <a:t>3 Add </a:t>
            </a:r>
            <a:r>
              <a:rPr lang="en-US" sz="1800" dirty="0" err="1">
                <a:solidFill>
                  <a:srgbClr val="CCCCCC"/>
                </a:solidFill>
                <a:latin typeface="Quicksand"/>
                <a:ea typeface="Quicksand"/>
                <a:cs typeface="Quicksand"/>
                <a:sym typeface="Quicksand"/>
              </a:rPr>
              <a:t>controllerId</a:t>
            </a:r>
            <a:endParaRPr lang="en-US" sz="1800" dirty="0">
              <a:solidFill>
                <a:srgbClr val="CCCCCC"/>
              </a:solidFill>
              <a:latin typeface="Quicksand"/>
              <a:ea typeface="Quicksand"/>
              <a:cs typeface="Quicksand"/>
              <a:sym typeface="Quicksand"/>
            </a:endParaRPr>
          </a:p>
          <a:p>
            <a:pPr lvl="0" algn="ctr" rtl="0">
              <a:spcBef>
                <a:spcPts val="0"/>
              </a:spcBef>
              <a:buNone/>
            </a:pPr>
            <a:endParaRPr sz="1800" dirty="0">
              <a:solidFill>
                <a:srgbClr val="CCCCCC"/>
              </a:solidFill>
              <a:latin typeface="Quicksand"/>
              <a:ea typeface="Quicksand"/>
              <a:cs typeface="Quicksand"/>
              <a:sym typeface="Quicksand"/>
            </a:endParaRPr>
          </a:p>
        </p:txBody>
      </p:sp>
      <p:sp>
        <p:nvSpPr>
          <p:cNvPr id="56" name="Shape 121"/>
          <p:cNvSpPr txBox="1"/>
          <p:nvPr/>
        </p:nvSpPr>
        <p:spPr>
          <a:xfrm>
            <a:off x="13567117" y="16574575"/>
            <a:ext cx="2265100" cy="680100"/>
          </a:xfrm>
          <a:prstGeom prst="rect">
            <a:avLst/>
          </a:prstGeom>
          <a:noFill/>
          <a:ln>
            <a:noFill/>
          </a:ln>
        </p:spPr>
        <p:txBody>
          <a:bodyPr lIns="91425" tIns="91425" rIns="91425" bIns="91425" anchor="t" anchorCtr="0">
            <a:noAutofit/>
          </a:bodyPr>
          <a:lstStyle/>
          <a:p>
            <a:pPr lvl="0" algn="ctr" rtl="0">
              <a:spcBef>
                <a:spcPts val="0"/>
              </a:spcBef>
              <a:buNone/>
            </a:pPr>
            <a:r>
              <a:rPr lang="en-US" sz="1600" dirty="0">
                <a:solidFill>
                  <a:srgbClr val="FFCC00"/>
                </a:solidFill>
                <a:latin typeface="Quicksand"/>
                <a:ea typeface="Quicksand"/>
                <a:cs typeface="Quicksand"/>
                <a:sym typeface="Quicksand"/>
              </a:rPr>
              <a:t>Database </a:t>
            </a:r>
          </a:p>
          <a:p>
            <a:pPr lvl="0" algn="ctr" rtl="0">
              <a:spcBef>
                <a:spcPts val="0"/>
              </a:spcBef>
              <a:buNone/>
            </a:pPr>
            <a:r>
              <a:rPr lang="en-US" sz="1600" dirty="0">
                <a:solidFill>
                  <a:srgbClr val="FFCC00"/>
                </a:solidFill>
                <a:latin typeface="Quicksand"/>
                <a:ea typeface="Quicksand"/>
                <a:cs typeface="Quicksand"/>
                <a:sym typeface="Quicksand"/>
              </a:rPr>
              <a:t>– for Queue system</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785</Words>
  <Application>Microsoft Office PowerPoint</Application>
  <PresentationFormat>Custom</PresentationFormat>
  <Paragraphs>77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Quicksand</vt:lpstr>
      <vt:lpstr>Arial</vt:lpstr>
      <vt:lpstr>Verdana</vt:lpstr>
      <vt:lpstr>Times New Roman</vt:lpstr>
      <vt:lpstr>Default Design</vt:lpstr>
      <vt:lpstr> Mobile Navigation Control for Planetary Web Portals  Team Members: John Calilung, Miguel Martinez, Frank Navarrete, Kevin Parton, Max Ru, Catherine Suh Faculty Advisors: Dr. Kang, Richard Cross JPL Liaisons: George Chang, Emily Law, Shan Malhotra Department of Computer Science College of Engineering, Computer Science, and Technology California State University, Los Angeles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Mobile Navigation Control for Planetary Web Portals  Team Members: John Calilung, Miguel Martinez, Frank Navarrete, Kevin Parton, Max Ru, Catherine Suh Faculty Advisors: Dr. Kang, Richard Cross JPL Liaisons: George Chang, Emily Law, Shan Malhotra Department of Computer Science College of Engineering, Computer Science, and Technology California State University, Los Angeles</dc:title>
  <cp:lastModifiedBy>Suh, Catherine E</cp:lastModifiedBy>
  <cp:revision>3</cp:revision>
  <dcterms:modified xsi:type="dcterms:W3CDTF">2017-04-25T18:33:56Z</dcterms:modified>
</cp:coreProperties>
</file>