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17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18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19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20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6858000" type="screen4x3"/>
  <p:notesSz cx="6858000" cy="9144000"/>
  <p:embeddedFontLst>
    <p:embeddedFont>
      <p:font typeface="Nunito" panose="020B0604020202020204" charset="0"/>
      <p:regular r:id="rId32"/>
      <p:bold r:id="rId33"/>
      <p:italic r:id="rId34"/>
      <p:boldItalic r:id="rId35"/>
    </p:embeddedFont>
    <p:embeddedFont>
      <p:font typeface="Source Code Pro" panose="020B0604020202020204" charset="0"/>
      <p:regular r:id="rId36"/>
      <p:bold r:id="rId37"/>
    </p:embeddedFont>
    <p:embeddedFont>
      <p:font typeface="Calibri" panose="020F0502020204030204" pitchFamily="34" charset="0"/>
      <p:regular r:id="rId38"/>
      <p:bold r:id="rId39"/>
      <p:italic r:id="rId40"/>
      <p:boldItalic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7" autoAdjust="0"/>
    <p:restoredTop sz="94657" autoAdjust="0"/>
  </p:normalViewPr>
  <p:slideViewPr>
    <p:cSldViewPr>
      <p:cViewPr>
        <p:scale>
          <a:sx n="66" d="100"/>
          <a:sy n="66" d="100"/>
        </p:scale>
        <p:origin x="-1200" y="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489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8.fntdata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20" Type="http://schemas.openxmlformats.org/officeDocument/2006/relationships/slide" Target="slides/slide19.xml"/><Relationship Id="rId41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100"/>
              <a:buChar char="●"/>
              <a:defRPr sz="1100"/>
            </a:lvl1pPr>
            <a:lvl2pPr lvl="1">
              <a:spcBef>
                <a:spcPts val="0"/>
              </a:spcBef>
              <a:buSzPts val="1100"/>
              <a:buChar char="○"/>
              <a:defRPr sz="1100"/>
            </a:lvl2pPr>
            <a:lvl3pPr lvl="2">
              <a:spcBef>
                <a:spcPts val="0"/>
              </a:spcBef>
              <a:buSzPts val="1100"/>
              <a:buChar char="■"/>
              <a:defRPr sz="1100"/>
            </a:lvl3pPr>
            <a:lvl4pPr lvl="3">
              <a:spcBef>
                <a:spcPts val="0"/>
              </a:spcBef>
              <a:buSzPts val="1100"/>
              <a:buChar char="●"/>
              <a:defRPr sz="1100"/>
            </a:lvl4pPr>
            <a:lvl5pPr lvl="4">
              <a:spcBef>
                <a:spcPts val="0"/>
              </a:spcBef>
              <a:buSzPts val="1100"/>
              <a:buChar char="○"/>
              <a:defRPr sz="1100"/>
            </a:lvl5pPr>
            <a:lvl6pPr lvl="5">
              <a:spcBef>
                <a:spcPts val="0"/>
              </a:spcBef>
              <a:buSzPts val="1100"/>
              <a:buChar char="■"/>
              <a:defRPr sz="1100"/>
            </a:lvl6pPr>
            <a:lvl7pPr lvl="6">
              <a:spcBef>
                <a:spcPts val="0"/>
              </a:spcBef>
              <a:buSzPts val="1100"/>
              <a:buChar char="●"/>
              <a:defRPr sz="1100"/>
            </a:lvl7pPr>
            <a:lvl8pPr lvl="7">
              <a:spcBef>
                <a:spcPts val="0"/>
              </a:spcBef>
              <a:buSzPts val="1100"/>
              <a:buChar char="○"/>
              <a:defRPr sz="1100"/>
            </a:lvl8pPr>
            <a:lvl9pPr lvl="8">
              <a:spcBef>
                <a:spcPts val="0"/>
              </a:spcBef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2417988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Shape 1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Shape 2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Shape 2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Shape 2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Shape 2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Shape 2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Shape 2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Shape 2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Shape 2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Shape 2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Shape 2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Shape 2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Shape 2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Shape 2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Shape 2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Shape 30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Shape 3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Shape 3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Shape 31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Shape 3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Shape 32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Shape 3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Shape 35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" name="Shape 3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solidFill>
          <a:schemeClr val="accent6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31" y="3766000"/>
            <a:ext cx="7370400" cy="30921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11"/>
          <p:cNvSpPr/>
          <p:nvPr/>
        </p:nvSpPr>
        <p:spPr>
          <a:xfrm flipH="1">
            <a:off x="3582600" y="2067600"/>
            <a:ext cx="5561400" cy="47904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" name="Shape 12"/>
          <p:cNvSpPr/>
          <p:nvPr/>
        </p:nvSpPr>
        <p:spPr>
          <a:xfrm rot="10800000">
            <a:off x="5058905" y="-100"/>
            <a:ext cx="4085100" cy="27369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" name="Shape 13"/>
          <p:cNvSpPr/>
          <p:nvPr/>
        </p:nvSpPr>
        <p:spPr>
          <a:xfrm>
            <a:off x="203275" y="275000"/>
            <a:ext cx="8737500" cy="63081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14" name="Shape 14"/>
          <p:cNvGrpSpPr/>
          <p:nvPr/>
        </p:nvGrpSpPr>
        <p:grpSpPr>
          <a:xfrm>
            <a:off x="255200" y="790"/>
            <a:ext cx="2250363" cy="1392365"/>
            <a:chOff x="255200" y="592"/>
            <a:chExt cx="2250363" cy="1044300"/>
          </a:xfrm>
        </p:grpSpPr>
        <p:sp>
          <p:nvSpPr>
            <p:cNvPr id="15" name="Shape 15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" name="Shape 16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" name="Shape 17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18" name="Shape 18"/>
          <p:cNvGrpSpPr/>
          <p:nvPr/>
        </p:nvGrpSpPr>
        <p:grpSpPr>
          <a:xfrm>
            <a:off x="905395" y="790"/>
            <a:ext cx="2250363" cy="1392365"/>
            <a:chOff x="905395" y="592"/>
            <a:chExt cx="2250363" cy="1044300"/>
          </a:xfrm>
        </p:grpSpPr>
        <p:sp>
          <p:nvSpPr>
            <p:cNvPr id="19" name="Shape 19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" name="Shape 20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" name="Shape 21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22" name="Shape 22"/>
          <p:cNvGrpSpPr/>
          <p:nvPr/>
        </p:nvGrpSpPr>
        <p:grpSpPr>
          <a:xfrm>
            <a:off x="7057468" y="6784"/>
            <a:ext cx="1851282" cy="1002839"/>
            <a:chOff x="6917201" y="0"/>
            <a:chExt cx="2227777" cy="863400"/>
          </a:xfrm>
        </p:grpSpPr>
        <p:sp>
          <p:nvSpPr>
            <p:cNvPr id="23" name="Shape 2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" name="Shape 24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" name="Shape 25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26" name="Shape 26"/>
          <p:cNvGrpSpPr/>
          <p:nvPr/>
        </p:nvGrpSpPr>
        <p:grpSpPr>
          <a:xfrm>
            <a:off x="6553032" y="5623802"/>
            <a:ext cx="2389068" cy="1234317"/>
            <a:chOff x="6917201" y="0"/>
            <a:chExt cx="2227777" cy="863400"/>
          </a:xfrm>
        </p:grpSpPr>
        <p:sp>
          <p:nvSpPr>
            <p:cNvPr id="27" name="Shape 27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" name="Shape 2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" name="Shape 29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30" name="Shape 30"/>
          <p:cNvGrpSpPr/>
          <p:nvPr/>
        </p:nvGrpSpPr>
        <p:grpSpPr>
          <a:xfrm>
            <a:off x="199149" y="5407536"/>
            <a:ext cx="2795414" cy="1444382"/>
            <a:chOff x="6917201" y="0"/>
            <a:chExt cx="2227777" cy="863400"/>
          </a:xfrm>
        </p:grpSpPr>
        <p:sp>
          <p:nvSpPr>
            <p:cNvPr id="31" name="Shape 3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" name="Shape 3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" name="Shape 3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34" name="Shape 34"/>
          <p:cNvSpPr txBox="1">
            <a:spLocks noGrp="1"/>
          </p:cNvSpPr>
          <p:nvPr>
            <p:ph type="ctrTitle"/>
          </p:nvPr>
        </p:nvSpPr>
        <p:spPr>
          <a:xfrm>
            <a:off x="1858703" y="2430444"/>
            <a:ext cx="5361300" cy="1930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>
              <a:spcBef>
                <a:spcPts val="0"/>
              </a:spcBef>
              <a:buSzPts val="3800"/>
              <a:buNone/>
              <a:defRPr sz="3800"/>
            </a:lvl1pPr>
            <a:lvl2pPr lvl="1" algn="ctr">
              <a:spcBef>
                <a:spcPts val="0"/>
              </a:spcBef>
              <a:buSzPts val="3800"/>
              <a:buNone/>
              <a:defRPr sz="3800"/>
            </a:lvl2pPr>
            <a:lvl3pPr lvl="2" algn="ctr">
              <a:spcBef>
                <a:spcPts val="0"/>
              </a:spcBef>
              <a:buSzPts val="3800"/>
              <a:buNone/>
              <a:defRPr sz="3800"/>
            </a:lvl3pPr>
            <a:lvl4pPr lvl="3" algn="ctr">
              <a:spcBef>
                <a:spcPts val="0"/>
              </a:spcBef>
              <a:buSzPts val="3800"/>
              <a:buNone/>
              <a:defRPr sz="3800"/>
            </a:lvl4pPr>
            <a:lvl5pPr lvl="4" algn="ctr">
              <a:spcBef>
                <a:spcPts val="0"/>
              </a:spcBef>
              <a:buSzPts val="3800"/>
              <a:buNone/>
              <a:defRPr sz="3800"/>
            </a:lvl5pPr>
            <a:lvl6pPr lvl="5" algn="ctr">
              <a:spcBef>
                <a:spcPts val="0"/>
              </a:spcBef>
              <a:buSzPts val="3800"/>
              <a:buNone/>
              <a:defRPr sz="3800"/>
            </a:lvl6pPr>
            <a:lvl7pPr lvl="6" algn="ctr">
              <a:spcBef>
                <a:spcPts val="0"/>
              </a:spcBef>
              <a:buSzPts val="3800"/>
              <a:buNone/>
              <a:defRPr sz="3800"/>
            </a:lvl7pPr>
            <a:lvl8pPr lvl="7" algn="ctr">
              <a:spcBef>
                <a:spcPts val="0"/>
              </a:spcBef>
              <a:buSzPts val="3800"/>
              <a:buNone/>
              <a:defRPr sz="3800"/>
            </a:lvl8pPr>
            <a:lvl9pPr lvl="8" algn="ctr">
              <a:spcBef>
                <a:spcPts val="0"/>
              </a:spcBef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ubTitle" idx="1"/>
          </p:nvPr>
        </p:nvSpPr>
        <p:spPr>
          <a:xfrm>
            <a:off x="1858700" y="4550878"/>
            <a:ext cx="5361300" cy="6969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8390734" y="6058224"/>
            <a:ext cx="548700" cy="5247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bg>
      <p:bgPr>
        <a:solidFill>
          <a:schemeClr val="accent3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/>
        </p:nvSpPr>
        <p:spPr>
          <a:xfrm flipH="1">
            <a:off x="5569200" y="3778767"/>
            <a:ext cx="3574800" cy="30792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111" name="Shape 111"/>
          <p:cNvGrpSpPr/>
          <p:nvPr/>
        </p:nvGrpSpPr>
        <p:grpSpPr>
          <a:xfrm>
            <a:off x="5959222" y="5492768"/>
            <a:ext cx="2520952" cy="1365553"/>
            <a:chOff x="6917201" y="0"/>
            <a:chExt cx="2227777" cy="863400"/>
          </a:xfrm>
        </p:grpSpPr>
        <p:sp>
          <p:nvSpPr>
            <p:cNvPr id="112" name="Shape 11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3" name="Shape 11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4" name="Shape 114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115" name="Shape 115"/>
          <p:cNvGrpSpPr/>
          <p:nvPr/>
        </p:nvGrpSpPr>
        <p:grpSpPr>
          <a:xfrm>
            <a:off x="199149" y="3"/>
            <a:ext cx="2795414" cy="1444382"/>
            <a:chOff x="6917201" y="0"/>
            <a:chExt cx="2227777" cy="863400"/>
          </a:xfrm>
        </p:grpSpPr>
        <p:sp>
          <p:nvSpPr>
            <p:cNvPr id="116" name="Shape 116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7" name="Shape 117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8" name="Shape 11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xfrm>
            <a:off x="1385850" y="1845133"/>
            <a:ext cx="6372300" cy="18396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>
              <a:spcBef>
                <a:spcPts val="0"/>
              </a:spcBef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1385850" y="3818467"/>
            <a:ext cx="6372300" cy="854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spcBef>
                <a:spcPts val="0"/>
              </a:spcBef>
              <a:buSzPts val="1300"/>
              <a:buChar char="●"/>
              <a:defRPr/>
            </a:lvl1pPr>
            <a:lvl2pPr lvl="1" algn="ctr">
              <a:spcBef>
                <a:spcPts val="0"/>
              </a:spcBef>
              <a:buSzPts val="1100"/>
              <a:buChar char="○"/>
              <a:defRPr/>
            </a:lvl2pPr>
            <a:lvl3pPr lvl="2" algn="ctr">
              <a:spcBef>
                <a:spcPts val="0"/>
              </a:spcBef>
              <a:buSzPts val="1100"/>
              <a:buChar char="■"/>
              <a:defRPr/>
            </a:lvl3pPr>
            <a:lvl4pPr lvl="3" algn="ctr">
              <a:spcBef>
                <a:spcPts val="0"/>
              </a:spcBef>
              <a:buSzPts val="1100"/>
              <a:buChar char="●"/>
              <a:defRPr/>
            </a:lvl4pPr>
            <a:lvl5pPr lvl="4" algn="ctr">
              <a:spcBef>
                <a:spcPts val="0"/>
              </a:spcBef>
              <a:buSzPts val="1100"/>
              <a:buChar char="○"/>
              <a:defRPr/>
            </a:lvl5pPr>
            <a:lvl6pPr lvl="5" algn="ctr">
              <a:spcBef>
                <a:spcPts val="0"/>
              </a:spcBef>
              <a:buSzPts val="1100"/>
              <a:buChar char="■"/>
              <a:defRPr/>
            </a:lvl6pPr>
            <a:lvl7pPr lvl="6" algn="ctr">
              <a:spcBef>
                <a:spcPts val="0"/>
              </a:spcBef>
              <a:buSzPts val="1100"/>
              <a:buChar char="●"/>
              <a:defRPr/>
            </a:lvl7pPr>
            <a:lvl8pPr lvl="7" algn="ctr">
              <a:spcBef>
                <a:spcPts val="0"/>
              </a:spcBef>
              <a:buSzPts val="1100"/>
              <a:buChar char="○"/>
              <a:defRPr/>
            </a:lvl8pPr>
            <a:lvl9pPr lvl="8" algn="ctr">
              <a:spcBef>
                <a:spcPts val="0"/>
              </a:spcBef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sldNum" idx="12"/>
          </p:nvPr>
        </p:nvSpPr>
        <p:spPr>
          <a:xfrm>
            <a:off x="8390734" y="6058224"/>
            <a:ext cx="548700" cy="5247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sldNum" idx="12"/>
          </p:nvPr>
        </p:nvSpPr>
        <p:spPr>
          <a:xfrm>
            <a:off x="8390734" y="6058224"/>
            <a:ext cx="548700" cy="5247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solidFill>
          <a:schemeClr val="accent3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/>
        </p:nvSpPr>
        <p:spPr>
          <a:xfrm flipH="1">
            <a:off x="4757100" y="3079200"/>
            <a:ext cx="4386900" cy="37788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39" name="Shape 39"/>
          <p:cNvGrpSpPr/>
          <p:nvPr/>
        </p:nvGrpSpPr>
        <p:grpSpPr>
          <a:xfrm>
            <a:off x="5594191" y="5281486"/>
            <a:ext cx="2910145" cy="1576482"/>
            <a:chOff x="6917201" y="0"/>
            <a:chExt cx="2227777" cy="863400"/>
          </a:xfrm>
        </p:grpSpPr>
        <p:sp>
          <p:nvSpPr>
            <p:cNvPr id="40" name="Shape 40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1" name="Shape 4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2" name="Shape 4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43" name="Shape 43"/>
          <p:cNvGrpSpPr/>
          <p:nvPr/>
        </p:nvGrpSpPr>
        <p:grpSpPr>
          <a:xfrm>
            <a:off x="199149" y="3"/>
            <a:ext cx="2795414" cy="1444382"/>
            <a:chOff x="6917201" y="0"/>
            <a:chExt cx="2227777" cy="863400"/>
          </a:xfrm>
        </p:grpSpPr>
        <p:sp>
          <p:nvSpPr>
            <p:cNvPr id="44" name="Shape 44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5" name="Shape 45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6" name="Shape 46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1888684" y="2328133"/>
            <a:ext cx="5377500" cy="2194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>
              <a:spcBef>
                <a:spcPts val="0"/>
              </a:spcBef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8390734" y="6058224"/>
            <a:ext cx="548700" cy="5247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bg>
      <p:bgPr>
        <a:solidFill>
          <a:schemeClr val="dk2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/>
          <p:nvPr/>
        </p:nvSpPr>
        <p:spPr>
          <a:xfrm flipH="1">
            <a:off x="3582600" y="2067600"/>
            <a:ext cx="5561400" cy="47904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1" name="Shape 51"/>
          <p:cNvSpPr/>
          <p:nvPr/>
        </p:nvSpPr>
        <p:spPr>
          <a:xfrm>
            <a:off x="31" y="3766000"/>
            <a:ext cx="7370400" cy="30921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2" name="Shape 52"/>
          <p:cNvSpPr/>
          <p:nvPr/>
        </p:nvSpPr>
        <p:spPr>
          <a:xfrm>
            <a:off x="203225" y="275000"/>
            <a:ext cx="8737500" cy="63081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819150" y="1127467"/>
            <a:ext cx="7505700" cy="12729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3000"/>
              <a:buNone/>
              <a:defRPr sz="3000"/>
            </a:lvl1pPr>
            <a:lvl2pPr lvl="1">
              <a:spcBef>
                <a:spcPts val="0"/>
              </a:spcBef>
              <a:buSzPts val="3000"/>
              <a:buNone/>
              <a:defRPr sz="3000"/>
            </a:lvl2pPr>
            <a:lvl3pPr lvl="2">
              <a:spcBef>
                <a:spcPts val="0"/>
              </a:spcBef>
              <a:buSzPts val="3000"/>
              <a:buNone/>
              <a:defRPr sz="3000"/>
            </a:lvl3pPr>
            <a:lvl4pPr lvl="3">
              <a:spcBef>
                <a:spcPts val="0"/>
              </a:spcBef>
              <a:buSzPts val="3000"/>
              <a:buNone/>
              <a:defRPr sz="3000"/>
            </a:lvl4pPr>
            <a:lvl5pPr lvl="4">
              <a:spcBef>
                <a:spcPts val="0"/>
              </a:spcBef>
              <a:buSzPts val="3000"/>
              <a:buNone/>
              <a:defRPr sz="3000"/>
            </a:lvl5pPr>
            <a:lvl6pPr lvl="5">
              <a:spcBef>
                <a:spcPts val="0"/>
              </a:spcBef>
              <a:buSzPts val="3000"/>
              <a:buNone/>
              <a:defRPr sz="3000"/>
            </a:lvl6pPr>
            <a:lvl7pPr lvl="6">
              <a:spcBef>
                <a:spcPts val="0"/>
              </a:spcBef>
              <a:buSzPts val="3000"/>
              <a:buNone/>
              <a:defRPr sz="3000"/>
            </a:lvl7pPr>
            <a:lvl8pPr lvl="7">
              <a:spcBef>
                <a:spcPts val="0"/>
              </a:spcBef>
              <a:buSzPts val="3000"/>
              <a:buNone/>
              <a:defRPr sz="3000"/>
            </a:lvl8pPr>
            <a:lvl9pPr lvl="8">
              <a:spcBef>
                <a:spcPts val="0"/>
              </a:spcBef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819150" y="2654300"/>
            <a:ext cx="7505700" cy="32640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300"/>
              <a:buChar char="●"/>
              <a:defRPr/>
            </a:lvl1pPr>
            <a:lvl2pPr lvl="1">
              <a:spcBef>
                <a:spcPts val="0"/>
              </a:spcBef>
              <a:buSzPts val="1100"/>
              <a:buChar char="○"/>
              <a:defRPr/>
            </a:lvl2pPr>
            <a:lvl3pPr lvl="2">
              <a:spcBef>
                <a:spcPts val="0"/>
              </a:spcBef>
              <a:buSzPts val="1100"/>
              <a:buChar char="■"/>
              <a:defRPr/>
            </a:lvl3pPr>
            <a:lvl4pPr lvl="3">
              <a:spcBef>
                <a:spcPts val="0"/>
              </a:spcBef>
              <a:buSzPts val="1100"/>
              <a:buChar char="●"/>
              <a:defRPr/>
            </a:lvl4pPr>
            <a:lvl5pPr lvl="4">
              <a:spcBef>
                <a:spcPts val="0"/>
              </a:spcBef>
              <a:buSzPts val="1100"/>
              <a:buChar char="○"/>
              <a:defRPr/>
            </a:lvl5pPr>
            <a:lvl6pPr lvl="5">
              <a:spcBef>
                <a:spcPts val="0"/>
              </a:spcBef>
              <a:buSzPts val="1100"/>
              <a:buChar char="■"/>
              <a:defRPr/>
            </a:lvl6pPr>
            <a:lvl7pPr lvl="6">
              <a:spcBef>
                <a:spcPts val="0"/>
              </a:spcBef>
              <a:buSzPts val="1100"/>
              <a:buChar char="●"/>
              <a:defRPr/>
            </a:lvl7pPr>
            <a:lvl8pPr lvl="7">
              <a:spcBef>
                <a:spcPts val="0"/>
              </a:spcBef>
              <a:buSzPts val="1100"/>
              <a:buChar char="○"/>
              <a:defRPr/>
            </a:lvl8pPr>
            <a:lvl9pPr lvl="8">
              <a:spcBef>
                <a:spcPts val="0"/>
              </a:spcBef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sldNum" idx="12"/>
          </p:nvPr>
        </p:nvSpPr>
        <p:spPr>
          <a:xfrm>
            <a:off x="8390734" y="6058224"/>
            <a:ext cx="548700" cy="5247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bg>
      <p:bgPr>
        <a:solidFill>
          <a:schemeClr val="dk2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/>
        </p:nvSpPr>
        <p:spPr>
          <a:xfrm flipH="1">
            <a:off x="3582600" y="2067600"/>
            <a:ext cx="5561400" cy="47904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8" name="Shape 58"/>
          <p:cNvSpPr/>
          <p:nvPr/>
        </p:nvSpPr>
        <p:spPr>
          <a:xfrm>
            <a:off x="31" y="3766000"/>
            <a:ext cx="7370400" cy="30921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9" name="Shape 59"/>
          <p:cNvSpPr/>
          <p:nvPr/>
        </p:nvSpPr>
        <p:spPr>
          <a:xfrm>
            <a:off x="203225" y="275000"/>
            <a:ext cx="8737500" cy="63081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819150" y="1127467"/>
            <a:ext cx="7505700" cy="12729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3000"/>
              <a:buNone/>
              <a:defRPr sz="3000"/>
            </a:lvl1pPr>
            <a:lvl2pPr lvl="1">
              <a:spcBef>
                <a:spcPts val="0"/>
              </a:spcBef>
              <a:buSzPts val="3000"/>
              <a:buNone/>
              <a:defRPr sz="3000"/>
            </a:lvl2pPr>
            <a:lvl3pPr lvl="2">
              <a:spcBef>
                <a:spcPts val="0"/>
              </a:spcBef>
              <a:buSzPts val="3000"/>
              <a:buNone/>
              <a:defRPr sz="3000"/>
            </a:lvl3pPr>
            <a:lvl4pPr lvl="3">
              <a:spcBef>
                <a:spcPts val="0"/>
              </a:spcBef>
              <a:buSzPts val="3000"/>
              <a:buNone/>
              <a:defRPr sz="3000"/>
            </a:lvl4pPr>
            <a:lvl5pPr lvl="4">
              <a:spcBef>
                <a:spcPts val="0"/>
              </a:spcBef>
              <a:buSzPts val="3000"/>
              <a:buNone/>
              <a:defRPr sz="3000"/>
            </a:lvl5pPr>
            <a:lvl6pPr lvl="5">
              <a:spcBef>
                <a:spcPts val="0"/>
              </a:spcBef>
              <a:buSzPts val="3000"/>
              <a:buNone/>
              <a:defRPr sz="3000"/>
            </a:lvl6pPr>
            <a:lvl7pPr lvl="6">
              <a:spcBef>
                <a:spcPts val="0"/>
              </a:spcBef>
              <a:buSzPts val="3000"/>
              <a:buNone/>
              <a:defRPr sz="3000"/>
            </a:lvl7pPr>
            <a:lvl8pPr lvl="7">
              <a:spcBef>
                <a:spcPts val="0"/>
              </a:spcBef>
              <a:buSzPts val="3000"/>
              <a:buNone/>
              <a:defRPr sz="3000"/>
            </a:lvl8pPr>
            <a:lvl9pPr lvl="8">
              <a:spcBef>
                <a:spcPts val="0"/>
              </a:spcBef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819150" y="2654300"/>
            <a:ext cx="3686100" cy="32640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300"/>
              <a:buChar char="●"/>
              <a:defRPr/>
            </a:lvl1pPr>
            <a:lvl2pPr lvl="1">
              <a:spcBef>
                <a:spcPts val="0"/>
              </a:spcBef>
              <a:buSzPts val="1100"/>
              <a:buChar char="○"/>
              <a:defRPr/>
            </a:lvl2pPr>
            <a:lvl3pPr lvl="2">
              <a:spcBef>
                <a:spcPts val="0"/>
              </a:spcBef>
              <a:buSzPts val="1100"/>
              <a:buChar char="■"/>
              <a:defRPr/>
            </a:lvl3pPr>
            <a:lvl4pPr lvl="3">
              <a:spcBef>
                <a:spcPts val="0"/>
              </a:spcBef>
              <a:buSzPts val="1100"/>
              <a:buChar char="●"/>
              <a:defRPr/>
            </a:lvl4pPr>
            <a:lvl5pPr lvl="4">
              <a:spcBef>
                <a:spcPts val="0"/>
              </a:spcBef>
              <a:buSzPts val="1100"/>
              <a:buChar char="○"/>
              <a:defRPr/>
            </a:lvl5pPr>
            <a:lvl6pPr lvl="5">
              <a:spcBef>
                <a:spcPts val="0"/>
              </a:spcBef>
              <a:buSzPts val="1100"/>
              <a:buChar char="■"/>
              <a:defRPr/>
            </a:lvl6pPr>
            <a:lvl7pPr lvl="6">
              <a:spcBef>
                <a:spcPts val="0"/>
              </a:spcBef>
              <a:buSzPts val="1100"/>
              <a:buChar char="●"/>
              <a:defRPr/>
            </a:lvl7pPr>
            <a:lvl8pPr lvl="7">
              <a:spcBef>
                <a:spcPts val="0"/>
              </a:spcBef>
              <a:buSzPts val="1100"/>
              <a:buChar char="○"/>
              <a:defRPr/>
            </a:lvl8pPr>
            <a:lvl9pPr lvl="8">
              <a:spcBef>
                <a:spcPts val="0"/>
              </a:spcBef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body" idx="2"/>
          </p:nvPr>
        </p:nvSpPr>
        <p:spPr>
          <a:xfrm>
            <a:off x="4638675" y="2654300"/>
            <a:ext cx="3686100" cy="32640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300"/>
              <a:buChar char="●"/>
              <a:defRPr/>
            </a:lvl1pPr>
            <a:lvl2pPr lvl="1">
              <a:spcBef>
                <a:spcPts val="0"/>
              </a:spcBef>
              <a:buSzPts val="1100"/>
              <a:buChar char="○"/>
              <a:defRPr/>
            </a:lvl2pPr>
            <a:lvl3pPr lvl="2">
              <a:spcBef>
                <a:spcPts val="0"/>
              </a:spcBef>
              <a:buSzPts val="1100"/>
              <a:buChar char="■"/>
              <a:defRPr/>
            </a:lvl3pPr>
            <a:lvl4pPr lvl="3">
              <a:spcBef>
                <a:spcPts val="0"/>
              </a:spcBef>
              <a:buSzPts val="1100"/>
              <a:buChar char="●"/>
              <a:defRPr/>
            </a:lvl4pPr>
            <a:lvl5pPr lvl="4">
              <a:spcBef>
                <a:spcPts val="0"/>
              </a:spcBef>
              <a:buSzPts val="1100"/>
              <a:buChar char="○"/>
              <a:defRPr/>
            </a:lvl5pPr>
            <a:lvl6pPr lvl="5">
              <a:spcBef>
                <a:spcPts val="0"/>
              </a:spcBef>
              <a:buSzPts val="1100"/>
              <a:buChar char="■"/>
              <a:defRPr/>
            </a:lvl6pPr>
            <a:lvl7pPr lvl="6">
              <a:spcBef>
                <a:spcPts val="0"/>
              </a:spcBef>
              <a:buSzPts val="1100"/>
              <a:buChar char="●"/>
              <a:defRPr/>
            </a:lvl7pPr>
            <a:lvl8pPr lvl="7">
              <a:spcBef>
                <a:spcPts val="0"/>
              </a:spcBef>
              <a:buSzPts val="1100"/>
              <a:buChar char="○"/>
              <a:defRPr/>
            </a:lvl8pPr>
            <a:lvl9pPr lvl="8">
              <a:spcBef>
                <a:spcPts val="0"/>
              </a:spcBef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sldNum" idx="12"/>
          </p:nvPr>
        </p:nvSpPr>
        <p:spPr>
          <a:xfrm>
            <a:off x="8390734" y="6058224"/>
            <a:ext cx="548700" cy="5247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bg>
      <p:bgPr>
        <a:solidFill>
          <a:schemeClr val="dk2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/>
        </p:nvSpPr>
        <p:spPr>
          <a:xfrm flipH="1">
            <a:off x="3582600" y="2067600"/>
            <a:ext cx="5561400" cy="47904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6" name="Shape 66"/>
          <p:cNvSpPr/>
          <p:nvPr/>
        </p:nvSpPr>
        <p:spPr>
          <a:xfrm>
            <a:off x="31" y="3766000"/>
            <a:ext cx="7370400" cy="30921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7" name="Shape 67"/>
          <p:cNvSpPr/>
          <p:nvPr/>
        </p:nvSpPr>
        <p:spPr>
          <a:xfrm>
            <a:off x="203225" y="275000"/>
            <a:ext cx="8737500" cy="63081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819150" y="1127467"/>
            <a:ext cx="7505700" cy="12729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3000"/>
              <a:buNone/>
              <a:defRPr sz="3000"/>
            </a:lvl1pPr>
            <a:lvl2pPr lvl="1">
              <a:spcBef>
                <a:spcPts val="0"/>
              </a:spcBef>
              <a:buSzPts val="3000"/>
              <a:buNone/>
              <a:defRPr sz="3000"/>
            </a:lvl2pPr>
            <a:lvl3pPr lvl="2">
              <a:spcBef>
                <a:spcPts val="0"/>
              </a:spcBef>
              <a:buSzPts val="3000"/>
              <a:buNone/>
              <a:defRPr sz="3000"/>
            </a:lvl3pPr>
            <a:lvl4pPr lvl="3">
              <a:spcBef>
                <a:spcPts val="0"/>
              </a:spcBef>
              <a:buSzPts val="3000"/>
              <a:buNone/>
              <a:defRPr sz="3000"/>
            </a:lvl4pPr>
            <a:lvl5pPr lvl="4">
              <a:spcBef>
                <a:spcPts val="0"/>
              </a:spcBef>
              <a:buSzPts val="3000"/>
              <a:buNone/>
              <a:defRPr sz="3000"/>
            </a:lvl5pPr>
            <a:lvl6pPr lvl="5">
              <a:spcBef>
                <a:spcPts val="0"/>
              </a:spcBef>
              <a:buSzPts val="3000"/>
              <a:buNone/>
              <a:defRPr sz="3000"/>
            </a:lvl6pPr>
            <a:lvl7pPr lvl="6">
              <a:spcBef>
                <a:spcPts val="0"/>
              </a:spcBef>
              <a:buSzPts val="3000"/>
              <a:buNone/>
              <a:defRPr sz="3000"/>
            </a:lvl7pPr>
            <a:lvl8pPr lvl="7">
              <a:spcBef>
                <a:spcPts val="0"/>
              </a:spcBef>
              <a:buSzPts val="3000"/>
              <a:buNone/>
              <a:defRPr sz="3000"/>
            </a:lvl8pPr>
            <a:lvl9pPr lvl="8">
              <a:spcBef>
                <a:spcPts val="0"/>
              </a:spcBef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sldNum" idx="12"/>
          </p:nvPr>
        </p:nvSpPr>
        <p:spPr>
          <a:xfrm>
            <a:off x="8390734" y="6058224"/>
            <a:ext cx="548700" cy="5247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bg>
      <p:bgPr>
        <a:solidFill>
          <a:schemeClr val="accent3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/>
        </p:nvSpPr>
        <p:spPr>
          <a:xfrm flipH="1">
            <a:off x="3582600" y="2067600"/>
            <a:ext cx="5561400" cy="47904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2" name="Shape 72"/>
          <p:cNvSpPr/>
          <p:nvPr/>
        </p:nvSpPr>
        <p:spPr>
          <a:xfrm>
            <a:off x="31" y="3766000"/>
            <a:ext cx="7370400" cy="30921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3" name="Shape 73"/>
          <p:cNvSpPr/>
          <p:nvPr/>
        </p:nvSpPr>
        <p:spPr>
          <a:xfrm>
            <a:off x="203225" y="275000"/>
            <a:ext cx="8737500" cy="63081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819150" y="1127467"/>
            <a:ext cx="3709200" cy="18441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3000"/>
              <a:buNone/>
              <a:defRPr sz="3000"/>
            </a:lvl1pPr>
            <a:lvl2pPr lvl="1">
              <a:spcBef>
                <a:spcPts val="0"/>
              </a:spcBef>
              <a:buSzPts val="3000"/>
              <a:buNone/>
              <a:defRPr sz="3000"/>
            </a:lvl2pPr>
            <a:lvl3pPr lvl="2">
              <a:spcBef>
                <a:spcPts val="0"/>
              </a:spcBef>
              <a:buSzPts val="3000"/>
              <a:buNone/>
              <a:defRPr sz="3000"/>
            </a:lvl3pPr>
            <a:lvl4pPr lvl="3">
              <a:spcBef>
                <a:spcPts val="0"/>
              </a:spcBef>
              <a:buSzPts val="3000"/>
              <a:buNone/>
              <a:defRPr sz="3000"/>
            </a:lvl4pPr>
            <a:lvl5pPr lvl="4">
              <a:spcBef>
                <a:spcPts val="0"/>
              </a:spcBef>
              <a:buSzPts val="3000"/>
              <a:buNone/>
              <a:defRPr sz="3000"/>
            </a:lvl5pPr>
            <a:lvl6pPr lvl="5">
              <a:spcBef>
                <a:spcPts val="0"/>
              </a:spcBef>
              <a:buSzPts val="3000"/>
              <a:buNone/>
              <a:defRPr sz="3000"/>
            </a:lvl6pPr>
            <a:lvl7pPr lvl="6">
              <a:spcBef>
                <a:spcPts val="0"/>
              </a:spcBef>
              <a:buSzPts val="3000"/>
              <a:buNone/>
              <a:defRPr sz="3000"/>
            </a:lvl7pPr>
            <a:lvl8pPr lvl="7">
              <a:spcBef>
                <a:spcPts val="0"/>
              </a:spcBef>
              <a:buSzPts val="3000"/>
              <a:buNone/>
              <a:defRPr sz="3000"/>
            </a:lvl8pPr>
            <a:lvl9pPr lvl="8">
              <a:spcBef>
                <a:spcPts val="0"/>
              </a:spcBef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830700" y="3092067"/>
            <a:ext cx="3709200" cy="28263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300"/>
              <a:buChar char="●"/>
              <a:defRPr/>
            </a:lvl1pPr>
            <a:lvl2pPr lvl="1">
              <a:spcBef>
                <a:spcPts val="0"/>
              </a:spcBef>
              <a:buSzPts val="1100"/>
              <a:buChar char="○"/>
              <a:defRPr/>
            </a:lvl2pPr>
            <a:lvl3pPr lvl="2">
              <a:spcBef>
                <a:spcPts val="0"/>
              </a:spcBef>
              <a:buSzPts val="1100"/>
              <a:buChar char="■"/>
              <a:defRPr/>
            </a:lvl3pPr>
            <a:lvl4pPr lvl="3">
              <a:spcBef>
                <a:spcPts val="0"/>
              </a:spcBef>
              <a:buSzPts val="1100"/>
              <a:buChar char="●"/>
              <a:defRPr/>
            </a:lvl4pPr>
            <a:lvl5pPr lvl="4">
              <a:spcBef>
                <a:spcPts val="0"/>
              </a:spcBef>
              <a:buSzPts val="1100"/>
              <a:buChar char="○"/>
              <a:defRPr/>
            </a:lvl5pPr>
            <a:lvl6pPr lvl="5">
              <a:spcBef>
                <a:spcPts val="0"/>
              </a:spcBef>
              <a:buSzPts val="1100"/>
              <a:buChar char="■"/>
              <a:defRPr/>
            </a:lvl6pPr>
            <a:lvl7pPr lvl="6">
              <a:spcBef>
                <a:spcPts val="0"/>
              </a:spcBef>
              <a:buSzPts val="1100"/>
              <a:buChar char="●"/>
              <a:defRPr/>
            </a:lvl7pPr>
            <a:lvl8pPr lvl="7">
              <a:spcBef>
                <a:spcPts val="0"/>
              </a:spcBef>
              <a:buSzPts val="1100"/>
              <a:buChar char="○"/>
              <a:defRPr/>
            </a:lvl8pPr>
            <a:lvl9pPr lvl="8">
              <a:spcBef>
                <a:spcPts val="0"/>
              </a:spcBef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sldNum" idx="12"/>
          </p:nvPr>
        </p:nvSpPr>
        <p:spPr>
          <a:xfrm>
            <a:off x="8390734" y="6058224"/>
            <a:ext cx="548700" cy="5247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accent1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/>
          <p:nvPr/>
        </p:nvSpPr>
        <p:spPr>
          <a:xfrm>
            <a:off x="0" y="3764192"/>
            <a:ext cx="7369200" cy="30891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9" name="Shape 79"/>
          <p:cNvSpPr/>
          <p:nvPr/>
        </p:nvSpPr>
        <p:spPr>
          <a:xfrm flipH="1">
            <a:off x="3583210" y="2072150"/>
            <a:ext cx="5560500" cy="47859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80" name="Shape 80"/>
          <p:cNvGrpSpPr/>
          <p:nvPr/>
        </p:nvGrpSpPr>
        <p:grpSpPr>
          <a:xfrm>
            <a:off x="255991" y="-11"/>
            <a:ext cx="2251347" cy="1391229"/>
            <a:chOff x="3961956" y="4383950"/>
            <a:chExt cx="1160548" cy="548700"/>
          </a:xfrm>
        </p:grpSpPr>
        <p:sp>
          <p:nvSpPr>
            <p:cNvPr id="81" name="Shape 81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2" name="Shape 82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3" name="Shape 83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84" name="Shape 84"/>
          <p:cNvSpPr/>
          <p:nvPr/>
        </p:nvSpPr>
        <p:spPr>
          <a:xfrm>
            <a:off x="203225" y="275000"/>
            <a:ext cx="8737500" cy="63081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85" name="Shape 85"/>
          <p:cNvGrpSpPr/>
          <p:nvPr/>
        </p:nvGrpSpPr>
        <p:grpSpPr>
          <a:xfrm>
            <a:off x="34934" y="6029501"/>
            <a:ext cx="1593306" cy="822734"/>
            <a:chOff x="6917201" y="0"/>
            <a:chExt cx="2227777" cy="863400"/>
          </a:xfrm>
        </p:grpSpPr>
        <p:sp>
          <p:nvSpPr>
            <p:cNvPr id="86" name="Shape 86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7" name="Shape 87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8" name="Shape 8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89" name="Shape 89"/>
          <p:cNvGrpSpPr/>
          <p:nvPr/>
        </p:nvGrpSpPr>
        <p:grpSpPr>
          <a:xfrm>
            <a:off x="5886353" y="1657"/>
            <a:ext cx="3257455" cy="1681990"/>
            <a:chOff x="6917201" y="0"/>
            <a:chExt cx="2227777" cy="863400"/>
          </a:xfrm>
        </p:grpSpPr>
        <p:sp>
          <p:nvSpPr>
            <p:cNvPr id="90" name="Shape 90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1" name="Shape 9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2" name="Shape 9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93" name="Shape 93"/>
          <p:cNvSpPr txBox="1">
            <a:spLocks noGrp="1"/>
          </p:cNvSpPr>
          <p:nvPr>
            <p:ph type="title"/>
          </p:nvPr>
        </p:nvSpPr>
        <p:spPr>
          <a:xfrm>
            <a:off x="1393929" y="1734861"/>
            <a:ext cx="6366900" cy="33855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>
              <a:spcBef>
                <a:spcPts val="0"/>
              </a:spcBef>
              <a:buSzPts val="3200"/>
              <a:buNone/>
              <a:defRPr sz="3200"/>
            </a:lvl1pPr>
            <a:lvl2pPr lvl="1" algn="ctr">
              <a:spcBef>
                <a:spcPts val="0"/>
              </a:spcBef>
              <a:buSzPts val="3200"/>
              <a:buNone/>
              <a:defRPr sz="3200"/>
            </a:lvl2pPr>
            <a:lvl3pPr lvl="2" algn="ctr">
              <a:spcBef>
                <a:spcPts val="0"/>
              </a:spcBef>
              <a:buSzPts val="3200"/>
              <a:buNone/>
              <a:defRPr sz="3200"/>
            </a:lvl3pPr>
            <a:lvl4pPr lvl="3" algn="ctr">
              <a:spcBef>
                <a:spcPts val="0"/>
              </a:spcBef>
              <a:buSzPts val="3200"/>
              <a:buNone/>
              <a:defRPr sz="3200"/>
            </a:lvl4pPr>
            <a:lvl5pPr lvl="4" algn="ctr">
              <a:spcBef>
                <a:spcPts val="0"/>
              </a:spcBef>
              <a:buSzPts val="3200"/>
              <a:buNone/>
              <a:defRPr sz="3200"/>
            </a:lvl5pPr>
            <a:lvl6pPr lvl="5" algn="ctr">
              <a:spcBef>
                <a:spcPts val="0"/>
              </a:spcBef>
              <a:buSzPts val="3200"/>
              <a:buNone/>
              <a:defRPr sz="3200"/>
            </a:lvl6pPr>
            <a:lvl7pPr lvl="6" algn="ctr">
              <a:spcBef>
                <a:spcPts val="0"/>
              </a:spcBef>
              <a:buSzPts val="3200"/>
              <a:buNone/>
              <a:defRPr sz="3200"/>
            </a:lvl7pPr>
            <a:lvl8pPr lvl="7" algn="ctr">
              <a:spcBef>
                <a:spcPts val="0"/>
              </a:spcBef>
              <a:buSzPts val="3200"/>
              <a:buNone/>
              <a:defRPr sz="3200"/>
            </a:lvl8pPr>
            <a:lvl9pPr lvl="8" algn="ctr">
              <a:spcBef>
                <a:spcPts val="0"/>
              </a:spcBef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sldNum" idx="12"/>
          </p:nvPr>
        </p:nvSpPr>
        <p:spPr>
          <a:xfrm>
            <a:off x="8390734" y="6058224"/>
            <a:ext cx="548700" cy="5247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bg>
      <p:bgPr>
        <a:solidFill>
          <a:schemeClr val="dk2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/>
          <p:nvPr/>
        </p:nvSpPr>
        <p:spPr>
          <a:xfrm flipH="1">
            <a:off x="3582600" y="2067600"/>
            <a:ext cx="5561400" cy="47904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7" name="Shape 97"/>
          <p:cNvSpPr/>
          <p:nvPr/>
        </p:nvSpPr>
        <p:spPr>
          <a:xfrm>
            <a:off x="31" y="3766000"/>
            <a:ext cx="7370400" cy="30921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8" name="Shape 98"/>
          <p:cNvSpPr/>
          <p:nvPr/>
        </p:nvSpPr>
        <p:spPr>
          <a:xfrm>
            <a:off x="203225" y="275000"/>
            <a:ext cx="8737500" cy="63081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title"/>
          </p:nvPr>
        </p:nvSpPr>
        <p:spPr>
          <a:xfrm>
            <a:off x="819150" y="1127467"/>
            <a:ext cx="6424200" cy="9399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3000"/>
              <a:buNone/>
              <a:defRPr sz="3000"/>
            </a:lvl1pPr>
            <a:lvl2pPr lvl="1">
              <a:spcBef>
                <a:spcPts val="0"/>
              </a:spcBef>
              <a:buSzPts val="3000"/>
              <a:buNone/>
              <a:defRPr sz="3000"/>
            </a:lvl2pPr>
            <a:lvl3pPr lvl="2">
              <a:spcBef>
                <a:spcPts val="0"/>
              </a:spcBef>
              <a:buSzPts val="3000"/>
              <a:buNone/>
              <a:defRPr sz="3000"/>
            </a:lvl3pPr>
            <a:lvl4pPr lvl="3">
              <a:spcBef>
                <a:spcPts val="0"/>
              </a:spcBef>
              <a:buSzPts val="3000"/>
              <a:buNone/>
              <a:defRPr sz="3000"/>
            </a:lvl4pPr>
            <a:lvl5pPr lvl="4">
              <a:spcBef>
                <a:spcPts val="0"/>
              </a:spcBef>
              <a:buSzPts val="3000"/>
              <a:buNone/>
              <a:defRPr sz="3000"/>
            </a:lvl5pPr>
            <a:lvl6pPr lvl="5">
              <a:spcBef>
                <a:spcPts val="0"/>
              </a:spcBef>
              <a:buSzPts val="3000"/>
              <a:buNone/>
              <a:defRPr sz="3000"/>
            </a:lvl6pPr>
            <a:lvl7pPr lvl="6">
              <a:spcBef>
                <a:spcPts val="0"/>
              </a:spcBef>
              <a:buSzPts val="3000"/>
              <a:buNone/>
              <a:defRPr sz="3000"/>
            </a:lvl7pPr>
            <a:lvl8pPr lvl="7">
              <a:spcBef>
                <a:spcPts val="0"/>
              </a:spcBef>
              <a:buSzPts val="3000"/>
              <a:buNone/>
              <a:defRPr sz="3000"/>
            </a:lvl8pPr>
            <a:lvl9pPr lvl="8">
              <a:spcBef>
                <a:spcPts val="0"/>
              </a:spcBef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subTitle" idx="1"/>
          </p:nvPr>
        </p:nvSpPr>
        <p:spPr>
          <a:xfrm>
            <a:off x="819150" y="2067600"/>
            <a:ext cx="5859900" cy="524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body" idx="2"/>
          </p:nvPr>
        </p:nvSpPr>
        <p:spPr>
          <a:xfrm>
            <a:off x="819150" y="3289400"/>
            <a:ext cx="5859900" cy="27939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300"/>
              <a:buChar char="●"/>
              <a:defRPr/>
            </a:lvl1pPr>
            <a:lvl2pPr lvl="1">
              <a:spcBef>
                <a:spcPts val="0"/>
              </a:spcBef>
              <a:buSzPts val="1100"/>
              <a:buChar char="○"/>
              <a:defRPr/>
            </a:lvl2pPr>
            <a:lvl3pPr lvl="2">
              <a:spcBef>
                <a:spcPts val="0"/>
              </a:spcBef>
              <a:buSzPts val="1100"/>
              <a:buChar char="■"/>
              <a:defRPr/>
            </a:lvl3pPr>
            <a:lvl4pPr lvl="3">
              <a:spcBef>
                <a:spcPts val="0"/>
              </a:spcBef>
              <a:buSzPts val="1100"/>
              <a:buChar char="●"/>
              <a:defRPr/>
            </a:lvl4pPr>
            <a:lvl5pPr lvl="4">
              <a:spcBef>
                <a:spcPts val="0"/>
              </a:spcBef>
              <a:buSzPts val="1100"/>
              <a:buChar char="○"/>
              <a:defRPr/>
            </a:lvl5pPr>
            <a:lvl6pPr lvl="5">
              <a:spcBef>
                <a:spcPts val="0"/>
              </a:spcBef>
              <a:buSzPts val="1100"/>
              <a:buChar char="■"/>
              <a:defRPr/>
            </a:lvl6pPr>
            <a:lvl7pPr lvl="6">
              <a:spcBef>
                <a:spcPts val="0"/>
              </a:spcBef>
              <a:buSzPts val="1100"/>
              <a:buChar char="●"/>
              <a:defRPr/>
            </a:lvl7pPr>
            <a:lvl8pPr lvl="7">
              <a:spcBef>
                <a:spcPts val="0"/>
              </a:spcBef>
              <a:buSzPts val="1100"/>
              <a:buChar char="○"/>
              <a:defRPr/>
            </a:lvl8pPr>
            <a:lvl9pPr lvl="8">
              <a:spcBef>
                <a:spcPts val="0"/>
              </a:spcBef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sldNum" idx="12"/>
          </p:nvPr>
        </p:nvSpPr>
        <p:spPr>
          <a:xfrm>
            <a:off x="8390734" y="6058224"/>
            <a:ext cx="548700" cy="5247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bg>
      <p:bgPr>
        <a:solidFill>
          <a:schemeClr val="accent1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/>
          <p:nvPr/>
        </p:nvSpPr>
        <p:spPr>
          <a:xfrm>
            <a:off x="31" y="3766000"/>
            <a:ext cx="7370400" cy="30921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5" name="Shape 105"/>
          <p:cNvSpPr/>
          <p:nvPr/>
        </p:nvSpPr>
        <p:spPr>
          <a:xfrm flipH="1">
            <a:off x="3582600" y="2067600"/>
            <a:ext cx="5561400" cy="47904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6" name="Shape 106"/>
          <p:cNvSpPr/>
          <p:nvPr/>
        </p:nvSpPr>
        <p:spPr>
          <a:xfrm>
            <a:off x="203225" y="275000"/>
            <a:ext cx="8737500" cy="63081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328025" y="5551333"/>
            <a:ext cx="7415100" cy="8067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sldNum" idx="12"/>
          </p:nvPr>
        </p:nvSpPr>
        <p:spPr>
          <a:xfrm>
            <a:off x="8390734" y="6058224"/>
            <a:ext cx="548700" cy="5247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hift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21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3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390734" y="6058224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‹#›</a:t>
            </a:fld>
            <a:endParaRPr lang="en" sz="10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1.gif"/><Relationship Id="rId4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jpeg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image" Target="../media/image38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gif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ctrTitle"/>
          </p:nvPr>
        </p:nvSpPr>
        <p:spPr>
          <a:xfrm>
            <a:off x="1858703" y="2430444"/>
            <a:ext cx="5361300" cy="1930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4800" b="1" dirty="0"/>
              <a:t>QTC -</a:t>
            </a:r>
          </a:p>
          <a:p>
            <a:pPr lvl="0">
              <a:spcBef>
                <a:spcPts val="0"/>
              </a:spcBef>
              <a:buNone/>
            </a:pPr>
            <a:r>
              <a:rPr lang="en" sz="4800" b="1" dirty="0" smtClean="0"/>
              <a:t>RE / </a:t>
            </a:r>
            <a:r>
              <a:rPr lang="en" sz="4800" b="1" dirty="0"/>
              <a:t>TAT</a:t>
            </a:r>
          </a:p>
        </p:txBody>
      </p:sp>
      <p:sp>
        <p:nvSpPr>
          <p:cNvPr id="129" name="Shape 129"/>
          <p:cNvSpPr txBox="1"/>
          <p:nvPr/>
        </p:nvSpPr>
        <p:spPr>
          <a:xfrm>
            <a:off x="5873125" y="1520400"/>
            <a:ext cx="2517600" cy="4965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36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Referral </a:t>
            </a:r>
          </a:p>
          <a:p>
            <a:pPr lvl="0" algn="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36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ERRA</a:t>
            </a:r>
          </a:p>
          <a:p>
            <a:pPr lvl="0" algn="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36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Trending </a:t>
            </a:r>
          </a:p>
          <a:p>
            <a:pPr lvl="0" algn="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36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Analysis </a:t>
            </a:r>
          </a:p>
          <a:p>
            <a:pPr lvl="0" algn="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36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Tool</a:t>
            </a:r>
            <a:r>
              <a:rPr lang="en" sz="3600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</p:txBody>
      </p:sp>
      <p:pic>
        <p:nvPicPr>
          <p:cNvPr id="130" name="Shape 1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6050" y="5600463"/>
            <a:ext cx="2686050" cy="885825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Shape 131"/>
          <p:cNvSpPr txBox="1">
            <a:spLocks noGrp="1"/>
          </p:cNvSpPr>
          <p:nvPr>
            <p:ph type="sldNum" idx="12"/>
          </p:nvPr>
        </p:nvSpPr>
        <p:spPr>
          <a:xfrm>
            <a:off x="8390734" y="6058224"/>
            <a:ext cx="548700" cy="5247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latin typeface="Nunito"/>
                <a:ea typeface="Nunito"/>
                <a:cs typeface="Nunito"/>
                <a:sym typeface="Nunito"/>
              </a:rPr>
              <a:t>1</a:t>
            </a:fld>
            <a:endParaRPr lang="en"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CCCC"/>
        </a:solidFill>
        <a:effectLst/>
      </p:bgPr>
    </p:bg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>
            <a:spLocks noGrp="1"/>
          </p:cNvSpPr>
          <p:nvPr>
            <p:ph type="title"/>
          </p:nvPr>
        </p:nvSpPr>
        <p:spPr>
          <a:xfrm>
            <a:off x="311700" y="3247292"/>
            <a:ext cx="8520600" cy="978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4800" b="1" dirty="0"/>
              <a:t>Data - Xiaoye Li (Mark)</a:t>
            </a:r>
          </a:p>
          <a:p>
            <a:pPr lvl="0" rtl="0">
              <a:spcBef>
                <a:spcPts val="0"/>
              </a:spcBef>
              <a:buNone/>
            </a:pPr>
            <a:endParaRPr sz="4800" b="1" dirty="0"/>
          </a:p>
        </p:txBody>
      </p:sp>
      <p:sp>
        <p:nvSpPr>
          <p:cNvPr id="200" name="Shape 200"/>
          <p:cNvSpPr txBox="1">
            <a:spLocks noGrp="1"/>
          </p:cNvSpPr>
          <p:nvPr>
            <p:ph type="sldNum" idx="12"/>
          </p:nvPr>
        </p:nvSpPr>
        <p:spPr>
          <a:xfrm>
            <a:off x="8390734" y="6058224"/>
            <a:ext cx="548700" cy="5247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latin typeface="Nunito"/>
                <a:ea typeface="Nunito"/>
                <a:cs typeface="Nunito"/>
                <a:sym typeface="Nunito"/>
              </a:rPr>
              <a:t>10</a:t>
            </a:fld>
            <a:endParaRPr lang="en"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>
            <a:spLocks noGrp="1"/>
          </p:cNvSpPr>
          <p:nvPr>
            <p:ph type="title"/>
          </p:nvPr>
        </p:nvSpPr>
        <p:spPr>
          <a:xfrm>
            <a:off x="819150" y="1127467"/>
            <a:ext cx="7505700" cy="12729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b="1" dirty="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We are going  to set up our own server</a:t>
            </a:r>
          </a:p>
        </p:txBody>
      </p:sp>
      <p:sp>
        <p:nvSpPr>
          <p:cNvPr id="206" name="Shape 206"/>
          <p:cNvSpPr txBox="1">
            <a:spLocks noGrp="1"/>
          </p:cNvSpPr>
          <p:nvPr>
            <p:ph type="body" idx="1"/>
          </p:nvPr>
        </p:nvSpPr>
        <p:spPr>
          <a:xfrm>
            <a:off x="762000" y="2438400"/>
            <a:ext cx="5410200" cy="3264000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81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" sz="2400" b="1" dirty="0"/>
              <a:t>Platform:  Linux Ubuntu 16.04.03</a:t>
            </a:r>
          </a:p>
          <a:p>
            <a:pPr marL="457200" lvl="0" indent="-381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" sz="2400" b="1" dirty="0"/>
              <a:t>Web servlet management  : apache tomcat manager</a:t>
            </a:r>
          </a:p>
          <a:p>
            <a:pPr marL="457200" lvl="0" indent="-381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" sz="2400" b="1" dirty="0"/>
              <a:t>Database: mysql through phpMyAdmin</a:t>
            </a:r>
          </a:p>
          <a:p>
            <a:pPr marL="457200" lvl="0" indent="-381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" sz="2400" b="1" dirty="0"/>
              <a:t>Safe.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rgbClr val="E69138"/>
              </a:solidFill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rgbClr val="E69138"/>
              </a:solidFill>
            </a:endParaRPr>
          </a:p>
        </p:txBody>
      </p:sp>
      <p:sp>
        <p:nvSpPr>
          <p:cNvPr id="207" name="Shape 207"/>
          <p:cNvSpPr txBox="1">
            <a:spLocks noGrp="1"/>
          </p:cNvSpPr>
          <p:nvPr>
            <p:ph type="sldNum" idx="12"/>
          </p:nvPr>
        </p:nvSpPr>
        <p:spPr>
          <a:xfrm>
            <a:off x="8390734" y="6058224"/>
            <a:ext cx="548700" cy="5247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latin typeface="Nunito"/>
                <a:ea typeface="Nunito"/>
                <a:cs typeface="Nunito"/>
                <a:sym typeface="Nunito"/>
              </a:rPr>
              <a:t>11</a:t>
            </a:fld>
            <a:endParaRPr lang="en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3074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191000"/>
            <a:ext cx="4629150" cy="2157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>
            <a:spLocks noGrp="1"/>
          </p:cNvSpPr>
          <p:nvPr>
            <p:ph type="title"/>
          </p:nvPr>
        </p:nvSpPr>
        <p:spPr>
          <a:xfrm>
            <a:off x="311700" y="223042"/>
            <a:ext cx="8520600" cy="978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algn="ctr"/>
            <a:r>
              <a:rPr lang="en" b="1" dirty="0">
                <a:solidFill>
                  <a:schemeClr val="dk2"/>
                </a:solidFill>
                <a:latin typeface="Oswald"/>
                <a:ea typeface="Oswald"/>
                <a:cs typeface="Oswald"/>
              </a:rPr>
              <a:t>VA Provider Network List</a:t>
            </a:r>
          </a:p>
        </p:txBody>
      </p:sp>
      <p:sp>
        <p:nvSpPr>
          <p:cNvPr id="213" name="Shape 213"/>
          <p:cNvSpPr txBox="1">
            <a:spLocks noGrp="1"/>
          </p:cNvSpPr>
          <p:nvPr>
            <p:ph type="body" idx="1"/>
          </p:nvPr>
        </p:nvSpPr>
        <p:spPr>
          <a:xfrm>
            <a:off x="819150" y="2654300"/>
            <a:ext cx="7505700" cy="3264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214" name="Shape 2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3588" y="829325"/>
            <a:ext cx="7576824" cy="5752769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Shape 215"/>
          <p:cNvSpPr txBox="1">
            <a:spLocks noGrp="1"/>
          </p:cNvSpPr>
          <p:nvPr>
            <p:ph type="sldNum" idx="12"/>
          </p:nvPr>
        </p:nvSpPr>
        <p:spPr>
          <a:xfrm>
            <a:off x="8390734" y="6058224"/>
            <a:ext cx="548700" cy="5247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latin typeface="Nunito"/>
                <a:ea typeface="Nunito"/>
                <a:cs typeface="Nunito"/>
                <a:sym typeface="Nunito"/>
              </a:rPr>
              <a:t>12</a:t>
            </a:fld>
            <a:endParaRPr lang="en"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 txBox="1">
            <a:spLocks noGrp="1"/>
          </p:cNvSpPr>
          <p:nvPr>
            <p:ph type="title"/>
          </p:nvPr>
        </p:nvSpPr>
        <p:spPr>
          <a:xfrm>
            <a:off x="304800" y="228600"/>
            <a:ext cx="8520600" cy="978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ctr"/>
            <a:r>
              <a:rPr lang="en" b="1" dirty="0">
                <a:solidFill>
                  <a:schemeClr val="dk2"/>
                </a:solidFill>
                <a:latin typeface="Oswald"/>
                <a:ea typeface="Oswald"/>
                <a:cs typeface="Oswald"/>
              </a:rPr>
              <a:t>Referral data</a:t>
            </a:r>
          </a:p>
        </p:txBody>
      </p:sp>
      <p:sp>
        <p:nvSpPr>
          <p:cNvPr id="221" name="Shape 221"/>
          <p:cNvSpPr txBox="1">
            <a:spLocks noGrp="1"/>
          </p:cNvSpPr>
          <p:nvPr>
            <p:ph type="body" idx="1"/>
          </p:nvPr>
        </p:nvSpPr>
        <p:spPr>
          <a:xfrm>
            <a:off x="819150" y="2654300"/>
            <a:ext cx="7505700" cy="3264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222" name="Shape 2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50075" y="865075"/>
            <a:ext cx="5742219" cy="5717849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Shape 223"/>
          <p:cNvSpPr txBox="1">
            <a:spLocks noGrp="1"/>
          </p:cNvSpPr>
          <p:nvPr>
            <p:ph type="sldNum" idx="12"/>
          </p:nvPr>
        </p:nvSpPr>
        <p:spPr>
          <a:xfrm>
            <a:off x="8390734" y="6058224"/>
            <a:ext cx="548700" cy="5247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latin typeface="Nunito"/>
                <a:ea typeface="Nunito"/>
                <a:cs typeface="Nunito"/>
                <a:sym typeface="Nunito"/>
              </a:rPr>
              <a:t>13</a:t>
            </a:fld>
            <a:endParaRPr lang="en"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 txBox="1">
            <a:spLocks noGrp="1"/>
          </p:cNvSpPr>
          <p:nvPr>
            <p:ph type="title"/>
          </p:nvPr>
        </p:nvSpPr>
        <p:spPr>
          <a:xfrm>
            <a:off x="304800" y="152400"/>
            <a:ext cx="8520600" cy="978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algn="ctr"/>
            <a:r>
              <a:rPr lang="en" b="1" dirty="0">
                <a:solidFill>
                  <a:schemeClr val="dk2"/>
                </a:solidFill>
                <a:latin typeface="Oswald"/>
                <a:ea typeface="Oswald"/>
                <a:cs typeface="Oswald"/>
              </a:rPr>
              <a:t>ERRA Data</a:t>
            </a:r>
          </a:p>
        </p:txBody>
      </p:sp>
      <p:sp>
        <p:nvSpPr>
          <p:cNvPr id="229" name="Shape 229"/>
          <p:cNvSpPr txBox="1">
            <a:spLocks noGrp="1"/>
          </p:cNvSpPr>
          <p:nvPr>
            <p:ph type="body" idx="1"/>
          </p:nvPr>
        </p:nvSpPr>
        <p:spPr>
          <a:xfrm>
            <a:off x="819150" y="2654300"/>
            <a:ext cx="7505700" cy="3264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230" name="Shape 2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9600" y="762000"/>
            <a:ext cx="7836601" cy="5781773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Shape 231"/>
          <p:cNvSpPr txBox="1">
            <a:spLocks noGrp="1"/>
          </p:cNvSpPr>
          <p:nvPr>
            <p:ph type="sldNum" idx="12"/>
          </p:nvPr>
        </p:nvSpPr>
        <p:spPr>
          <a:xfrm>
            <a:off x="8390734" y="6058224"/>
            <a:ext cx="548700" cy="5247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latin typeface="Nunito"/>
                <a:ea typeface="Nunito"/>
                <a:cs typeface="Nunito"/>
                <a:sym typeface="Nunito"/>
              </a:rPr>
              <a:t>14</a:t>
            </a:fld>
            <a:endParaRPr lang="en"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 txBox="1">
            <a:spLocks noGrp="1"/>
          </p:cNvSpPr>
          <p:nvPr>
            <p:ph type="title"/>
          </p:nvPr>
        </p:nvSpPr>
        <p:spPr>
          <a:xfrm>
            <a:off x="311700" y="239492"/>
            <a:ext cx="8520600" cy="978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ctr"/>
            <a:r>
              <a:rPr lang="en" b="1" dirty="0">
                <a:solidFill>
                  <a:schemeClr val="dk2"/>
                </a:solidFill>
                <a:latin typeface="Oswald"/>
                <a:ea typeface="Oswald"/>
                <a:cs typeface="Oswald"/>
              </a:rPr>
              <a:t>Database relationship</a:t>
            </a:r>
          </a:p>
        </p:txBody>
      </p:sp>
      <p:pic>
        <p:nvPicPr>
          <p:cNvPr id="237" name="Shape 2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941267"/>
            <a:ext cx="8839200" cy="4814514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Shape 238"/>
          <p:cNvSpPr txBox="1">
            <a:spLocks noGrp="1"/>
          </p:cNvSpPr>
          <p:nvPr>
            <p:ph type="sldNum" idx="12"/>
          </p:nvPr>
        </p:nvSpPr>
        <p:spPr>
          <a:xfrm>
            <a:off x="8390734" y="6058224"/>
            <a:ext cx="548700" cy="5247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latin typeface="Nunito"/>
                <a:ea typeface="Nunito"/>
                <a:cs typeface="Nunito"/>
                <a:sym typeface="Nunito"/>
              </a:rPr>
              <a:t>15</a:t>
            </a:fld>
            <a:endParaRPr lang="en"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CCCC"/>
        </a:solidFill>
        <a:effectLst/>
      </p:bgPr>
    </p:bg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 txBox="1">
            <a:spLocks noGrp="1"/>
          </p:cNvSpPr>
          <p:nvPr>
            <p:ph type="title"/>
          </p:nvPr>
        </p:nvSpPr>
        <p:spPr>
          <a:xfrm>
            <a:off x="311700" y="3247292"/>
            <a:ext cx="8520600" cy="978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4800" b="1" dirty="0"/>
              <a:t>Architecture - Philip </a:t>
            </a:r>
          </a:p>
        </p:txBody>
      </p:sp>
      <p:sp>
        <p:nvSpPr>
          <p:cNvPr id="244" name="Shape 244"/>
          <p:cNvSpPr txBox="1">
            <a:spLocks noGrp="1"/>
          </p:cNvSpPr>
          <p:nvPr>
            <p:ph type="sldNum" idx="12"/>
          </p:nvPr>
        </p:nvSpPr>
        <p:spPr>
          <a:xfrm>
            <a:off x="8390734" y="6058224"/>
            <a:ext cx="548700" cy="5247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latin typeface="Nunito"/>
                <a:ea typeface="Nunito"/>
                <a:cs typeface="Nunito"/>
                <a:sym typeface="Nunito"/>
              </a:rPr>
              <a:t>16</a:t>
            </a:fld>
            <a:endParaRPr lang="en"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 txBox="1">
            <a:spLocks noGrp="1"/>
          </p:cNvSpPr>
          <p:nvPr>
            <p:ph type="title"/>
          </p:nvPr>
        </p:nvSpPr>
        <p:spPr>
          <a:xfrm>
            <a:off x="838200" y="685800"/>
            <a:ext cx="7505700" cy="12729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algn="ctr"/>
            <a:r>
              <a:rPr lang="en" b="1" dirty="0">
                <a:solidFill>
                  <a:schemeClr val="dk2"/>
                </a:solidFill>
                <a:latin typeface="Oswald"/>
                <a:ea typeface="Oswald"/>
                <a:cs typeface="Oswald"/>
              </a:rPr>
              <a:t>Architecture</a:t>
            </a:r>
          </a:p>
        </p:txBody>
      </p:sp>
      <p:sp>
        <p:nvSpPr>
          <p:cNvPr id="250" name="Shape 25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latin typeface="Nunito"/>
                <a:ea typeface="Nunito"/>
                <a:cs typeface="Nunito"/>
                <a:sym typeface="Nunito"/>
              </a:rPr>
              <a:t>17</a:t>
            </a:fld>
            <a:endParaRPr lang="en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251" name="Shape 2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4795" y="1219200"/>
            <a:ext cx="8125653" cy="5078533"/>
          </a:xfrm>
          <a:prstGeom prst="rect">
            <a:avLst/>
          </a:prstGeom>
          <a:noFill/>
          <a:ln>
            <a:noFill/>
          </a:ln>
        </p:spPr>
      </p:pic>
    </p:spTree>
  </p:cSld>
  <p:clrMapOvr>
    <a:overrideClrMapping bg1="lt1" tx1="dk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 txBox="1">
            <a:spLocks noGrp="1"/>
          </p:cNvSpPr>
          <p:nvPr>
            <p:ph type="title"/>
          </p:nvPr>
        </p:nvSpPr>
        <p:spPr>
          <a:xfrm>
            <a:off x="762000" y="1066800"/>
            <a:ext cx="7505700" cy="1272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algn="ctr"/>
            <a:r>
              <a:rPr lang="en" b="1" dirty="0">
                <a:solidFill>
                  <a:schemeClr val="dk2"/>
                </a:solidFill>
                <a:latin typeface="Oswald"/>
                <a:ea typeface="Oswald"/>
                <a:cs typeface="Oswald"/>
              </a:rPr>
              <a:t>User Interface Module (UIM)</a:t>
            </a:r>
          </a:p>
        </p:txBody>
      </p:sp>
      <p:sp>
        <p:nvSpPr>
          <p:cNvPr id="258" name="Shape 25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latin typeface="Nunito"/>
                <a:ea typeface="Nunito"/>
                <a:cs typeface="Nunito"/>
                <a:sym typeface="Nunito"/>
              </a:rPr>
              <a:t>18</a:t>
            </a:fld>
            <a:endParaRPr lang="en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57" name="Shape 257"/>
          <p:cNvSpPr txBox="1"/>
          <p:nvPr/>
        </p:nvSpPr>
        <p:spPr>
          <a:xfrm>
            <a:off x="5458525" y="2426963"/>
            <a:ext cx="3246300" cy="2087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42900">
              <a:spcBef>
                <a:spcPts val="0"/>
              </a:spcBef>
              <a:buSzPts val="1800"/>
              <a:buFont typeface="Source Code Pro"/>
              <a:buChar char="●"/>
            </a:pPr>
            <a:r>
              <a:rPr lang="en" sz="1800">
                <a:latin typeface="Source Code Pro"/>
                <a:ea typeface="Source Code Pro"/>
                <a:cs typeface="Source Code Pro"/>
                <a:sym typeface="Source Code Pro"/>
              </a:rPr>
              <a:t>User interaction with feature</a:t>
            </a:r>
          </a:p>
          <a:p>
            <a:pPr lvl="0">
              <a:spcBef>
                <a:spcPts val="0"/>
              </a:spcBef>
              <a:buNone/>
            </a:pPr>
            <a:endParaRPr sz="18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457200" lvl="0" indent="-342900" rtl="0">
              <a:spcBef>
                <a:spcPts val="0"/>
              </a:spcBef>
              <a:buSzPts val="1800"/>
              <a:buFont typeface="Source Code Pro"/>
              <a:buChar char="●"/>
            </a:pPr>
            <a:r>
              <a:rPr lang="en" sz="1800">
                <a:latin typeface="Source Code Pro"/>
                <a:ea typeface="Source Code Pro"/>
                <a:cs typeface="Source Code Pro"/>
                <a:sym typeface="Source Code Pro"/>
              </a:rPr>
              <a:t>Feature Option to gather data</a:t>
            </a:r>
          </a:p>
          <a:p>
            <a:pPr lvl="0" rtl="0">
              <a:spcBef>
                <a:spcPts val="0"/>
              </a:spcBef>
              <a:buNone/>
            </a:pPr>
            <a:endParaRPr sz="18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457200" lvl="0" indent="-342900">
              <a:spcBef>
                <a:spcPts val="0"/>
              </a:spcBef>
              <a:buSzPts val="1800"/>
              <a:buFont typeface="Source Code Pro"/>
              <a:buChar char="●"/>
            </a:pPr>
            <a:r>
              <a:rPr lang="en" sz="1800">
                <a:latin typeface="Source Code Pro"/>
                <a:ea typeface="Source Code Pro"/>
                <a:cs typeface="Source Code Pro"/>
                <a:sym typeface="Source Code Pro"/>
              </a:rPr>
              <a:t>Display information</a:t>
            </a:r>
          </a:p>
        </p:txBody>
      </p:sp>
      <p:pic>
        <p:nvPicPr>
          <p:cNvPr id="259" name="Shape 25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2725" y="1897917"/>
            <a:ext cx="5153725" cy="4075038"/>
          </a:xfrm>
          <a:prstGeom prst="rect">
            <a:avLst/>
          </a:prstGeom>
          <a:noFill/>
          <a:ln>
            <a:noFill/>
          </a:ln>
        </p:spPr>
      </p:pic>
    </p:spTree>
  </p:cSld>
  <p:clrMapOvr>
    <a:overrideClrMapping bg1="lt1" tx1="dk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b="1" dirty="0">
                <a:solidFill>
                  <a:schemeClr val="dk2"/>
                </a:solidFill>
                <a:latin typeface="Oswald"/>
                <a:ea typeface="Oswald"/>
                <a:cs typeface="Oswald"/>
              </a:rPr>
              <a:t>Main Controller Module (MCM)</a:t>
            </a:r>
          </a:p>
        </p:txBody>
      </p:sp>
      <p:sp>
        <p:nvSpPr>
          <p:cNvPr id="266" name="Shape 26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latin typeface="Nunito"/>
                <a:ea typeface="Nunito"/>
                <a:cs typeface="Nunito"/>
                <a:sym typeface="Nunito"/>
              </a:rPr>
              <a:t>19</a:t>
            </a:fld>
            <a:endParaRPr lang="en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65" name="Shape 265"/>
          <p:cNvSpPr txBox="1"/>
          <p:nvPr/>
        </p:nvSpPr>
        <p:spPr>
          <a:xfrm>
            <a:off x="311700" y="2546985"/>
            <a:ext cx="3786900" cy="3314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42900">
              <a:spcBef>
                <a:spcPts val="0"/>
              </a:spcBef>
              <a:buSzPts val="1800"/>
              <a:buFont typeface="Source Code Pro"/>
              <a:buChar char="●"/>
            </a:pPr>
            <a:r>
              <a:rPr lang="en" sz="1800">
                <a:latin typeface="Source Code Pro"/>
                <a:ea typeface="Source Code Pro"/>
                <a:cs typeface="Source Code Pro"/>
                <a:sym typeface="Source Code Pro"/>
              </a:rPr>
              <a:t>Organize data to be displayed</a:t>
            </a:r>
          </a:p>
          <a:p>
            <a:pPr lvl="0">
              <a:spcBef>
                <a:spcPts val="0"/>
              </a:spcBef>
              <a:buNone/>
            </a:pPr>
            <a:endParaRPr sz="18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457200" lvl="0" indent="-342900" rtl="0">
              <a:spcBef>
                <a:spcPts val="0"/>
              </a:spcBef>
              <a:buSzPts val="1800"/>
              <a:buFont typeface="Source Code Pro"/>
              <a:buChar char="●"/>
            </a:pPr>
            <a:r>
              <a:rPr lang="en" sz="1800">
                <a:latin typeface="Source Code Pro"/>
                <a:ea typeface="Source Code Pro"/>
                <a:cs typeface="Source Code Pro"/>
                <a:sym typeface="Source Code Pro"/>
              </a:rPr>
              <a:t>Interacts with all main modules</a:t>
            </a:r>
          </a:p>
          <a:p>
            <a:pPr lvl="0">
              <a:spcBef>
                <a:spcPts val="0"/>
              </a:spcBef>
              <a:buNone/>
            </a:pPr>
            <a:endParaRPr sz="18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457200" lvl="0" indent="-342900" rtl="0">
              <a:spcBef>
                <a:spcPts val="0"/>
              </a:spcBef>
              <a:buSzPts val="1800"/>
              <a:buFont typeface="Source Code Pro"/>
              <a:buChar char="●"/>
            </a:pPr>
            <a:r>
              <a:rPr lang="en" sz="1800">
                <a:latin typeface="Source Code Pro"/>
                <a:ea typeface="Source Code Pro"/>
                <a:cs typeface="Source Code Pro"/>
                <a:sym typeface="Source Code Pro"/>
              </a:rPr>
              <a:t>Gather data for each features</a:t>
            </a:r>
          </a:p>
          <a:p>
            <a:pPr lvl="0" rtl="0">
              <a:spcBef>
                <a:spcPts val="0"/>
              </a:spcBef>
              <a:buNone/>
            </a:pPr>
            <a:endParaRPr sz="18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457200" lvl="0" indent="-342900" rtl="0">
              <a:spcBef>
                <a:spcPts val="0"/>
              </a:spcBef>
              <a:buSzPts val="1800"/>
              <a:buFont typeface="Source Code Pro"/>
              <a:buChar char="●"/>
            </a:pPr>
            <a:r>
              <a:rPr lang="en" sz="1800">
                <a:latin typeface="Source Code Pro"/>
                <a:ea typeface="Source Code Pro"/>
                <a:cs typeface="Source Code Pro"/>
                <a:sym typeface="Source Code Pro"/>
              </a:rPr>
              <a:t>Directs files to be parsed and store</a:t>
            </a:r>
          </a:p>
        </p:txBody>
      </p:sp>
      <p:pic>
        <p:nvPicPr>
          <p:cNvPr id="267" name="Shape 26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98600" y="2024054"/>
            <a:ext cx="4740600" cy="3837629"/>
          </a:xfrm>
          <a:prstGeom prst="rect">
            <a:avLst/>
          </a:prstGeom>
          <a:noFill/>
          <a:ln>
            <a:noFill/>
          </a:ln>
        </p:spPr>
      </p:pic>
    </p:spTree>
  </p:cSld>
  <p:clrMapOvr>
    <a:overrideClrMapping bg1="lt1" tx1="dk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Shape 1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8125" y="381000"/>
            <a:ext cx="8667750" cy="609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Shape 137"/>
          <p:cNvSpPr txBox="1">
            <a:spLocks noGrp="1"/>
          </p:cNvSpPr>
          <p:nvPr>
            <p:ph type="sldNum" idx="12"/>
          </p:nvPr>
        </p:nvSpPr>
        <p:spPr>
          <a:xfrm>
            <a:off x="8390734" y="6058224"/>
            <a:ext cx="548700" cy="5247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latin typeface="Nunito"/>
                <a:ea typeface="Nunito"/>
                <a:cs typeface="Nunito"/>
                <a:sym typeface="Nunito"/>
              </a:rPr>
              <a:t>2</a:t>
            </a:fld>
            <a:endParaRPr lang="en"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 txBox="1"/>
          <p:nvPr/>
        </p:nvSpPr>
        <p:spPr>
          <a:xfrm>
            <a:off x="5219450" y="2512150"/>
            <a:ext cx="3833700" cy="2807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buSzPts val="1800"/>
              <a:buFont typeface="Source Code Pro"/>
              <a:buChar char="●"/>
            </a:pPr>
            <a:r>
              <a:rPr lang="en" sz="1800">
                <a:latin typeface="Source Code Pro"/>
                <a:ea typeface="Source Code Pro"/>
                <a:cs typeface="Source Code Pro"/>
                <a:sym typeface="Source Code Pro"/>
              </a:rPr>
              <a:t>Using Apache POI</a:t>
            </a:r>
          </a:p>
          <a:p>
            <a:pPr marL="914400" lvl="1" indent="-342900" rtl="0">
              <a:spcBef>
                <a:spcPts val="0"/>
              </a:spcBef>
              <a:buSzPts val="1800"/>
              <a:buFont typeface="Source Code Pro"/>
              <a:buChar char="○"/>
            </a:pPr>
            <a:r>
              <a:rPr lang="en" sz="1800">
                <a:latin typeface="Source Code Pro"/>
                <a:ea typeface="Source Code Pro"/>
                <a:cs typeface="Source Code Pro"/>
                <a:sym typeface="Source Code Pro"/>
              </a:rPr>
              <a:t>Read excel files</a:t>
            </a:r>
          </a:p>
          <a:p>
            <a:pPr lvl="0" rtl="0">
              <a:spcBef>
                <a:spcPts val="0"/>
              </a:spcBef>
              <a:buNone/>
            </a:pPr>
            <a:endParaRPr sz="18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457200" lvl="0" indent="-342900" rtl="0">
              <a:spcBef>
                <a:spcPts val="0"/>
              </a:spcBef>
              <a:buSzPts val="1800"/>
              <a:buFont typeface="Source Code Pro"/>
              <a:buChar char="●"/>
            </a:pPr>
            <a:r>
              <a:rPr lang="en" sz="1800">
                <a:latin typeface="Source Code Pro"/>
                <a:ea typeface="Source Code Pro"/>
                <a:cs typeface="Source Code Pro"/>
                <a:sym typeface="Source Code Pro"/>
              </a:rPr>
              <a:t>Interprets the excel files and formats the data in order for the system to understand</a:t>
            </a:r>
          </a:p>
          <a:p>
            <a:pPr marL="457200" lvl="0" indent="0" rtl="0">
              <a:spcBef>
                <a:spcPts val="0"/>
              </a:spcBef>
              <a:buNone/>
            </a:pPr>
            <a:endParaRPr sz="18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457200" lvl="0" indent="-342900">
              <a:spcBef>
                <a:spcPts val="0"/>
              </a:spcBef>
              <a:buSzPts val="1800"/>
              <a:buFont typeface="Source Code Pro"/>
              <a:buChar char="●"/>
            </a:pPr>
            <a:r>
              <a:rPr lang="en" sz="1800">
                <a:latin typeface="Source Code Pro"/>
                <a:ea typeface="Source Code Pro"/>
                <a:cs typeface="Source Code Pro"/>
                <a:sym typeface="Source Code Pro"/>
              </a:rPr>
              <a:t>Parse three QTC excel file formats</a:t>
            </a:r>
          </a:p>
          <a:p>
            <a:pPr lvl="0">
              <a:spcBef>
                <a:spcPts val="0"/>
              </a:spcBef>
              <a:buNone/>
            </a:pPr>
            <a:r>
              <a:rPr lang="en" sz="1800">
                <a:latin typeface="Oswald"/>
                <a:ea typeface="Oswald"/>
                <a:cs typeface="Oswald"/>
                <a:sym typeface="Oswald"/>
              </a:rPr>
              <a:t>	</a:t>
            </a:r>
          </a:p>
          <a:p>
            <a:pPr lvl="0">
              <a:spcBef>
                <a:spcPts val="0"/>
              </a:spcBef>
              <a:buNone/>
            </a:pPr>
            <a:endParaRPr sz="18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73" name="Shape 27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r>
              <a:rPr lang="en" b="1" dirty="0">
                <a:solidFill>
                  <a:schemeClr val="dk2"/>
                </a:solidFill>
                <a:latin typeface="Oswald"/>
                <a:ea typeface="Oswald"/>
                <a:cs typeface="Oswald"/>
              </a:rPr>
              <a:t>Data Input Parser Module (DIPM)</a:t>
            </a:r>
          </a:p>
        </p:txBody>
      </p:sp>
      <p:sp>
        <p:nvSpPr>
          <p:cNvPr id="275" name="Shape 27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latin typeface="Nunito"/>
                <a:ea typeface="Nunito"/>
                <a:cs typeface="Nunito"/>
                <a:sym typeface="Nunito"/>
              </a:rPr>
              <a:t>20</a:t>
            </a:fld>
            <a:endParaRPr lang="en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274" name="Shape 27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3525" y="1876629"/>
            <a:ext cx="4754991" cy="3820975"/>
          </a:xfrm>
          <a:prstGeom prst="rect">
            <a:avLst/>
          </a:prstGeom>
          <a:noFill/>
          <a:ln>
            <a:noFill/>
          </a:ln>
        </p:spPr>
      </p:pic>
    </p:spTree>
  </p:cSld>
  <p:clrMapOvr>
    <a:overrideClrMapping bg1="lt1" tx1="dk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b="1" dirty="0">
                <a:solidFill>
                  <a:schemeClr val="dk2"/>
                </a:solidFill>
                <a:latin typeface="Oswald"/>
                <a:ea typeface="Oswald"/>
                <a:cs typeface="Oswald"/>
              </a:rPr>
              <a:t>User Module (UM)</a:t>
            </a:r>
          </a:p>
        </p:txBody>
      </p:sp>
      <p:sp>
        <p:nvSpPr>
          <p:cNvPr id="282" name="Shape 28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latin typeface="Nunito"/>
                <a:ea typeface="Nunito"/>
                <a:cs typeface="Nunito"/>
                <a:sym typeface="Nunito"/>
              </a:rPr>
              <a:t>21</a:t>
            </a:fld>
            <a:endParaRPr lang="en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81" name="Shape 281"/>
          <p:cNvSpPr txBox="1"/>
          <p:nvPr/>
        </p:nvSpPr>
        <p:spPr>
          <a:xfrm>
            <a:off x="625975" y="2573113"/>
            <a:ext cx="3701700" cy="2513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42900">
              <a:spcBef>
                <a:spcPts val="0"/>
              </a:spcBef>
              <a:buSzPts val="1800"/>
              <a:buFont typeface="Source Code Pro"/>
              <a:buChar char="●"/>
            </a:pPr>
            <a:r>
              <a:rPr lang="en" sz="1800">
                <a:latin typeface="Source Code Pro"/>
                <a:ea typeface="Source Code Pro"/>
                <a:cs typeface="Source Code Pro"/>
                <a:sym typeface="Source Code Pro"/>
              </a:rPr>
              <a:t>Authenticate users in the system</a:t>
            </a:r>
          </a:p>
          <a:p>
            <a:pPr lvl="0">
              <a:spcBef>
                <a:spcPts val="0"/>
              </a:spcBef>
              <a:buNone/>
            </a:pPr>
            <a:endParaRPr sz="18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457200" lvl="0" indent="-342900">
              <a:spcBef>
                <a:spcPts val="0"/>
              </a:spcBef>
              <a:buSzPts val="1800"/>
              <a:buFont typeface="Source Code Pro"/>
              <a:buChar char="●"/>
            </a:pPr>
            <a:r>
              <a:rPr lang="en" sz="1800">
                <a:latin typeface="Source Code Pro"/>
                <a:ea typeface="Source Code Pro"/>
                <a:cs typeface="Source Code Pro"/>
                <a:sym typeface="Source Code Pro"/>
              </a:rPr>
              <a:t>Validate user command and inputs</a:t>
            </a:r>
          </a:p>
          <a:p>
            <a:pPr lvl="0">
              <a:spcBef>
                <a:spcPts val="0"/>
              </a:spcBef>
              <a:buNone/>
            </a:pPr>
            <a:endParaRPr sz="18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457200" lvl="0" indent="-342900">
              <a:spcBef>
                <a:spcPts val="0"/>
              </a:spcBef>
              <a:buSzPts val="1800"/>
              <a:buFont typeface="Source Code Pro"/>
              <a:buChar char="●"/>
            </a:pPr>
            <a:r>
              <a:rPr lang="en" sz="1800">
                <a:latin typeface="Source Code Pro"/>
                <a:ea typeface="Source Code Pro"/>
                <a:cs typeface="Source Code Pro"/>
                <a:sym typeface="Source Code Pro"/>
              </a:rPr>
              <a:t>Instructs the MCM what features to do</a:t>
            </a:r>
          </a:p>
          <a:p>
            <a:pPr lvl="0">
              <a:spcBef>
                <a:spcPts val="0"/>
              </a:spcBef>
              <a:buNone/>
            </a:pPr>
            <a:endParaRPr sz="18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pic>
        <p:nvPicPr>
          <p:cNvPr id="283" name="Shape 28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80075" y="1627067"/>
            <a:ext cx="4299464" cy="4438156"/>
          </a:xfrm>
          <a:prstGeom prst="rect">
            <a:avLst/>
          </a:prstGeom>
          <a:noFill/>
          <a:ln>
            <a:noFill/>
          </a:ln>
        </p:spPr>
      </p:pic>
    </p:spTree>
  </p:cSld>
  <p:clrMapOvr>
    <a:overrideClrMapping bg1="lt1" tx1="dk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CCCC"/>
        </a:solidFill>
        <a:effectLst/>
      </p:bgPr>
    </p:bg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 txBox="1">
            <a:spLocks noGrp="1"/>
          </p:cNvSpPr>
          <p:nvPr>
            <p:ph type="title"/>
          </p:nvPr>
        </p:nvSpPr>
        <p:spPr>
          <a:xfrm>
            <a:off x="311700" y="3247292"/>
            <a:ext cx="8520600" cy="978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800" b="1" dirty="0"/>
              <a:t>Website Design - Wilson</a:t>
            </a:r>
          </a:p>
          <a:p>
            <a:pPr lvl="0" rtl="0">
              <a:spcBef>
                <a:spcPts val="0"/>
              </a:spcBef>
              <a:buNone/>
            </a:pPr>
            <a:endParaRPr sz="4800" b="1" dirty="0"/>
          </a:p>
        </p:txBody>
      </p:sp>
      <p:sp>
        <p:nvSpPr>
          <p:cNvPr id="289" name="Shape 289"/>
          <p:cNvSpPr txBox="1">
            <a:spLocks noGrp="1"/>
          </p:cNvSpPr>
          <p:nvPr>
            <p:ph type="sldNum" idx="12"/>
          </p:nvPr>
        </p:nvSpPr>
        <p:spPr>
          <a:xfrm>
            <a:off x="8390734" y="6058224"/>
            <a:ext cx="548700" cy="5247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latin typeface="Nunito"/>
                <a:ea typeface="Nunito"/>
                <a:cs typeface="Nunito"/>
                <a:sym typeface="Nunito"/>
              </a:rPr>
              <a:t>22</a:t>
            </a:fld>
            <a:endParaRPr lang="en"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 txBox="1">
            <a:spLocks noGrp="1"/>
          </p:cNvSpPr>
          <p:nvPr>
            <p:ph type="sldNum" idx="12"/>
          </p:nvPr>
        </p:nvSpPr>
        <p:spPr>
          <a:xfrm>
            <a:off x="8390734" y="6058224"/>
            <a:ext cx="548700" cy="5247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latin typeface="Nunito"/>
                <a:ea typeface="Nunito"/>
                <a:cs typeface="Nunito"/>
                <a:sym typeface="Nunito"/>
              </a:rPr>
              <a:t>23</a:t>
            </a:fld>
            <a:endParaRPr lang="en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295" name="Shape 2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6" name="Picture 2" descr="http://toons.artie.com/alphabet/numbers/arg-1-50-trans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86373"/>
            <a:ext cx="1971675" cy="157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 txBox="1">
            <a:spLocks noGrp="1"/>
          </p:cNvSpPr>
          <p:nvPr>
            <p:ph type="title"/>
          </p:nvPr>
        </p:nvSpPr>
        <p:spPr>
          <a:xfrm>
            <a:off x="819150" y="1127467"/>
            <a:ext cx="7505700" cy="12729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01" name="Shape 301"/>
          <p:cNvSpPr txBox="1">
            <a:spLocks noGrp="1"/>
          </p:cNvSpPr>
          <p:nvPr>
            <p:ph type="body" idx="1"/>
          </p:nvPr>
        </p:nvSpPr>
        <p:spPr>
          <a:xfrm>
            <a:off x="819150" y="2654300"/>
            <a:ext cx="7505700" cy="3264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02" name="Shape 302"/>
          <p:cNvSpPr txBox="1">
            <a:spLocks noGrp="1"/>
          </p:cNvSpPr>
          <p:nvPr>
            <p:ph type="sldNum" idx="12"/>
          </p:nvPr>
        </p:nvSpPr>
        <p:spPr>
          <a:xfrm>
            <a:off x="8390734" y="6058224"/>
            <a:ext cx="548700" cy="5247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>
                <a:latin typeface="Nunito"/>
                <a:ea typeface="Nunito"/>
                <a:cs typeface="Nunito"/>
                <a:sym typeface="Nunito"/>
              </a:rPr>
              <a:t>24</a:t>
            </a:fld>
            <a:endParaRPr lang="en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303" name="Shape 303"/>
          <p:cNvPicPr preferRelativeResize="0"/>
          <p:nvPr/>
        </p:nvPicPr>
        <p:blipFill rotWithShape="1">
          <a:blip r:embed="rId3">
            <a:alphaModFix/>
          </a:blip>
          <a:srcRect r="4751" b="16371"/>
          <a:stretch/>
        </p:blipFill>
        <p:spPr>
          <a:xfrm>
            <a:off x="-76200" y="0"/>
            <a:ext cx="92202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hape 295"/>
          <p:cNvPicPr preferRelativeResize="0"/>
          <p:nvPr/>
        </p:nvPicPr>
        <p:blipFill rotWithShape="1">
          <a:blip r:embed="rId4">
            <a:alphaModFix/>
          </a:blip>
          <a:srcRect l="7657" t="60226" r="87778" b="36990"/>
          <a:stretch/>
        </p:blipFill>
        <p:spPr>
          <a:xfrm>
            <a:off x="633714" y="5847386"/>
            <a:ext cx="405114" cy="190982"/>
          </a:xfrm>
          <a:prstGeom prst="rect">
            <a:avLst/>
          </a:prstGeom>
          <a:noFill/>
          <a:ln>
            <a:noFill/>
          </a:ln>
        </p:spPr>
      </p:pic>
      <p:pic>
        <p:nvPicPr>
          <p:cNvPr id="7170" name="Picture 2" descr="http://toons.artie.com/alphabet/numbers/arg-2-50-trans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008944"/>
            <a:ext cx="2019300" cy="1628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172200" y="1676400"/>
            <a:ext cx="685800" cy="228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/>
          </a:p>
        </p:txBody>
      </p:sp>
      <p:pic>
        <p:nvPicPr>
          <p:cNvPr id="11" name="Shape 295"/>
          <p:cNvPicPr preferRelativeResize="0"/>
          <p:nvPr/>
        </p:nvPicPr>
        <p:blipFill rotWithShape="1">
          <a:blip r:embed="rId4">
            <a:alphaModFix/>
          </a:blip>
          <a:srcRect l="10722" t="40256" r="81017" b="57665"/>
          <a:stretch/>
        </p:blipFill>
        <p:spPr>
          <a:xfrm>
            <a:off x="6515100" y="1992049"/>
            <a:ext cx="1094684" cy="21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CCCC"/>
        </a:solidFill>
        <a:effectLst/>
      </p:bgPr>
    </p:bg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Shape 308"/>
          <p:cNvSpPr txBox="1">
            <a:spLocks noGrp="1"/>
          </p:cNvSpPr>
          <p:nvPr>
            <p:ph type="title"/>
          </p:nvPr>
        </p:nvSpPr>
        <p:spPr>
          <a:xfrm>
            <a:off x="623400" y="2658632"/>
            <a:ext cx="8520600" cy="17445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800" b="1" dirty="0"/>
              <a:t>Challenges, Summary, &amp; Timeline - Henry Liwag</a:t>
            </a:r>
          </a:p>
          <a:p>
            <a:pPr lvl="0" rtl="0">
              <a:spcBef>
                <a:spcPts val="0"/>
              </a:spcBef>
              <a:buNone/>
            </a:pPr>
            <a:endParaRPr sz="4800" b="1" dirty="0"/>
          </a:p>
        </p:txBody>
      </p:sp>
      <p:sp>
        <p:nvSpPr>
          <p:cNvPr id="309" name="Shape 309"/>
          <p:cNvSpPr txBox="1">
            <a:spLocks noGrp="1"/>
          </p:cNvSpPr>
          <p:nvPr>
            <p:ph type="sldNum" idx="12"/>
          </p:nvPr>
        </p:nvSpPr>
        <p:spPr>
          <a:xfrm>
            <a:off x="8390734" y="6058224"/>
            <a:ext cx="548700" cy="5247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latin typeface="Nunito"/>
                <a:ea typeface="Nunito"/>
                <a:cs typeface="Nunito"/>
                <a:sym typeface="Nunito"/>
              </a:rPr>
              <a:t>25</a:t>
            </a:fld>
            <a:endParaRPr lang="en"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Shape 314"/>
          <p:cNvSpPr txBox="1">
            <a:spLocks noGrp="1"/>
          </p:cNvSpPr>
          <p:nvPr>
            <p:ph type="title"/>
          </p:nvPr>
        </p:nvSpPr>
        <p:spPr>
          <a:xfrm>
            <a:off x="819150" y="1127467"/>
            <a:ext cx="7505700" cy="12729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b="1" dirty="0"/>
              <a:t>Challenges</a:t>
            </a:r>
          </a:p>
        </p:txBody>
      </p:sp>
      <p:sp>
        <p:nvSpPr>
          <p:cNvPr id="315" name="Shape 315"/>
          <p:cNvSpPr txBox="1">
            <a:spLocks noGrp="1"/>
          </p:cNvSpPr>
          <p:nvPr>
            <p:ph type="body" idx="1"/>
          </p:nvPr>
        </p:nvSpPr>
        <p:spPr>
          <a:xfrm>
            <a:off x="228600" y="2057400"/>
            <a:ext cx="5791200" cy="3264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 b="1" dirty="0"/>
              <a:t>Making our own database.</a:t>
            </a:r>
          </a:p>
          <a:p>
            <a: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 sz="2400" dirty="0"/>
              <a:t>Since we’re creating our own, we have limited resources.</a:t>
            </a:r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 b="1" dirty="0"/>
              <a:t>Not enough data from the company/client.</a:t>
            </a:r>
          </a:p>
          <a:p>
            <a: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 sz="2400" dirty="0"/>
              <a:t>Some data are missing. </a:t>
            </a:r>
          </a:p>
          <a:p>
            <a:pPr marL="457200" lvl="0" indent="-381000" rtl="0">
              <a:spcBef>
                <a:spcPts val="0"/>
              </a:spcBef>
              <a:buSzPts val="2400"/>
              <a:buChar char="●"/>
            </a:pPr>
            <a:r>
              <a:rPr lang="en" sz="2400" b="1" dirty="0"/>
              <a:t>Time complications and communication issues with QTC</a:t>
            </a:r>
            <a:r>
              <a:rPr lang="en" sz="2400" b="1" dirty="0" smtClean="0"/>
              <a:t>.</a:t>
            </a:r>
          </a:p>
          <a:p>
            <a:pPr marL="457200" lvl="0" indent="-381000" rtl="0">
              <a:spcBef>
                <a:spcPts val="0"/>
              </a:spcBef>
              <a:buSzPts val="2400"/>
              <a:buChar char="●"/>
            </a:pPr>
            <a:r>
              <a:rPr lang="en" sz="2400" b="1" dirty="0" smtClean="0"/>
              <a:t>Terminology</a:t>
            </a:r>
            <a:endParaRPr lang="en" sz="2400" b="1" dirty="0"/>
          </a:p>
          <a:p>
            <a:pPr lvl="0" rtl="0">
              <a:spcBef>
                <a:spcPts val="0"/>
              </a:spcBef>
              <a:buNone/>
            </a:pPr>
            <a:endParaRPr sz="2400" dirty="0"/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316" name="Shape 316"/>
          <p:cNvSpPr txBox="1">
            <a:spLocks noGrp="1"/>
          </p:cNvSpPr>
          <p:nvPr>
            <p:ph type="sldNum" idx="12"/>
          </p:nvPr>
        </p:nvSpPr>
        <p:spPr>
          <a:xfrm>
            <a:off x="8390734" y="6058224"/>
            <a:ext cx="548700" cy="5247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latin typeface="Nunito"/>
                <a:ea typeface="Nunito"/>
                <a:cs typeface="Nunito"/>
                <a:sym typeface="Nunito"/>
              </a:rPr>
              <a:t>26</a:t>
            </a:fld>
            <a:endParaRPr lang="en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4098" name="Picture 2" descr="Image result for databas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23"/>
          <a:stretch/>
        </p:blipFill>
        <p:spPr bwMode="auto">
          <a:xfrm>
            <a:off x="5010210" y="533401"/>
            <a:ext cx="2166121" cy="171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result for limited dat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057294"/>
            <a:ext cx="1981200" cy="1483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Image result for time constrain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3629" y="2799144"/>
            <a:ext cx="1698171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Image result for medical fiel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3833360"/>
            <a:ext cx="16161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Image result for terminology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6682" y="5105400"/>
            <a:ext cx="1770996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Shape 321"/>
          <p:cNvSpPr txBox="1">
            <a:spLocks noGrp="1"/>
          </p:cNvSpPr>
          <p:nvPr>
            <p:ph type="title"/>
          </p:nvPr>
        </p:nvSpPr>
        <p:spPr>
          <a:xfrm>
            <a:off x="819150" y="1127467"/>
            <a:ext cx="7505700" cy="12729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b="1" dirty="0"/>
              <a:t>Summary</a:t>
            </a:r>
          </a:p>
        </p:txBody>
      </p:sp>
      <p:sp>
        <p:nvSpPr>
          <p:cNvPr id="322" name="Shape 322"/>
          <p:cNvSpPr txBox="1">
            <a:spLocks noGrp="1"/>
          </p:cNvSpPr>
          <p:nvPr>
            <p:ph type="body" idx="1"/>
          </p:nvPr>
        </p:nvSpPr>
        <p:spPr>
          <a:xfrm>
            <a:off x="460375" y="1928148"/>
            <a:ext cx="5181600" cy="3264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SzPts val="2400"/>
              <a:buChar char="●"/>
            </a:pPr>
            <a:r>
              <a:rPr lang="en" sz="2400" dirty="0"/>
              <a:t>Our goal is to create a convenient tool to check and compare what are the trends going on within the QTC’s referral reports and their providers.</a:t>
            </a:r>
          </a:p>
          <a:p>
            <a:pPr marL="457200" lvl="0" indent="-381000" rtl="0">
              <a:spcBef>
                <a:spcPts val="0"/>
              </a:spcBef>
              <a:buSzPts val="2400"/>
              <a:buChar char="●"/>
            </a:pPr>
            <a:r>
              <a:rPr lang="en" sz="2400" dirty="0" smtClean="0"/>
              <a:t>With </a:t>
            </a:r>
            <a:r>
              <a:rPr lang="en" sz="2400" dirty="0"/>
              <a:t>the two main features (referral confirmation and provider check), the tool will help them balance the </a:t>
            </a:r>
            <a:r>
              <a:rPr lang="en" sz="2400" dirty="0" smtClean="0"/>
              <a:t>work operations.</a:t>
            </a:r>
            <a:endParaRPr lang="en" sz="2400" dirty="0"/>
          </a:p>
          <a:p>
            <a:pPr lvl="0">
              <a:spcBef>
                <a:spcPts val="0"/>
              </a:spcBef>
              <a:buNone/>
            </a:pPr>
            <a:endParaRPr dirty="0"/>
          </a:p>
          <a:p>
            <a:pPr lvl="0">
              <a:spcBef>
                <a:spcPts val="0"/>
              </a:spcBef>
              <a:buNone/>
            </a:pPr>
            <a:endParaRPr dirty="0"/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323" name="Shape 323"/>
          <p:cNvSpPr txBox="1">
            <a:spLocks noGrp="1"/>
          </p:cNvSpPr>
          <p:nvPr>
            <p:ph type="sldNum" idx="12"/>
          </p:nvPr>
        </p:nvSpPr>
        <p:spPr>
          <a:xfrm>
            <a:off x="8390734" y="6058224"/>
            <a:ext cx="548700" cy="5247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latin typeface="Nunito"/>
                <a:ea typeface="Nunito"/>
                <a:cs typeface="Nunito"/>
                <a:sym typeface="Nunito"/>
              </a:rPr>
              <a:t>27</a:t>
            </a:fld>
            <a:endParaRPr lang="en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" name="AutoShape 2" descr="Image result for management too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US"/>
          </a:p>
        </p:txBody>
      </p:sp>
      <p:sp>
        <p:nvSpPr>
          <p:cNvPr id="3" name="AutoShape 4" descr="Image result for management tool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US"/>
          </a:p>
        </p:txBody>
      </p:sp>
      <p:sp>
        <p:nvSpPr>
          <p:cNvPr id="4" name="AutoShape 6" descr="Image result for management tool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US"/>
          </a:p>
        </p:txBody>
      </p:sp>
      <p:sp>
        <p:nvSpPr>
          <p:cNvPr id="5" name="AutoShape 8" descr="Image result for management tool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US"/>
          </a:p>
        </p:txBody>
      </p:sp>
      <p:pic>
        <p:nvPicPr>
          <p:cNvPr id="5129" name="Picture 9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2" t="4220" r="3519" b="2181"/>
          <a:stretch/>
        </p:blipFill>
        <p:spPr bwMode="auto">
          <a:xfrm>
            <a:off x="5966749" y="2013995"/>
            <a:ext cx="2812648" cy="1904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Picture 11" descr="Image result for faster proces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759" y="4114800"/>
            <a:ext cx="3371850" cy="193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Shape 1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0134" y="5715000"/>
            <a:ext cx="2438400" cy="8041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Shape 328"/>
          <p:cNvSpPr txBox="1">
            <a:spLocks noGrp="1"/>
          </p:cNvSpPr>
          <p:nvPr>
            <p:ph type="body" idx="1"/>
          </p:nvPr>
        </p:nvSpPr>
        <p:spPr>
          <a:xfrm>
            <a:off x="819150" y="3419525"/>
            <a:ext cx="7505700" cy="2116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en" sz="2000" dirty="0"/>
              <a:t>The databases, the web pages, and the server will be done during the winter and early January.</a:t>
            </a:r>
          </a:p>
          <a:p>
            <a: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en" sz="2000" dirty="0"/>
              <a:t>Debugging for the whole tool will occur for two months after finishing in January. During those times, we will held demonstrations with the client.</a:t>
            </a:r>
          </a:p>
          <a:p>
            <a:pPr marL="457200" lvl="0" indent="-355600">
              <a:spcBef>
                <a:spcPts val="0"/>
              </a:spcBef>
              <a:buSzPts val="2000"/>
              <a:buAutoNum type="arabicPeriod"/>
            </a:pPr>
            <a:r>
              <a:rPr lang="en" sz="2000" dirty="0"/>
              <a:t>If there are still time, we </a:t>
            </a:r>
            <a:r>
              <a:rPr lang="en" sz="2000" dirty="0" smtClean="0"/>
              <a:t>will </a:t>
            </a:r>
            <a:r>
              <a:rPr lang="en" sz="2000" dirty="0"/>
              <a:t>more features </a:t>
            </a:r>
            <a:r>
              <a:rPr lang="en" sz="2000" dirty="0" smtClean="0"/>
              <a:t>to our overall tool.</a:t>
            </a:r>
            <a:endParaRPr lang="en" sz="2000" dirty="0"/>
          </a:p>
        </p:txBody>
      </p:sp>
      <p:sp>
        <p:nvSpPr>
          <p:cNvPr id="329" name="Shape 329"/>
          <p:cNvSpPr txBox="1">
            <a:spLocks noGrp="1"/>
          </p:cNvSpPr>
          <p:nvPr>
            <p:ph type="title"/>
          </p:nvPr>
        </p:nvSpPr>
        <p:spPr>
          <a:xfrm>
            <a:off x="819150" y="1127467"/>
            <a:ext cx="7505700" cy="12729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b="1" dirty="0"/>
              <a:t>Projected Timeline (of Events)</a:t>
            </a:r>
          </a:p>
        </p:txBody>
      </p:sp>
      <p:sp>
        <p:nvSpPr>
          <p:cNvPr id="330" name="Shape 330"/>
          <p:cNvSpPr txBox="1">
            <a:spLocks noGrp="1"/>
          </p:cNvSpPr>
          <p:nvPr>
            <p:ph type="sldNum" idx="12"/>
          </p:nvPr>
        </p:nvSpPr>
        <p:spPr>
          <a:xfrm>
            <a:off x="8390734" y="6058224"/>
            <a:ext cx="548700" cy="5247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28</a:t>
            </a:fld>
            <a:endParaRPr lang="en"/>
          </a:p>
        </p:txBody>
      </p:sp>
      <p:grpSp>
        <p:nvGrpSpPr>
          <p:cNvPr id="331" name="Shape 331"/>
          <p:cNvGrpSpPr/>
          <p:nvPr/>
        </p:nvGrpSpPr>
        <p:grpSpPr>
          <a:xfrm>
            <a:off x="356523" y="1574970"/>
            <a:ext cx="8482678" cy="1881177"/>
            <a:chOff x="655025" y="1394625"/>
            <a:chExt cx="7528600" cy="1555254"/>
          </a:xfrm>
        </p:grpSpPr>
        <p:sp>
          <p:nvSpPr>
            <p:cNvPr id="332" name="Shape 332"/>
            <p:cNvSpPr txBox="1"/>
            <p:nvPr/>
          </p:nvSpPr>
          <p:spPr>
            <a:xfrm>
              <a:off x="2384725" y="2077875"/>
              <a:ext cx="618000" cy="3225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91425" rIns="91425" bIns="91425" anchor="t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lang="en"/>
                <a:t>2018</a:t>
              </a:r>
            </a:p>
          </p:txBody>
        </p:sp>
        <p:cxnSp>
          <p:nvCxnSpPr>
            <p:cNvPr id="333" name="Shape 333"/>
            <p:cNvCxnSpPr/>
            <p:nvPr/>
          </p:nvCxnSpPr>
          <p:spPr>
            <a:xfrm>
              <a:off x="897725" y="2622525"/>
              <a:ext cx="71229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</p:spPr>
        </p:cxnSp>
        <p:sp>
          <p:nvSpPr>
            <p:cNvPr id="334" name="Shape 334"/>
            <p:cNvSpPr/>
            <p:nvPr/>
          </p:nvSpPr>
          <p:spPr>
            <a:xfrm>
              <a:off x="765275" y="2416500"/>
              <a:ext cx="397500" cy="3975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7150" dist="19050" dir="5400000" algn="bl" rotWithShape="0">
                <a:srgbClr val="FFFFFF">
                  <a:alpha val="50000"/>
                </a:srgbClr>
              </a:outerShdw>
            </a:effectLst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5" name="Shape 335"/>
            <p:cNvSpPr/>
            <p:nvPr/>
          </p:nvSpPr>
          <p:spPr>
            <a:xfrm>
              <a:off x="2418775" y="2423775"/>
              <a:ext cx="397500" cy="3975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7150" dist="19050" dir="5400000" algn="bl" rotWithShape="0">
                <a:srgbClr val="FFFFFF">
                  <a:alpha val="50000"/>
                </a:srgbClr>
              </a:outerShdw>
            </a:effectLst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6" name="Shape 336"/>
            <p:cNvSpPr/>
            <p:nvPr/>
          </p:nvSpPr>
          <p:spPr>
            <a:xfrm>
              <a:off x="4984725" y="2423775"/>
              <a:ext cx="397500" cy="3975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7150" dist="19050" dir="5400000" algn="bl" rotWithShape="0">
                <a:srgbClr val="FFFFFF">
                  <a:alpha val="50000"/>
                </a:srgbClr>
              </a:outerShdw>
            </a:effectLst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7" name="Shape 337"/>
            <p:cNvSpPr/>
            <p:nvPr/>
          </p:nvSpPr>
          <p:spPr>
            <a:xfrm>
              <a:off x="7786125" y="2423775"/>
              <a:ext cx="397500" cy="3975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7150" dist="19050" dir="5400000" algn="bl" rotWithShape="0">
                <a:srgbClr val="FFFFFF">
                  <a:alpha val="50000"/>
                </a:srgbClr>
              </a:outerShdw>
            </a:effectLst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8" name="Shape 338"/>
            <p:cNvSpPr txBox="1"/>
            <p:nvPr/>
          </p:nvSpPr>
          <p:spPr>
            <a:xfrm>
              <a:off x="655025" y="2077875"/>
              <a:ext cx="618000" cy="3225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91425" rIns="91425" bIns="91425" anchor="t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rPr lang="en"/>
                <a:t>2017</a:t>
              </a:r>
            </a:p>
          </p:txBody>
        </p:sp>
        <p:sp>
          <p:nvSpPr>
            <p:cNvPr id="339" name="Shape 339"/>
            <p:cNvSpPr txBox="1"/>
            <p:nvPr/>
          </p:nvSpPr>
          <p:spPr>
            <a:xfrm rot="-5400000">
              <a:off x="1368675" y="1655475"/>
              <a:ext cx="844200" cy="3225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91425" rIns="91425" bIns="91425" anchor="t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rPr lang="en"/>
                <a:t>Winter</a:t>
              </a:r>
            </a:p>
          </p:txBody>
        </p:sp>
        <p:sp>
          <p:nvSpPr>
            <p:cNvPr id="340" name="Shape 340"/>
            <p:cNvSpPr txBox="1"/>
            <p:nvPr/>
          </p:nvSpPr>
          <p:spPr>
            <a:xfrm rot="-5400000">
              <a:off x="2945000" y="1960275"/>
              <a:ext cx="844200" cy="3225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91425" rIns="91425" bIns="91425" anchor="t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lang="en"/>
                <a:t>January</a:t>
              </a:r>
            </a:p>
          </p:txBody>
        </p:sp>
        <p:sp>
          <p:nvSpPr>
            <p:cNvPr id="341" name="Shape 341"/>
            <p:cNvSpPr txBox="1"/>
            <p:nvPr/>
          </p:nvSpPr>
          <p:spPr>
            <a:xfrm rot="-5400000">
              <a:off x="7133375" y="1960275"/>
              <a:ext cx="844200" cy="3225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91425" rIns="91425" bIns="91425" anchor="t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lang="en"/>
                <a:t>May</a:t>
              </a:r>
            </a:p>
          </p:txBody>
        </p:sp>
        <p:sp>
          <p:nvSpPr>
            <p:cNvPr id="342" name="Shape 342"/>
            <p:cNvSpPr/>
            <p:nvPr/>
          </p:nvSpPr>
          <p:spPr>
            <a:xfrm>
              <a:off x="1519875" y="2320813"/>
              <a:ext cx="618000" cy="6180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3" name="Shape 343"/>
            <p:cNvSpPr/>
            <p:nvPr/>
          </p:nvSpPr>
          <p:spPr>
            <a:xfrm>
              <a:off x="4263000" y="2331879"/>
              <a:ext cx="618000" cy="6180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4" name="Shape 344"/>
            <p:cNvSpPr txBox="1"/>
            <p:nvPr/>
          </p:nvSpPr>
          <p:spPr>
            <a:xfrm>
              <a:off x="4373250" y="2309888"/>
              <a:ext cx="397500" cy="618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91425" rIns="91425" bIns="91425" anchor="t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lang="en" sz="3000"/>
                <a:t>2</a:t>
              </a:r>
            </a:p>
          </p:txBody>
        </p:sp>
        <p:sp>
          <p:nvSpPr>
            <p:cNvPr id="345" name="Shape 345"/>
            <p:cNvSpPr txBox="1"/>
            <p:nvPr/>
          </p:nvSpPr>
          <p:spPr>
            <a:xfrm rot="-5400000">
              <a:off x="4700175" y="1833150"/>
              <a:ext cx="844200" cy="3225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91425" rIns="91425" bIns="91425" anchor="t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lang="en"/>
                <a:t>March</a:t>
              </a:r>
            </a:p>
          </p:txBody>
        </p:sp>
        <p:sp>
          <p:nvSpPr>
            <p:cNvPr id="346" name="Shape 346"/>
            <p:cNvSpPr txBox="1"/>
            <p:nvPr/>
          </p:nvSpPr>
          <p:spPr>
            <a:xfrm>
              <a:off x="1630125" y="2313538"/>
              <a:ext cx="397500" cy="618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91425" rIns="91425" bIns="91425" anchor="t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lang="en" sz="3000"/>
                <a:t>1</a:t>
              </a:r>
            </a:p>
          </p:txBody>
        </p:sp>
        <p:sp>
          <p:nvSpPr>
            <p:cNvPr id="347" name="Shape 347"/>
            <p:cNvSpPr/>
            <p:nvPr/>
          </p:nvSpPr>
          <p:spPr>
            <a:xfrm>
              <a:off x="6706825" y="2313525"/>
              <a:ext cx="618000" cy="6180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8" name="Shape 348"/>
            <p:cNvSpPr txBox="1"/>
            <p:nvPr/>
          </p:nvSpPr>
          <p:spPr>
            <a:xfrm>
              <a:off x="6817075" y="2306250"/>
              <a:ext cx="397500" cy="618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91425" rIns="91425" bIns="91425" anchor="t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rPr lang="en" sz="3000"/>
                <a:t>3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Shape 353"/>
          <p:cNvSpPr txBox="1">
            <a:spLocks noGrp="1"/>
          </p:cNvSpPr>
          <p:nvPr>
            <p:ph type="ctrTitle"/>
          </p:nvPr>
        </p:nvSpPr>
        <p:spPr>
          <a:xfrm>
            <a:off x="1858703" y="2430444"/>
            <a:ext cx="5361300" cy="1930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7200"/>
              <a:t>Thank You!</a:t>
            </a:r>
          </a:p>
        </p:txBody>
      </p:sp>
      <p:sp>
        <p:nvSpPr>
          <p:cNvPr id="355" name="Shape 355"/>
          <p:cNvSpPr txBox="1">
            <a:spLocks noGrp="1"/>
          </p:cNvSpPr>
          <p:nvPr>
            <p:ph type="sldNum" idx="12"/>
          </p:nvPr>
        </p:nvSpPr>
        <p:spPr>
          <a:xfrm>
            <a:off x="8390734" y="6058224"/>
            <a:ext cx="548700" cy="5247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latin typeface="Nunito"/>
                <a:ea typeface="Nunito"/>
                <a:cs typeface="Nunito"/>
                <a:sym typeface="Nunito"/>
              </a:rPr>
              <a:t>29</a:t>
            </a:fld>
            <a:endParaRPr lang="en"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title"/>
          </p:nvPr>
        </p:nvSpPr>
        <p:spPr>
          <a:xfrm>
            <a:off x="418825" y="644217"/>
            <a:ext cx="7505700" cy="12729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600" b="1" dirty="0">
                <a:latin typeface="Times New Roman"/>
                <a:ea typeface="Times New Roman"/>
                <a:cs typeface="Times New Roman"/>
                <a:sym typeface="Times New Roman"/>
              </a:rPr>
              <a:t>Agenda</a:t>
            </a:r>
          </a:p>
        </p:txBody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537400" y="1044700"/>
            <a:ext cx="8520600" cy="4534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419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"/>
              <a:buChar char="●"/>
            </a:pPr>
            <a:r>
              <a:rPr lang="en" sz="3000" dirty="0">
                <a:latin typeface="Arial"/>
                <a:ea typeface="Arial"/>
                <a:cs typeface="Arial"/>
                <a:sym typeface="Arial"/>
              </a:rPr>
              <a:t>Introduction</a:t>
            </a:r>
          </a:p>
          <a:p>
            <a:pPr marL="457200" lvl="0" indent="-419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"/>
              <a:buChar char="●"/>
            </a:pPr>
            <a:r>
              <a:rPr lang="en" sz="3000" dirty="0">
                <a:latin typeface="Arial"/>
                <a:ea typeface="Arial"/>
                <a:cs typeface="Arial"/>
                <a:sym typeface="Arial"/>
              </a:rPr>
              <a:t>Features</a:t>
            </a:r>
          </a:p>
          <a:p>
            <a:pPr marL="457200" lvl="0" indent="-419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"/>
              <a:buChar char="●"/>
            </a:pPr>
            <a:r>
              <a:rPr lang="en" sz="3000" dirty="0">
                <a:latin typeface="Arial"/>
                <a:ea typeface="Arial"/>
                <a:cs typeface="Arial"/>
                <a:sym typeface="Arial"/>
              </a:rPr>
              <a:t>Work Environment</a:t>
            </a:r>
          </a:p>
          <a:p>
            <a:pPr marL="457200" lvl="0" indent="-419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"/>
              <a:buChar char="●"/>
            </a:pPr>
            <a:r>
              <a:rPr lang="en" sz="3000" dirty="0">
                <a:latin typeface="Arial"/>
                <a:ea typeface="Arial"/>
                <a:cs typeface="Arial"/>
                <a:sym typeface="Arial"/>
              </a:rPr>
              <a:t>Data</a:t>
            </a:r>
          </a:p>
          <a:p>
            <a:pPr marL="457200" lvl="0" indent="-419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"/>
              <a:buChar char="●"/>
            </a:pPr>
            <a:r>
              <a:rPr lang="en" sz="3000" dirty="0">
                <a:latin typeface="Arial"/>
                <a:ea typeface="Arial"/>
                <a:cs typeface="Arial"/>
                <a:sym typeface="Arial"/>
              </a:rPr>
              <a:t>Architecture</a:t>
            </a:r>
          </a:p>
          <a:p>
            <a:pPr marL="457200" lvl="0" indent="-419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"/>
              <a:buChar char="●"/>
            </a:pPr>
            <a:r>
              <a:rPr lang="en" sz="3000" dirty="0">
                <a:latin typeface="Arial"/>
                <a:ea typeface="Arial"/>
                <a:cs typeface="Arial"/>
                <a:sym typeface="Arial"/>
              </a:rPr>
              <a:t>Visualization</a:t>
            </a:r>
          </a:p>
          <a:p>
            <a:pPr marL="457200" lvl="0" indent="-419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"/>
              <a:buChar char="●"/>
            </a:pPr>
            <a:r>
              <a:rPr lang="en" sz="3000" dirty="0">
                <a:latin typeface="Arial"/>
                <a:ea typeface="Arial"/>
                <a:cs typeface="Arial"/>
                <a:sym typeface="Arial"/>
              </a:rPr>
              <a:t>Challenges/Summary</a:t>
            </a:r>
          </a:p>
          <a:p>
            <a:pPr marL="457200" lvl="0" indent="-419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"/>
              <a:buChar char="●"/>
            </a:pPr>
            <a:r>
              <a:rPr lang="en" sz="3000" dirty="0">
                <a:latin typeface="Arial"/>
                <a:ea typeface="Arial"/>
                <a:cs typeface="Arial"/>
                <a:sym typeface="Arial"/>
              </a:rPr>
              <a:t>Project timeline </a:t>
            </a:r>
          </a:p>
        </p:txBody>
      </p:sp>
      <p:sp>
        <p:nvSpPr>
          <p:cNvPr id="144" name="Shape 144"/>
          <p:cNvSpPr txBox="1">
            <a:spLocks noGrp="1"/>
          </p:cNvSpPr>
          <p:nvPr>
            <p:ph type="sldNum" idx="12"/>
          </p:nvPr>
        </p:nvSpPr>
        <p:spPr>
          <a:xfrm>
            <a:off x="8390734" y="6058224"/>
            <a:ext cx="548700" cy="5247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latin typeface="Nunito"/>
                <a:ea typeface="Nunito"/>
                <a:cs typeface="Nunito"/>
                <a:sym typeface="Nunito"/>
              </a:rPr>
              <a:t>3</a:t>
            </a:fld>
            <a:endParaRPr lang="en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1026" name="Picture 2" descr="Image result for agen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752600"/>
            <a:ext cx="331694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sldNum" idx="12"/>
          </p:nvPr>
        </p:nvSpPr>
        <p:spPr>
          <a:xfrm>
            <a:off x="8390734" y="6058224"/>
            <a:ext cx="548700" cy="5247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latin typeface="Nunito"/>
                <a:ea typeface="Nunito"/>
                <a:cs typeface="Nunito"/>
                <a:sym typeface="Nunito"/>
              </a:rPr>
              <a:t>4</a:t>
            </a:fld>
            <a:endParaRPr lang="en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50" name="Shape 150"/>
          <p:cNvSpPr txBox="1"/>
          <p:nvPr/>
        </p:nvSpPr>
        <p:spPr>
          <a:xfrm>
            <a:off x="483225" y="-33455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 b="1" dirty="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Introduction</a:t>
            </a:r>
          </a:p>
        </p:txBody>
      </p:sp>
      <p:sp>
        <p:nvSpPr>
          <p:cNvPr id="151" name="Shape 151"/>
          <p:cNvSpPr txBox="1"/>
          <p:nvPr/>
        </p:nvSpPr>
        <p:spPr>
          <a:xfrm>
            <a:off x="3494427" y="1449650"/>
            <a:ext cx="5400300" cy="3000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 dirty="0">
                <a:solidFill>
                  <a:srgbClr val="7030A0"/>
                </a:solidFill>
              </a:rPr>
              <a:t>Who is our liaison?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400" dirty="0">
                <a:solidFill>
                  <a:schemeClr val="dk2"/>
                </a:solidFill>
              </a:rPr>
              <a:t>QTC is the largest provider of government-outsourced occupational health and disability examination services in the nation.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2400" dirty="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pic>
        <p:nvPicPr>
          <p:cNvPr id="152" name="Shape 1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601" y="4495800"/>
            <a:ext cx="8666126" cy="2088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18" name="Picture 2" descr="Image result for vetera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176" y="1676400"/>
            <a:ext cx="2967139" cy="1746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Related imag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84266"/>
            <a:ext cx="2007225" cy="1254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sldNum" idx="12"/>
          </p:nvPr>
        </p:nvSpPr>
        <p:spPr>
          <a:xfrm>
            <a:off x="8390734" y="6058224"/>
            <a:ext cx="548700" cy="5247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latin typeface="Nunito"/>
                <a:ea typeface="Nunito"/>
                <a:cs typeface="Nunito"/>
                <a:sym typeface="Nunito"/>
              </a:rPr>
              <a:t>5</a:t>
            </a:fld>
            <a:endParaRPr lang="en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58" name="Shape 158"/>
          <p:cNvSpPr txBox="1"/>
          <p:nvPr/>
        </p:nvSpPr>
        <p:spPr>
          <a:xfrm>
            <a:off x="3445500" y="2510413"/>
            <a:ext cx="5278200" cy="3000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 dirty="0" smtClean="0">
                <a:solidFill>
                  <a:schemeClr val="dk2"/>
                </a:solidFill>
                <a:latin typeface="+mj-lt"/>
                <a:ea typeface="Source Code Pro"/>
                <a:cs typeface="Source Code Pro"/>
                <a:sym typeface="Source Code Pro"/>
              </a:rPr>
              <a:t>●</a:t>
            </a:r>
            <a:r>
              <a:rPr lang="en" sz="1800" dirty="0">
                <a:solidFill>
                  <a:schemeClr val="dk2"/>
                </a:solidFill>
                <a:latin typeface="+mj-lt"/>
                <a:ea typeface="Source Code Pro"/>
                <a:cs typeface="Source Code Pro"/>
                <a:sym typeface="Source Code Pro"/>
              </a:rPr>
              <a:t> </a:t>
            </a:r>
            <a:r>
              <a:rPr lang="en" sz="1800" dirty="0" smtClean="0">
                <a:solidFill>
                  <a:schemeClr val="dk2"/>
                </a:solidFill>
                <a:latin typeface="+mj-lt"/>
                <a:ea typeface="Source Code Pro"/>
                <a:cs typeface="Source Code Pro"/>
                <a:sym typeface="Source Code Pro"/>
              </a:rPr>
              <a:t>Objective</a:t>
            </a:r>
            <a:endParaRPr lang="en" sz="1800" dirty="0">
              <a:solidFill>
                <a:schemeClr val="dk2"/>
              </a:solidFill>
              <a:latin typeface="+mj-lt"/>
              <a:ea typeface="Source Code Pro"/>
              <a:cs typeface="Source Code Pro"/>
              <a:sym typeface="Source Code Pro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800" dirty="0">
                <a:solidFill>
                  <a:schemeClr val="dk2"/>
                </a:solidFill>
                <a:latin typeface="+mj-lt"/>
                <a:ea typeface="Source Code Pro"/>
                <a:cs typeface="Source Code Pro"/>
                <a:sym typeface="Source Code Pro"/>
              </a:rPr>
              <a:t>QTC needs a </a:t>
            </a:r>
            <a:r>
              <a:rPr lang="en" sz="1800" u="sng" dirty="0">
                <a:solidFill>
                  <a:schemeClr val="dk2"/>
                </a:solidFill>
                <a:latin typeface="+mj-lt"/>
                <a:ea typeface="Source Code Pro"/>
                <a:cs typeface="Source Code Pro"/>
                <a:sym typeface="Source Code Pro"/>
              </a:rPr>
              <a:t>Trending Analysis Tool </a:t>
            </a:r>
            <a:r>
              <a:rPr lang="en" sz="1800" dirty="0">
                <a:solidFill>
                  <a:schemeClr val="dk2"/>
                </a:solidFill>
                <a:latin typeface="+mj-lt"/>
                <a:ea typeface="Source Code Pro"/>
                <a:cs typeface="Source Code Pro"/>
                <a:sym typeface="Source Code Pro"/>
              </a:rPr>
              <a:t>created that will use data from ERRA, weekly provider zip code report, and historical referral data to create a trending analysis that will allow them to identify </a:t>
            </a:r>
            <a:r>
              <a:rPr lang="en" sz="1800" u="sng" dirty="0">
                <a:solidFill>
                  <a:schemeClr val="dk2"/>
                </a:solidFill>
                <a:latin typeface="+mj-lt"/>
                <a:ea typeface="Source Code Pro"/>
                <a:cs typeface="Source Code Pro"/>
                <a:sym typeface="Source Code Pro"/>
              </a:rPr>
              <a:t>areas that are missing providers</a:t>
            </a:r>
            <a:r>
              <a:rPr lang="en" sz="1800" dirty="0">
                <a:solidFill>
                  <a:schemeClr val="dk2"/>
                </a:solidFill>
                <a:latin typeface="+mj-lt"/>
                <a:ea typeface="Source Code Pro"/>
                <a:cs typeface="Source Code Pro"/>
                <a:sym typeface="Source Code Pro"/>
              </a:rPr>
              <a:t> and help them know </a:t>
            </a:r>
            <a:r>
              <a:rPr lang="en" sz="1800" u="sng" dirty="0">
                <a:solidFill>
                  <a:schemeClr val="dk2"/>
                </a:solidFill>
                <a:latin typeface="+mj-lt"/>
                <a:ea typeface="Source Code Pro"/>
                <a:cs typeface="Source Code Pro"/>
                <a:sym typeface="Source Code Pro"/>
              </a:rPr>
              <a:t>when and where were their referrals assigned.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1800" u="sng" dirty="0">
              <a:solidFill>
                <a:schemeClr val="dk2"/>
              </a:solidFill>
              <a:latin typeface="+mj-lt"/>
              <a:ea typeface="Source Code Pro"/>
              <a:cs typeface="Source Code Pro"/>
              <a:sym typeface="Source Code Pro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 dirty="0" smtClean="0">
                <a:solidFill>
                  <a:schemeClr val="dk2"/>
                </a:solidFill>
                <a:latin typeface="+mj-lt"/>
                <a:ea typeface="Source Code Pro"/>
                <a:cs typeface="Source Code Pro"/>
                <a:sym typeface="Source Code Pro"/>
              </a:rPr>
              <a:t>● Benefits</a:t>
            </a:r>
            <a:endParaRPr lang="en" sz="1800" dirty="0">
              <a:solidFill>
                <a:schemeClr val="dk2"/>
              </a:solidFill>
              <a:latin typeface="+mj-lt"/>
              <a:ea typeface="Source Code Pro"/>
              <a:cs typeface="Source Code Pro"/>
              <a:sym typeface="Source Code Pro"/>
            </a:endParaRPr>
          </a:p>
          <a:p>
            <a:pPr lvl="1"/>
            <a:r>
              <a:rPr lang="en-US" sz="1800" dirty="0">
                <a:solidFill>
                  <a:schemeClr val="dk2"/>
                </a:solidFill>
                <a:latin typeface="+mj-lt"/>
                <a:ea typeface="Source Code Pro"/>
                <a:cs typeface="Source Code Pro"/>
              </a:rPr>
              <a:t>This tool </a:t>
            </a:r>
            <a:r>
              <a:rPr lang="en-US" sz="1800" dirty="0" smtClean="0">
                <a:solidFill>
                  <a:schemeClr val="dk2"/>
                </a:solidFill>
                <a:latin typeface="+mj-lt"/>
                <a:ea typeface="Source Code Pro"/>
                <a:cs typeface="Source Code Pro"/>
              </a:rPr>
              <a:t>will improve QTC Management with client </a:t>
            </a:r>
            <a:r>
              <a:rPr lang="en-US" sz="1800" dirty="0">
                <a:solidFill>
                  <a:schemeClr val="dk2"/>
                </a:solidFill>
                <a:latin typeface="+mj-lt"/>
                <a:ea typeface="Source Code Pro"/>
                <a:cs typeface="Source Code Pro"/>
              </a:rPr>
              <a:t>and </a:t>
            </a:r>
            <a:r>
              <a:rPr lang="en-US" sz="1800" dirty="0" smtClean="0">
                <a:solidFill>
                  <a:schemeClr val="dk2"/>
                </a:solidFill>
                <a:latin typeface="+mj-lt"/>
                <a:ea typeface="Source Code Pro"/>
                <a:cs typeface="Source Code Pro"/>
              </a:rPr>
              <a:t>the Operations </a:t>
            </a:r>
            <a:r>
              <a:rPr lang="en-US" sz="1800" dirty="0">
                <a:solidFill>
                  <a:schemeClr val="dk2"/>
                </a:solidFill>
                <a:latin typeface="+mj-lt"/>
                <a:ea typeface="Source Code Pro"/>
                <a:cs typeface="Source Code Pro"/>
              </a:rPr>
              <a:t>team to ensure there is better balance </a:t>
            </a:r>
            <a:r>
              <a:rPr lang="en-US" sz="1800" dirty="0" smtClean="0">
                <a:solidFill>
                  <a:schemeClr val="dk2"/>
                </a:solidFill>
                <a:latin typeface="+mj-lt"/>
                <a:ea typeface="Source Code Pro"/>
                <a:cs typeface="Source Code Pro"/>
              </a:rPr>
              <a:t>in their overall operations. </a:t>
            </a:r>
            <a:endParaRPr lang="en-US" sz="1800" dirty="0">
              <a:solidFill>
                <a:schemeClr val="dk2"/>
              </a:solidFill>
              <a:latin typeface="+mj-lt"/>
              <a:ea typeface="Source Code Pro"/>
              <a:cs typeface="Source Code Pro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800" dirty="0">
              <a:solidFill>
                <a:schemeClr val="dk2"/>
              </a:solidFill>
              <a:latin typeface="+mj-lt"/>
              <a:ea typeface="Source Code Pro"/>
              <a:cs typeface="Source Code Pro"/>
              <a:sym typeface="Source Code Pro"/>
            </a:endParaRPr>
          </a:p>
        </p:txBody>
      </p:sp>
      <p:pic>
        <p:nvPicPr>
          <p:cNvPr id="159" name="Shape 1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6750" y="1118825"/>
            <a:ext cx="2484029" cy="5284650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Shape 160"/>
          <p:cNvSpPr txBox="1"/>
          <p:nvPr/>
        </p:nvSpPr>
        <p:spPr>
          <a:xfrm>
            <a:off x="413156" y="-609600"/>
            <a:ext cx="8305800" cy="3000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 b="1" dirty="0" smtClean="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R/E TAT </a:t>
            </a:r>
            <a:endParaRPr lang="en" sz="3000" b="1" dirty="0">
              <a:solidFill>
                <a:schemeClr val="dk2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8194" name="Picture 2" descr="Image result for miss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7120" y="405114"/>
            <a:ext cx="21336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CCCC"/>
        </a:solidFill>
        <a:effectLst/>
      </p:bgPr>
    </p:bg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>
            <a:spLocks noGrp="1"/>
          </p:cNvSpPr>
          <p:nvPr>
            <p:ph type="title"/>
          </p:nvPr>
        </p:nvSpPr>
        <p:spPr>
          <a:xfrm>
            <a:off x="685800" y="3276600"/>
            <a:ext cx="8520600" cy="978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4800" b="1" dirty="0"/>
              <a:t>Features - Emanoel K.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4800" b="1" dirty="0"/>
              <a:t>						</a:t>
            </a:r>
          </a:p>
        </p:txBody>
      </p:sp>
      <p:sp>
        <p:nvSpPr>
          <p:cNvPr id="166" name="Shape 166"/>
          <p:cNvSpPr txBox="1">
            <a:spLocks noGrp="1"/>
          </p:cNvSpPr>
          <p:nvPr>
            <p:ph type="sldNum" idx="12"/>
          </p:nvPr>
        </p:nvSpPr>
        <p:spPr>
          <a:xfrm>
            <a:off x="8390734" y="6058224"/>
            <a:ext cx="548700" cy="5247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latin typeface="Nunito"/>
                <a:ea typeface="Nunito"/>
                <a:cs typeface="Nunito"/>
                <a:sym typeface="Nunito"/>
              </a:rPr>
              <a:t>6</a:t>
            </a:fld>
            <a:endParaRPr lang="en"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>
            <a:spLocks noGrp="1"/>
          </p:cNvSpPr>
          <p:nvPr>
            <p:ph type="title"/>
          </p:nvPr>
        </p:nvSpPr>
        <p:spPr>
          <a:xfrm>
            <a:off x="533400" y="1143000"/>
            <a:ext cx="7505700" cy="12729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r>
              <a:rPr lang="en" b="1" dirty="0">
                <a:solidFill>
                  <a:schemeClr val="dk2"/>
                </a:solidFill>
                <a:latin typeface="Oswald"/>
                <a:ea typeface="Oswald"/>
                <a:cs typeface="Oswald"/>
                <a:sym typeface="Arial"/>
              </a:rPr>
              <a:t>Features </a:t>
            </a:r>
          </a:p>
        </p:txBody>
      </p:sp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228600" y="2133600"/>
            <a:ext cx="7505700" cy="3264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 dirty="0">
                <a:latin typeface="+mj-lt"/>
              </a:rPr>
              <a:t>2 main features</a:t>
            </a:r>
          </a:p>
          <a:p>
            <a: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sz="2000" dirty="0">
                <a:latin typeface="+mj-lt"/>
              </a:rPr>
              <a:t>Referral confirmation </a:t>
            </a:r>
          </a:p>
          <a:p>
            <a: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sz="2000" dirty="0">
                <a:latin typeface="+mj-lt"/>
              </a:rPr>
              <a:t>Required provider check</a:t>
            </a:r>
          </a:p>
          <a:p>
            <a: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 dirty="0">
                <a:latin typeface="+mj-lt"/>
              </a:rPr>
              <a:t>Referral confirmation</a:t>
            </a:r>
          </a:p>
          <a:p>
            <a: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sz="2000" dirty="0">
                <a:latin typeface="+mj-lt"/>
              </a:rPr>
              <a:t>Check between referrals assigned with </a:t>
            </a:r>
            <a:endParaRPr lang="en" sz="2000" dirty="0" smtClean="0">
              <a:latin typeface="+mj-lt"/>
            </a:endParaRPr>
          </a:p>
          <a:p>
            <a:pPr marL="558800" lvl="1" rtl="0"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" sz="2000" dirty="0">
                <a:latin typeface="+mj-lt"/>
              </a:rPr>
              <a:t> </a:t>
            </a:r>
            <a:r>
              <a:rPr lang="en" sz="2000" dirty="0" smtClean="0">
                <a:latin typeface="+mj-lt"/>
              </a:rPr>
              <a:t>     referrals </a:t>
            </a:r>
            <a:r>
              <a:rPr lang="en" sz="2000" dirty="0">
                <a:latin typeface="+mj-lt"/>
              </a:rPr>
              <a:t>received</a:t>
            </a:r>
          </a:p>
          <a:p>
            <a: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sz="2000" dirty="0">
                <a:latin typeface="+mj-lt"/>
              </a:rPr>
              <a:t>Provide comparison data of referrals</a:t>
            </a:r>
          </a:p>
          <a:p>
            <a: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 dirty="0">
                <a:latin typeface="+mj-lt"/>
              </a:rPr>
              <a:t>Required provider check</a:t>
            </a:r>
          </a:p>
          <a:p>
            <a: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sz="2000" dirty="0">
                <a:latin typeface="+mj-lt"/>
              </a:rPr>
              <a:t>Find providers where referrals are assigned</a:t>
            </a:r>
          </a:p>
          <a:p>
            <a: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sz="2000" dirty="0">
                <a:latin typeface="+mj-lt"/>
              </a:rPr>
              <a:t>If no providers available mark area </a:t>
            </a:r>
          </a:p>
          <a:p>
            <a:pPr marL="914400" lvl="1" indent="-355600" rtl="0">
              <a:spcBef>
                <a:spcPts val="0"/>
              </a:spcBef>
              <a:buSzPts val="2000"/>
              <a:buChar char="○"/>
            </a:pPr>
            <a:r>
              <a:rPr lang="en" sz="2000" dirty="0">
                <a:latin typeface="+mj-lt"/>
              </a:rPr>
              <a:t>Ensure coverage in all required areas</a:t>
            </a:r>
          </a:p>
        </p:txBody>
      </p:sp>
      <p:sp>
        <p:nvSpPr>
          <p:cNvPr id="173" name="Shape 173"/>
          <p:cNvSpPr txBox="1">
            <a:spLocks noGrp="1"/>
          </p:cNvSpPr>
          <p:nvPr>
            <p:ph type="sldNum" idx="12"/>
          </p:nvPr>
        </p:nvSpPr>
        <p:spPr>
          <a:xfrm>
            <a:off x="8390734" y="6058224"/>
            <a:ext cx="548700" cy="5247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latin typeface="Nunito"/>
                <a:ea typeface="Nunito"/>
                <a:cs typeface="Nunito"/>
                <a:sym typeface="Nunito"/>
              </a:rPr>
              <a:t>7</a:t>
            </a:fld>
            <a:endParaRPr lang="en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2050" name="Picture 2" descr="Image result for featur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295400"/>
            <a:ext cx="243840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CCCC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>
            <a:spLocks noGrp="1"/>
          </p:cNvSpPr>
          <p:nvPr>
            <p:ph type="title"/>
          </p:nvPr>
        </p:nvSpPr>
        <p:spPr>
          <a:xfrm>
            <a:off x="311700" y="2939992"/>
            <a:ext cx="8520600" cy="978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4800" b="1" dirty="0"/>
              <a:t>Work Environment - </a:t>
            </a:r>
          </a:p>
          <a:p>
            <a:pPr marL="4114800" lvl="0" indent="457200" rtl="0">
              <a:spcBef>
                <a:spcPts val="0"/>
              </a:spcBef>
              <a:buNone/>
            </a:pPr>
            <a:r>
              <a:rPr lang="en" sz="4800" b="1" dirty="0"/>
              <a:t>Daniel Limas</a:t>
            </a:r>
          </a:p>
        </p:txBody>
      </p:sp>
      <p:sp>
        <p:nvSpPr>
          <p:cNvPr id="179" name="Shape 179"/>
          <p:cNvSpPr txBox="1">
            <a:spLocks noGrp="1"/>
          </p:cNvSpPr>
          <p:nvPr>
            <p:ph type="sldNum" idx="12"/>
          </p:nvPr>
        </p:nvSpPr>
        <p:spPr>
          <a:xfrm>
            <a:off x="8390734" y="6058224"/>
            <a:ext cx="548700" cy="5247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latin typeface="Nunito"/>
                <a:ea typeface="Nunito"/>
                <a:cs typeface="Nunito"/>
                <a:sym typeface="Nunito"/>
              </a:rPr>
              <a:t>8</a:t>
            </a:fld>
            <a:endParaRPr lang="en"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type="title"/>
          </p:nvPr>
        </p:nvSpPr>
        <p:spPr>
          <a:xfrm>
            <a:off x="819150" y="1127467"/>
            <a:ext cx="7505700" cy="12729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Work Environment </a:t>
            </a:r>
          </a:p>
        </p:txBody>
      </p:sp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xfrm>
            <a:off x="819150" y="2654300"/>
            <a:ext cx="7505700" cy="3264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86" name="Shape 1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5800" y="4135550"/>
            <a:ext cx="1533575" cy="178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Shape 18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54788" y="4071492"/>
            <a:ext cx="974273" cy="178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Shape 18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18213" y="2302315"/>
            <a:ext cx="2587500" cy="1358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Shape 18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15799" y="2089434"/>
            <a:ext cx="1817526" cy="1784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Shape 19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650350" y="363888"/>
            <a:ext cx="3126750" cy="3013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Shape 19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244800" y="4071488"/>
            <a:ext cx="2587500" cy="207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Shape 19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734463" y="4400700"/>
            <a:ext cx="3294300" cy="83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Shape 19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113450" y="2302313"/>
            <a:ext cx="3568400" cy="1784200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Shape 194"/>
          <p:cNvSpPr txBox="1">
            <a:spLocks noGrp="1"/>
          </p:cNvSpPr>
          <p:nvPr>
            <p:ph type="sldNum" idx="12"/>
          </p:nvPr>
        </p:nvSpPr>
        <p:spPr>
          <a:xfrm>
            <a:off x="8390734" y="6058224"/>
            <a:ext cx="548700" cy="5247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latin typeface="Nunito"/>
                <a:ea typeface="Nunito"/>
                <a:cs typeface="Nunito"/>
                <a:sym typeface="Nunito"/>
              </a:rPr>
              <a:t>9</a:t>
            </a:fld>
            <a:endParaRPr lang="en"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Shift">
    <a:dk1>
      <a:srgbClr val="FFFFFF"/>
    </a:dk1>
    <a:lt1>
      <a:srgbClr val="AF7B51"/>
    </a:lt1>
    <a:dk2>
      <a:srgbClr val="233A44"/>
    </a:dk2>
    <a:lt2>
      <a:srgbClr val="D9D9D9"/>
    </a:lt2>
    <a:accent1>
      <a:srgbClr val="00796B"/>
    </a:accent1>
    <a:accent2>
      <a:srgbClr val="D9563F"/>
    </a:accent2>
    <a:accent3>
      <a:srgbClr val="C4A15A"/>
    </a:accent3>
    <a:accent4>
      <a:srgbClr val="14F597"/>
    </a:accent4>
    <a:accent5>
      <a:srgbClr val="3D4594"/>
    </a:accent5>
    <a:accent6>
      <a:srgbClr val="163EF5"/>
    </a:accent6>
    <a:hlink>
      <a:srgbClr val="3D4594"/>
    </a:hlink>
    <a:folHlink>
      <a:srgbClr val="3D4594"/>
    </a:folHlink>
  </a:clrScheme>
</a:themeOverride>
</file>

<file path=ppt/theme/themeOverride2.xml><?xml version="1.0" encoding="utf-8"?>
<a:themeOverride xmlns:a="http://schemas.openxmlformats.org/drawingml/2006/main">
  <a:clrScheme name="Shift">
    <a:dk1>
      <a:srgbClr val="FFFFFF"/>
    </a:dk1>
    <a:lt1>
      <a:srgbClr val="AF7B51"/>
    </a:lt1>
    <a:dk2>
      <a:srgbClr val="233A44"/>
    </a:dk2>
    <a:lt2>
      <a:srgbClr val="D9D9D9"/>
    </a:lt2>
    <a:accent1>
      <a:srgbClr val="00796B"/>
    </a:accent1>
    <a:accent2>
      <a:srgbClr val="D9563F"/>
    </a:accent2>
    <a:accent3>
      <a:srgbClr val="C4A15A"/>
    </a:accent3>
    <a:accent4>
      <a:srgbClr val="14F597"/>
    </a:accent4>
    <a:accent5>
      <a:srgbClr val="3D4594"/>
    </a:accent5>
    <a:accent6>
      <a:srgbClr val="163EF5"/>
    </a:accent6>
    <a:hlink>
      <a:srgbClr val="3D4594"/>
    </a:hlink>
    <a:folHlink>
      <a:srgbClr val="3D4594"/>
    </a:folHlink>
  </a:clrScheme>
</a:themeOverride>
</file>

<file path=ppt/theme/themeOverride3.xml><?xml version="1.0" encoding="utf-8"?>
<a:themeOverride xmlns:a="http://schemas.openxmlformats.org/drawingml/2006/main">
  <a:clrScheme name="Shift">
    <a:dk1>
      <a:srgbClr val="FFFFFF"/>
    </a:dk1>
    <a:lt1>
      <a:srgbClr val="AF7B51"/>
    </a:lt1>
    <a:dk2>
      <a:srgbClr val="233A44"/>
    </a:dk2>
    <a:lt2>
      <a:srgbClr val="D9D9D9"/>
    </a:lt2>
    <a:accent1>
      <a:srgbClr val="00796B"/>
    </a:accent1>
    <a:accent2>
      <a:srgbClr val="D9563F"/>
    </a:accent2>
    <a:accent3>
      <a:srgbClr val="C4A15A"/>
    </a:accent3>
    <a:accent4>
      <a:srgbClr val="14F597"/>
    </a:accent4>
    <a:accent5>
      <a:srgbClr val="3D4594"/>
    </a:accent5>
    <a:accent6>
      <a:srgbClr val="163EF5"/>
    </a:accent6>
    <a:hlink>
      <a:srgbClr val="3D4594"/>
    </a:hlink>
    <a:folHlink>
      <a:srgbClr val="3D4594"/>
    </a:folHlink>
  </a:clrScheme>
</a:themeOverride>
</file>

<file path=ppt/theme/themeOverride4.xml><?xml version="1.0" encoding="utf-8"?>
<a:themeOverride xmlns:a="http://schemas.openxmlformats.org/drawingml/2006/main">
  <a:clrScheme name="Shift">
    <a:dk1>
      <a:srgbClr val="FFFFFF"/>
    </a:dk1>
    <a:lt1>
      <a:srgbClr val="AF7B51"/>
    </a:lt1>
    <a:dk2>
      <a:srgbClr val="233A44"/>
    </a:dk2>
    <a:lt2>
      <a:srgbClr val="D9D9D9"/>
    </a:lt2>
    <a:accent1>
      <a:srgbClr val="00796B"/>
    </a:accent1>
    <a:accent2>
      <a:srgbClr val="D9563F"/>
    </a:accent2>
    <a:accent3>
      <a:srgbClr val="C4A15A"/>
    </a:accent3>
    <a:accent4>
      <a:srgbClr val="14F597"/>
    </a:accent4>
    <a:accent5>
      <a:srgbClr val="3D4594"/>
    </a:accent5>
    <a:accent6>
      <a:srgbClr val="163EF5"/>
    </a:accent6>
    <a:hlink>
      <a:srgbClr val="3D4594"/>
    </a:hlink>
    <a:folHlink>
      <a:srgbClr val="3D4594"/>
    </a:folHlink>
  </a:clrScheme>
</a:themeOverride>
</file>

<file path=ppt/theme/themeOverride5.xml><?xml version="1.0" encoding="utf-8"?>
<a:themeOverride xmlns:a="http://schemas.openxmlformats.org/drawingml/2006/main">
  <a:clrScheme name="Shift">
    <a:dk1>
      <a:srgbClr val="FFFFFF"/>
    </a:dk1>
    <a:lt1>
      <a:srgbClr val="AF7B51"/>
    </a:lt1>
    <a:dk2>
      <a:srgbClr val="233A44"/>
    </a:dk2>
    <a:lt2>
      <a:srgbClr val="D9D9D9"/>
    </a:lt2>
    <a:accent1>
      <a:srgbClr val="00796B"/>
    </a:accent1>
    <a:accent2>
      <a:srgbClr val="D9563F"/>
    </a:accent2>
    <a:accent3>
      <a:srgbClr val="C4A15A"/>
    </a:accent3>
    <a:accent4>
      <a:srgbClr val="14F597"/>
    </a:accent4>
    <a:accent5>
      <a:srgbClr val="3D4594"/>
    </a:accent5>
    <a:accent6>
      <a:srgbClr val="163EF5"/>
    </a:accent6>
    <a:hlink>
      <a:srgbClr val="3D4594"/>
    </a:hlink>
    <a:folHlink>
      <a:srgbClr val="3D459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</TotalTime>
  <Words>544</Words>
  <Application>Microsoft Office PowerPoint</Application>
  <PresentationFormat>On-screen Show (4:3)</PresentationFormat>
  <Paragraphs>139</Paragraphs>
  <Slides>29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Arial</vt:lpstr>
      <vt:lpstr>Nunito</vt:lpstr>
      <vt:lpstr>Source Code Pro</vt:lpstr>
      <vt:lpstr>Times New Roman</vt:lpstr>
      <vt:lpstr>Oswald</vt:lpstr>
      <vt:lpstr>Calibri</vt:lpstr>
      <vt:lpstr>Shift</vt:lpstr>
      <vt:lpstr>QTC - RE / TAT</vt:lpstr>
      <vt:lpstr>PowerPoint Presentation</vt:lpstr>
      <vt:lpstr>Agenda</vt:lpstr>
      <vt:lpstr>PowerPoint Presentation</vt:lpstr>
      <vt:lpstr>PowerPoint Presentation</vt:lpstr>
      <vt:lpstr>Features - Emanoel K.       </vt:lpstr>
      <vt:lpstr>Features </vt:lpstr>
      <vt:lpstr>Work Environment -  Daniel Limas</vt:lpstr>
      <vt:lpstr>Work Environment </vt:lpstr>
      <vt:lpstr>Data - Xiaoye Li (Mark) </vt:lpstr>
      <vt:lpstr>We are going  to set up our own server</vt:lpstr>
      <vt:lpstr>VA Provider Network List</vt:lpstr>
      <vt:lpstr>Referral data</vt:lpstr>
      <vt:lpstr>ERRA Data</vt:lpstr>
      <vt:lpstr>Database relationship</vt:lpstr>
      <vt:lpstr>Architecture - Philip </vt:lpstr>
      <vt:lpstr>Architecture</vt:lpstr>
      <vt:lpstr>User Interface Module (UIM)</vt:lpstr>
      <vt:lpstr>Main Controller Module (MCM)</vt:lpstr>
      <vt:lpstr>Data Input Parser Module (DIPM)</vt:lpstr>
      <vt:lpstr>User Module (UM)</vt:lpstr>
      <vt:lpstr>Website Design - Wilson </vt:lpstr>
      <vt:lpstr>PowerPoint Presentation</vt:lpstr>
      <vt:lpstr>PowerPoint Presentation</vt:lpstr>
      <vt:lpstr>Challenges, Summary, &amp; Timeline - Henry Liwag </vt:lpstr>
      <vt:lpstr>Challenges</vt:lpstr>
      <vt:lpstr>Summary</vt:lpstr>
      <vt:lpstr>Projected Timeline (of Events)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QTC - RE/ TAT</dc:title>
  <dc:creator>Wilson Thomas</dc:creator>
  <cp:lastModifiedBy>Wilson</cp:lastModifiedBy>
  <cp:revision>15</cp:revision>
  <dcterms:modified xsi:type="dcterms:W3CDTF">2017-12-01T10:15:49Z</dcterms:modified>
</cp:coreProperties>
</file>