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256" r:id="rId3"/>
  </p:sldIdLst>
  <p:sldSz cx="21031200" cy="32004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2300" b="0" i="0" u="none" kern="1200" baseline="0">
        <a:solidFill>
          <a:schemeClr val="tx1"/>
        </a:solidFill>
        <a:latin typeface="Times New Roman" panose="02020603050405020304" pitchFamily="18" charset="0"/>
        <a:ea typeface="MS PGothic" panose="020B0600070205080204" pitchFamily="34" charset="-128"/>
        <a:cs typeface="+mn-cs"/>
      </a:defRPr>
    </a:lvl1pPr>
    <a:lvl2pPr marL="457200" lvl="1" indent="0" algn="l" defTabSz="914400" rtl="0" eaLnBrk="1" fontAlgn="base" latinLnBrk="0" hangingPunct="1">
      <a:lnSpc>
        <a:spcPct val="100000"/>
      </a:lnSpc>
      <a:spcBef>
        <a:spcPct val="0"/>
      </a:spcBef>
      <a:spcAft>
        <a:spcPct val="0"/>
      </a:spcAft>
      <a:buNone/>
      <a:defRPr sz="23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23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23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2300" b="0" i="0" u="none" kern="1200" baseline="0">
        <a:solidFill>
          <a:schemeClr val="tx1"/>
        </a:solidFill>
        <a:latin typeface="Times New Roman" panose="02020603050405020304" pitchFamily="18" charset="0"/>
        <a:ea typeface="MS PGothic" panose="020B0600070205080204" pitchFamily="34" charset="-128"/>
        <a:cs typeface="+mn-cs"/>
      </a:defRPr>
    </a:lvl5pPr>
    <a:lvl6pPr marL="2286000" lvl="5" indent="0" algn="l" defTabSz="914400" rtl="0" eaLnBrk="1" fontAlgn="base" latinLnBrk="0" hangingPunct="1">
      <a:lnSpc>
        <a:spcPct val="100000"/>
      </a:lnSpc>
      <a:spcBef>
        <a:spcPct val="0"/>
      </a:spcBef>
      <a:spcAft>
        <a:spcPct val="0"/>
      </a:spcAft>
      <a:buNone/>
      <a:defRPr sz="2300" b="0" i="0" u="none" kern="1200" baseline="0">
        <a:solidFill>
          <a:schemeClr val="tx1"/>
        </a:solidFill>
        <a:latin typeface="Times New Roman" panose="02020603050405020304" pitchFamily="18" charset="0"/>
        <a:ea typeface="MS PGothic" panose="020B0600070205080204" pitchFamily="34" charset="-128"/>
        <a:cs typeface="+mn-cs"/>
      </a:defRPr>
    </a:lvl6pPr>
    <a:lvl7pPr marL="2743200" lvl="6" indent="0" algn="l" defTabSz="914400" rtl="0" eaLnBrk="1" fontAlgn="base" latinLnBrk="0" hangingPunct="1">
      <a:lnSpc>
        <a:spcPct val="100000"/>
      </a:lnSpc>
      <a:spcBef>
        <a:spcPct val="0"/>
      </a:spcBef>
      <a:spcAft>
        <a:spcPct val="0"/>
      </a:spcAft>
      <a:buNone/>
      <a:defRPr sz="2300" b="0" i="0" u="none" kern="1200" baseline="0">
        <a:solidFill>
          <a:schemeClr val="tx1"/>
        </a:solidFill>
        <a:latin typeface="Times New Roman" panose="02020603050405020304" pitchFamily="18" charset="0"/>
        <a:ea typeface="MS PGothic" panose="020B0600070205080204" pitchFamily="34" charset="-128"/>
        <a:cs typeface="+mn-cs"/>
      </a:defRPr>
    </a:lvl7pPr>
    <a:lvl8pPr marL="3200400" lvl="7" indent="0" algn="l" defTabSz="914400" rtl="0" eaLnBrk="1" fontAlgn="base" latinLnBrk="0" hangingPunct="1">
      <a:lnSpc>
        <a:spcPct val="100000"/>
      </a:lnSpc>
      <a:spcBef>
        <a:spcPct val="0"/>
      </a:spcBef>
      <a:spcAft>
        <a:spcPct val="0"/>
      </a:spcAft>
      <a:buNone/>
      <a:defRPr sz="2300" b="0" i="0" u="none" kern="1200" baseline="0">
        <a:solidFill>
          <a:schemeClr val="tx1"/>
        </a:solidFill>
        <a:latin typeface="Times New Roman" panose="02020603050405020304" pitchFamily="18" charset="0"/>
        <a:ea typeface="MS PGothic" panose="020B0600070205080204" pitchFamily="34" charset="-128"/>
        <a:cs typeface="+mn-cs"/>
      </a:defRPr>
    </a:lvl8pPr>
    <a:lvl9pPr marL="3657600" lvl="8" indent="0" algn="l" defTabSz="914400" rtl="0" eaLnBrk="1" fontAlgn="base" latinLnBrk="0" hangingPunct="1">
      <a:lnSpc>
        <a:spcPct val="100000"/>
      </a:lnSpc>
      <a:spcBef>
        <a:spcPct val="0"/>
      </a:spcBef>
      <a:spcAft>
        <a:spcPct val="0"/>
      </a:spcAft>
      <a:buNone/>
      <a:defRPr sz="2300" b="0" i="0" u="none" kern="1200" baseline="0">
        <a:solidFill>
          <a:schemeClr val="tx1"/>
        </a:solidFill>
        <a:latin typeface="Times New Roman" panose="02020603050405020304" pitchFamily="18" charset="0"/>
        <a:ea typeface="MS PGothic" panose="020B0600070205080204"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3CF01"/>
    <a:srgbClr val="7DB6EF"/>
    <a:srgbClr val="2B3F53"/>
    <a:srgbClr val="445362"/>
    <a:srgbClr val="00FFFF"/>
    <a:srgbClr val="0000FF"/>
    <a:srgbClr val="3333CC"/>
    <a:srgbClr val="0000CC"/>
    <a:srgbClr val="3399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 d="100"/>
          <a:sy n="10" d="100"/>
        </p:scale>
        <p:origin x="2045" y="-67"/>
      </p:cViewPr>
      <p:guideLst>
        <p:guide orient="horz" pos="10080"/>
        <p:guide pos="6720"/>
      </p:guideLst>
    </p:cSldViewPr>
  </p:slideViewPr>
  <p:outlineViewPr>
    <p:cViewPr>
      <p:scale>
        <a:sx n="25" d="100"/>
        <a:sy n="25" d="100"/>
      </p:scale>
      <p:origin x="0" y="0"/>
    </p:cViewPr>
  </p:outlin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
            <a:pPr lvl="0">
              <a:buClrTx/>
              <a:buFontTx/>
            </a:pPr>
            <a:endParaRPr lang="en-US" altLang="zh-CN" sz="1200">
              <a:ea typeface="Arial" panose="020B0604020202020204" pitchFamily="34" charset="0"/>
            </a:endParaRPr>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p>
            <a:pPr lvl="0" algn="r">
              <a:buClrTx/>
              <a:buFontTx/>
            </a:pPr>
            <a:endParaRPr lang="en-US" altLang="zh-CN" sz="1200">
              <a:ea typeface="Arial" panose="020B0604020202020204" pitchFamily="34" charset="0"/>
            </a:endParaRPr>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p>
            <a:pPr lvl="0">
              <a:buClrTx/>
              <a:buFontTx/>
            </a:pPr>
            <a:endParaRPr lang="en-US" altLang="zh-CN" sz="1200">
              <a:ea typeface="Arial" panose="020B0604020202020204" pitchFamily="34" charset="0"/>
            </a:endParaRPr>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C1D37E24-80A3-4CF8-8F8D-55C08F51265B}" type="slidenum">
              <a:rPr kumimoji="0" lang="en-US"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fld>
            <a:endParaRPr kumimoji="0" lang="en-US"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Times New Roman" panose="02020603050405020304" pitchFamily="18"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Times New Roman" panose="02020603050405020304" pitchFamily="18"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6" name="Rectangle 4"/>
          <p:cNvSpPr>
            <a:spLocks noRot="1" noTextEdit="1"/>
          </p:cNvSpPr>
          <p:nvPr>
            <p:ph type="sldImg"/>
          </p:nvPr>
        </p:nvSpPr>
        <p:spPr>
          <a:xfrm>
            <a:off x="2301875" y="685800"/>
            <a:ext cx="2254250" cy="3429000"/>
          </a:xfrm>
          <a:prstGeom prst="rect">
            <a:avLst/>
          </a:prstGeom>
          <a:noFill/>
          <a:ln w="9525" cap="flat" cmpd="sng">
            <a:solidFill>
              <a:srgbClr val="000000"/>
            </a:solidFill>
            <a:prstDash val="solid"/>
            <a:miter/>
            <a:headEnd type="none" w="med" len="med"/>
            <a:tailEnd type="none" w="med" len="me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t>Second level</a:t>
            </a:r>
            <a:endParaRPr kumimoji="0" 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t>Third level</a:t>
            </a:r>
            <a:endParaRPr kumimoji="0" 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t>Fourth level</a:t>
            </a:r>
            <a:endParaRPr kumimoji="0" 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t>Fifth level</a:t>
            </a:r>
            <a:endParaRPr kumimoji="0" 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Times New Roman" panose="02020603050405020304" pitchFamily="18"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B84CE31B-5ED2-4A4F-89F1-01D3EC7FB82F}" type="slidenum">
              <a:rPr kumimoji="0" lang="en-US"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fld>
            <a:endParaRPr kumimoji="0" lang="en-US"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en-US" sz="1200" dirty="0"/>
            </a:fld>
            <a:endParaRPr lang="en-US" altLang="en-US" sz="1200" dirty="0"/>
          </a:p>
        </p:txBody>
      </p:sp>
      <p:sp>
        <p:nvSpPr>
          <p:cNvPr id="5122" name="Rectangle 2"/>
          <p:cNvSpPr>
            <a:spLocks noRot="1" noTextEdit="1"/>
          </p:cNvSpPr>
          <p:nvPr>
            <p:ph type="sldImg"/>
          </p:nvPr>
        </p:nvSpPr>
        <p:spPr/>
      </p:sp>
      <p:sp>
        <p:nvSpPr>
          <p:cNvPr id="5123" name="Rectangle 3"/>
          <p:cNvSpPr>
            <a:spLocks noGrp="1"/>
          </p:cNvSpPr>
          <p:nvPr>
            <p:ph type="body"/>
          </p:nvPr>
        </p:nvSpPr>
        <p:spPr/>
        <p:txBody>
          <a:bodyPr wrap="square" lIns="91440" tIns="45720" rIns="91440" bIns="45720" anchor="t" anchorCtr="0"/>
          <a:p>
            <a:pPr lvl="0" eaLnBrk="1" hangingPunct="1"/>
            <a:r>
              <a:rPr lang="en-US" altLang="en-US" dirty="0"/>
              <a:t>Have students check that the logo is the appropriate one to use.</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28900" y="5237694"/>
            <a:ext cx="15773400" cy="11142133"/>
          </a:xfrm>
        </p:spPr>
        <p:txBody>
          <a:bodyPr anchor="b"/>
          <a:lstStyle>
            <a:lvl1pPr algn="ctr">
              <a:defRPr sz="10350"/>
            </a:lvl1pPr>
          </a:lstStyle>
          <a:p>
            <a:pPr fontAlgn="base"/>
            <a:r>
              <a:rPr lang="en-US" sz="10350" strike="noStrike" noProof="1" smtClean="0"/>
              <a:t>Click to edit Master title style</a:t>
            </a:r>
            <a:endParaRPr lang="en-US" strike="noStrike" noProof="1"/>
          </a:p>
        </p:txBody>
      </p:sp>
      <p:sp>
        <p:nvSpPr>
          <p:cNvPr id="3" name="Subtitle 2"/>
          <p:cNvSpPr>
            <a:spLocks noGrp="1"/>
          </p:cNvSpPr>
          <p:nvPr>
            <p:ph type="subTitle" idx="1"/>
          </p:nvPr>
        </p:nvSpPr>
        <p:spPr>
          <a:xfrm>
            <a:off x="2628900" y="16809511"/>
            <a:ext cx="15773400" cy="7726889"/>
          </a:xfrm>
        </p:spPr>
        <p:txBody>
          <a:bodyPr/>
          <a:lstStyle>
            <a:lvl1pPr marL="0" indent="0" algn="ctr">
              <a:buNone/>
              <a:defRPr sz="4140"/>
            </a:lvl1pPr>
            <a:lvl2pPr marL="788670" indent="0" algn="ctr">
              <a:buNone/>
              <a:defRPr sz="3450"/>
            </a:lvl2pPr>
            <a:lvl3pPr marL="1577340" indent="0" algn="ctr">
              <a:buNone/>
              <a:defRPr sz="3105"/>
            </a:lvl3pPr>
            <a:lvl4pPr marL="2366010" indent="0" algn="ctr">
              <a:buNone/>
              <a:defRPr sz="2760"/>
            </a:lvl4pPr>
            <a:lvl5pPr marL="3154680" indent="0" algn="ctr">
              <a:buNone/>
              <a:defRPr sz="2760"/>
            </a:lvl5pPr>
            <a:lvl6pPr marL="3943350" indent="0" algn="ctr">
              <a:buNone/>
              <a:defRPr sz="2760"/>
            </a:lvl6pPr>
            <a:lvl7pPr marL="4732020" indent="0" algn="ctr">
              <a:buNone/>
              <a:defRPr sz="2760"/>
            </a:lvl7pPr>
            <a:lvl8pPr marL="5520690" indent="0" algn="ctr">
              <a:buNone/>
              <a:defRPr sz="2760"/>
            </a:lvl8pPr>
            <a:lvl9pPr marL="6309360" indent="0" algn="ctr">
              <a:buNone/>
              <a:defRPr sz="2760"/>
            </a:lvl9pPr>
          </a:lstStyle>
          <a:p>
            <a:pPr fontAlgn="base"/>
            <a:r>
              <a:rPr lang="en-US" sz="4140"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B942CDC-CA05-4747-B75C-BA8114C634FD}" type="slidenum">
              <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fld>
            <a:endPar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z="10120"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z="7360" strike="noStrike" noProof="1" smtClean="0"/>
              <a:t>Click to edit Master text styles</a:t>
            </a:r>
            <a:endParaRPr lang="en-US" strike="noStrike" noProof="1" smtClean="0"/>
          </a:p>
          <a:p>
            <a:pPr lvl="1" fontAlgn="base"/>
            <a:r>
              <a:rPr lang="en-US" sz="6440" strike="noStrike" noProof="1" smtClean="0"/>
              <a:t>Second level</a:t>
            </a:r>
            <a:endParaRPr lang="en-US" strike="noStrike" noProof="1" smtClean="0"/>
          </a:p>
          <a:p>
            <a:pPr lvl="2" fontAlgn="base"/>
            <a:r>
              <a:rPr lang="en-US" sz="5520"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B942CDC-CA05-4747-B75C-BA8114C634FD}" type="slidenum">
              <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fld>
            <a:endPar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47620" y="1281644"/>
            <a:ext cx="4732020" cy="27307117"/>
          </a:xfrm>
        </p:spPr>
        <p:txBody>
          <a:bodyPr vert="eaVert"/>
          <a:lstStyle/>
          <a:p>
            <a:pPr fontAlgn="base"/>
            <a:r>
              <a:rPr lang="en-US" sz="10120"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1051560" y="1281644"/>
            <a:ext cx="13921739" cy="27307117"/>
          </a:xfrm>
        </p:spPr>
        <p:txBody>
          <a:bodyPr vert="eaVert"/>
          <a:lstStyle/>
          <a:p>
            <a:pPr lvl="0" fontAlgn="base"/>
            <a:r>
              <a:rPr lang="en-US" sz="7360" strike="noStrike" noProof="1" smtClean="0"/>
              <a:t>Click to edit Master text styles</a:t>
            </a:r>
            <a:endParaRPr lang="en-US" strike="noStrike" noProof="1" smtClean="0"/>
          </a:p>
          <a:p>
            <a:pPr lvl="1" fontAlgn="base"/>
            <a:r>
              <a:rPr lang="en-US" sz="6440" strike="noStrike" noProof="1" smtClean="0"/>
              <a:t>Second level</a:t>
            </a:r>
            <a:endParaRPr lang="en-US" strike="noStrike" noProof="1" smtClean="0"/>
          </a:p>
          <a:p>
            <a:pPr lvl="2" fontAlgn="base"/>
            <a:r>
              <a:rPr lang="en-US" sz="5520"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B942CDC-CA05-4747-B75C-BA8114C634FD}" type="slidenum">
              <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fld>
            <a:endPar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z="10120"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z="7360" strike="noStrike" noProof="1" smtClean="0"/>
              <a:t>Click to edit Master text styles</a:t>
            </a:r>
            <a:endParaRPr lang="en-US" strike="noStrike" noProof="1" smtClean="0"/>
          </a:p>
          <a:p>
            <a:pPr lvl="1" fontAlgn="base"/>
            <a:r>
              <a:rPr lang="en-US" sz="6440" strike="noStrike" noProof="1" smtClean="0"/>
              <a:t>Second level</a:t>
            </a:r>
            <a:endParaRPr lang="en-US" strike="noStrike" noProof="1" smtClean="0"/>
          </a:p>
          <a:p>
            <a:pPr lvl="2" fontAlgn="base"/>
            <a:r>
              <a:rPr lang="en-US" sz="5520"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B942CDC-CA05-4747-B75C-BA8114C634FD}" type="slidenum">
              <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fld>
            <a:endPar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34942" y="7978777"/>
            <a:ext cx="18139410" cy="13312773"/>
          </a:xfrm>
        </p:spPr>
        <p:txBody>
          <a:bodyPr anchor="b"/>
          <a:lstStyle>
            <a:lvl1pPr>
              <a:defRPr sz="10350"/>
            </a:lvl1pPr>
          </a:lstStyle>
          <a:p>
            <a:pPr fontAlgn="base"/>
            <a:r>
              <a:rPr lang="en-US" sz="10350" strike="noStrike" noProof="1" smtClean="0"/>
              <a:t>Click to edit Master title style</a:t>
            </a:r>
            <a:endParaRPr lang="en-US" strike="noStrike" noProof="1"/>
          </a:p>
        </p:txBody>
      </p:sp>
      <p:sp>
        <p:nvSpPr>
          <p:cNvPr id="3" name="Text Placeholder 2"/>
          <p:cNvSpPr>
            <a:spLocks noGrp="1"/>
          </p:cNvSpPr>
          <p:nvPr>
            <p:ph type="body" idx="1"/>
          </p:nvPr>
        </p:nvSpPr>
        <p:spPr>
          <a:xfrm>
            <a:off x="1434942" y="21417494"/>
            <a:ext cx="18139410" cy="7000873"/>
          </a:xfrm>
        </p:spPr>
        <p:txBody>
          <a:bodyPr/>
          <a:lstStyle>
            <a:lvl1pPr marL="0" indent="0">
              <a:buNone/>
              <a:defRPr sz="4140">
                <a:solidFill>
                  <a:schemeClr val="tx1">
                    <a:tint val="75000"/>
                  </a:schemeClr>
                </a:solidFill>
              </a:defRPr>
            </a:lvl1pPr>
            <a:lvl2pPr marL="788670" indent="0">
              <a:buNone/>
              <a:defRPr sz="3450">
                <a:solidFill>
                  <a:schemeClr val="tx1">
                    <a:tint val="75000"/>
                  </a:schemeClr>
                </a:solidFill>
              </a:defRPr>
            </a:lvl2pPr>
            <a:lvl3pPr marL="1577340" indent="0">
              <a:buNone/>
              <a:defRPr sz="3105">
                <a:solidFill>
                  <a:schemeClr val="tx1">
                    <a:tint val="75000"/>
                  </a:schemeClr>
                </a:solidFill>
              </a:defRPr>
            </a:lvl3pPr>
            <a:lvl4pPr marL="2366010" indent="0">
              <a:buNone/>
              <a:defRPr sz="2760">
                <a:solidFill>
                  <a:schemeClr val="tx1">
                    <a:tint val="75000"/>
                  </a:schemeClr>
                </a:solidFill>
              </a:defRPr>
            </a:lvl4pPr>
            <a:lvl5pPr marL="3154680" indent="0">
              <a:buNone/>
              <a:defRPr sz="2760">
                <a:solidFill>
                  <a:schemeClr val="tx1">
                    <a:tint val="75000"/>
                  </a:schemeClr>
                </a:solidFill>
              </a:defRPr>
            </a:lvl5pPr>
            <a:lvl6pPr marL="3943350" indent="0">
              <a:buNone/>
              <a:defRPr sz="2760">
                <a:solidFill>
                  <a:schemeClr val="tx1">
                    <a:tint val="75000"/>
                  </a:schemeClr>
                </a:solidFill>
              </a:defRPr>
            </a:lvl6pPr>
            <a:lvl7pPr marL="4732020" indent="0">
              <a:buNone/>
              <a:defRPr sz="2760">
                <a:solidFill>
                  <a:schemeClr val="tx1">
                    <a:tint val="75000"/>
                  </a:schemeClr>
                </a:solidFill>
              </a:defRPr>
            </a:lvl7pPr>
            <a:lvl8pPr marL="5520690" indent="0">
              <a:buNone/>
              <a:defRPr sz="2760">
                <a:solidFill>
                  <a:schemeClr val="tx1">
                    <a:tint val="75000"/>
                  </a:schemeClr>
                </a:solidFill>
              </a:defRPr>
            </a:lvl8pPr>
            <a:lvl9pPr marL="6309360" indent="0">
              <a:buNone/>
              <a:defRPr sz="2760">
                <a:solidFill>
                  <a:schemeClr val="tx1">
                    <a:tint val="75000"/>
                  </a:schemeClr>
                </a:solidFill>
              </a:defRPr>
            </a:lvl9pPr>
          </a:lstStyle>
          <a:p>
            <a:pPr lvl="0" fontAlgn="base"/>
            <a:r>
              <a:rPr lang="en-US" sz="4140"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B942CDC-CA05-4747-B75C-BA8114C634FD}" type="slidenum">
              <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fld>
            <a:endPar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z="10120" strike="noStrike" noProof="1" smtClean="0"/>
              <a:t>Click to edit Master title style</a:t>
            </a:r>
            <a:endParaRPr lang="en-US" strike="noStrike" noProof="1"/>
          </a:p>
        </p:txBody>
      </p:sp>
      <p:sp>
        <p:nvSpPr>
          <p:cNvPr id="3" name="Content Placeholder 2"/>
          <p:cNvSpPr>
            <a:spLocks noGrp="1"/>
          </p:cNvSpPr>
          <p:nvPr>
            <p:ph sz="half" idx="1"/>
          </p:nvPr>
        </p:nvSpPr>
        <p:spPr>
          <a:xfrm>
            <a:off x="1051560" y="7467600"/>
            <a:ext cx="9274759" cy="21121161"/>
          </a:xfrm>
        </p:spPr>
        <p:txBody>
          <a:bodyPr/>
          <a:lstStyle/>
          <a:p>
            <a:pPr lvl="0" fontAlgn="base"/>
            <a:r>
              <a:rPr lang="en-US" sz="7360" strike="noStrike" noProof="1" smtClean="0"/>
              <a:t>Click to edit Master text styles</a:t>
            </a:r>
            <a:endParaRPr lang="en-US" strike="noStrike" noProof="1" smtClean="0"/>
          </a:p>
          <a:p>
            <a:pPr lvl="1" fontAlgn="base"/>
            <a:r>
              <a:rPr lang="en-US" sz="6440" strike="noStrike" noProof="1" smtClean="0"/>
              <a:t>Second level</a:t>
            </a:r>
            <a:endParaRPr lang="en-US" strike="noStrike" noProof="1" smtClean="0"/>
          </a:p>
          <a:p>
            <a:pPr lvl="2" fontAlgn="base"/>
            <a:r>
              <a:rPr lang="en-US" sz="5520"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10704881" y="7467600"/>
            <a:ext cx="9274759" cy="21121161"/>
          </a:xfrm>
        </p:spPr>
        <p:txBody>
          <a:bodyPr/>
          <a:lstStyle/>
          <a:p>
            <a:pPr lvl="0" fontAlgn="base"/>
            <a:r>
              <a:rPr lang="en-US" sz="7360" strike="noStrike" noProof="1" smtClean="0"/>
              <a:t>Click to edit Master text styles</a:t>
            </a:r>
            <a:endParaRPr lang="en-US" strike="noStrike" noProof="1" smtClean="0"/>
          </a:p>
          <a:p>
            <a:pPr lvl="1" fontAlgn="base"/>
            <a:r>
              <a:rPr lang="en-US" sz="6440" strike="noStrike" noProof="1" smtClean="0"/>
              <a:t>Second level</a:t>
            </a:r>
            <a:endParaRPr lang="en-US" strike="noStrike" noProof="1" smtClean="0"/>
          </a:p>
          <a:p>
            <a:pPr lvl="2" fontAlgn="base"/>
            <a:r>
              <a:rPr lang="en-US" sz="5520"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B942CDC-CA05-4747-B75C-BA8114C634FD}" type="slidenum">
              <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fld>
            <a:endPar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8634" y="1703917"/>
            <a:ext cx="18139410" cy="6185961"/>
          </a:xfrm>
        </p:spPr>
        <p:txBody>
          <a:bodyPr/>
          <a:lstStyle/>
          <a:p>
            <a:pPr fontAlgn="base"/>
            <a:r>
              <a:rPr lang="en-US" sz="10120" strike="noStrike" noProof="1" smtClean="0"/>
              <a:t>Click to edit Master title style</a:t>
            </a:r>
            <a:endParaRPr lang="en-US" strike="noStrike" noProof="1"/>
          </a:p>
        </p:txBody>
      </p:sp>
      <p:sp>
        <p:nvSpPr>
          <p:cNvPr id="3" name="Text Placeholder 2"/>
          <p:cNvSpPr>
            <a:spLocks noGrp="1"/>
          </p:cNvSpPr>
          <p:nvPr>
            <p:ph type="body" idx="1"/>
          </p:nvPr>
        </p:nvSpPr>
        <p:spPr>
          <a:xfrm>
            <a:off x="1448634" y="7845427"/>
            <a:ext cx="8897182" cy="3844923"/>
          </a:xfrm>
        </p:spPr>
        <p:txBody>
          <a:bodyPr anchor="b"/>
          <a:lstStyle>
            <a:lvl1pPr marL="0" indent="0">
              <a:buNone/>
              <a:defRPr sz="4140" b="1"/>
            </a:lvl1pPr>
            <a:lvl2pPr marL="788670" indent="0">
              <a:buNone/>
              <a:defRPr sz="3450" b="1"/>
            </a:lvl2pPr>
            <a:lvl3pPr marL="1577340" indent="0">
              <a:buNone/>
              <a:defRPr sz="3105" b="1"/>
            </a:lvl3pPr>
            <a:lvl4pPr marL="2366010" indent="0">
              <a:buNone/>
              <a:defRPr sz="2760" b="1"/>
            </a:lvl4pPr>
            <a:lvl5pPr marL="3154680" indent="0">
              <a:buNone/>
              <a:defRPr sz="2760" b="1"/>
            </a:lvl5pPr>
            <a:lvl6pPr marL="3943350" indent="0">
              <a:buNone/>
              <a:defRPr sz="2760" b="1"/>
            </a:lvl6pPr>
            <a:lvl7pPr marL="4732020" indent="0">
              <a:buNone/>
              <a:defRPr sz="2760" b="1"/>
            </a:lvl7pPr>
            <a:lvl8pPr marL="5520690" indent="0">
              <a:buNone/>
              <a:defRPr sz="2760" b="1"/>
            </a:lvl8pPr>
            <a:lvl9pPr marL="6309360" indent="0">
              <a:buNone/>
              <a:defRPr sz="2760" b="1"/>
            </a:lvl9pPr>
          </a:lstStyle>
          <a:p>
            <a:pPr lvl="0" fontAlgn="base"/>
            <a:r>
              <a:rPr lang="en-US" sz="4140"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1448634" y="11690350"/>
            <a:ext cx="8897182" cy="17194744"/>
          </a:xfrm>
        </p:spPr>
        <p:txBody>
          <a:bodyPr/>
          <a:lstStyle/>
          <a:p>
            <a:pPr lvl="0" fontAlgn="base"/>
            <a:r>
              <a:rPr lang="en-US" sz="7360" strike="noStrike" noProof="1" smtClean="0"/>
              <a:t>Click to edit Master text styles</a:t>
            </a:r>
            <a:endParaRPr lang="en-US" strike="noStrike" noProof="1" smtClean="0"/>
          </a:p>
          <a:p>
            <a:pPr lvl="1" fontAlgn="base"/>
            <a:r>
              <a:rPr lang="en-US" sz="6440" strike="noStrike" noProof="1" smtClean="0"/>
              <a:t>Second level</a:t>
            </a:r>
            <a:endParaRPr lang="en-US" strike="noStrike" noProof="1" smtClean="0"/>
          </a:p>
          <a:p>
            <a:pPr lvl="2" fontAlgn="base"/>
            <a:r>
              <a:rPr lang="en-US" sz="5520"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10647045" y="7845427"/>
            <a:ext cx="8940999" cy="3844923"/>
          </a:xfrm>
        </p:spPr>
        <p:txBody>
          <a:bodyPr anchor="b"/>
          <a:lstStyle>
            <a:lvl1pPr marL="0" indent="0">
              <a:buNone/>
              <a:defRPr sz="4140" b="1"/>
            </a:lvl1pPr>
            <a:lvl2pPr marL="788670" indent="0">
              <a:buNone/>
              <a:defRPr sz="3450" b="1"/>
            </a:lvl2pPr>
            <a:lvl3pPr marL="1577340" indent="0">
              <a:buNone/>
              <a:defRPr sz="3105" b="1"/>
            </a:lvl3pPr>
            <a:lvl4pPr marL="2366010" indent="0">
              <a:buNone/>
              <a:defRPr sz="2760" b="1"/>
            </a:lvl4pPr>
            <a:lvl5pPr marL="3154680" indent="0">
              <a:buNone/>
              <a:defRPr sz="2760" b="1"/>
            </a:lvl5pPr>
            <a:lvl6pPr marL="3943350" indent="0">
              <a:buNone/>
              <a:defRPr sz="2760" b="1"/>
            </a:lvl6pPr>
            <a:lvl7pPr marL="4732020" indent="0">
              <a:buNone/>
              <a:defRPr sz="2760" b="1"/>
            </a:lvl7pPr>
            <a:lvl8pPr marL="5520690" indent="0">
              <a:buNone/>
              <a:defRPr sz="2760" b="1"/>
            </a:lvl8pPr>
            <a:lvl9pPr marL="6309360" indent="0">
              <a:buNone/>
              <a:defRPr sz="2760" b="1"/>
            </a:lvl9pPr>
          </a:lstStyle>
          <a:p>
            <a:pPr lvl="0" fontAlgn="base"/>
            <a:r>
              <a:rPr lang="en-US" sz="4140"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10647045" y="11690350"/>
            <a:ext cx="8940999" cy="17194744"/>
          </a:xfrm>
        </p:spPr>
        <p:txBody>
          <a:bodyPr/>
          <a:lstStyle/>
          <a:p>
            <a:pPr lvl="0" fontAlgn="base"/>
            <a:r>
              <a:rPr lang="en-US" sz="7360" strike="noStrike" noProof="1" smtClean="0"/>
              <a:t>Click to edit Master text styles</a:t>
            </a:r>
            <a:endParaRPr lang="en-US" strike="noStrike" noProof="1" smtClean="0"/>
          </a:p>
          <a:p>
            <a:pPr lvl="1" fontAlgn="base"/>
            <a:r>
              <a:rPr lang="en-US" sz="6440" strike="noStrike" noProof="1" smtClean="0"/>
              <a:t>Second level</a:t>
            </a:r>
            <a:endParaRPr lang="en-US" strike="noStrike" noProof="1" smtClean="0"/>
          </a:p>
          <a:p>
            <a:pPr lvl="2" fontAlgn="base"/>
            <a:r>
              <a:rPr lang="en-US" sz="5520"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B942CDC-CA05-4747-B75C-BA8114C634FD}" type="slidenum">
              <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fld>
            <a:endPar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z="10120"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B942CDC-CA05-4747-B75C-BA8114C634FD}" type="slidenum">
              <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fld>
            <a:endPar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B942CDC-CA05-4747-B75C-BA8114C634FD}" type="slidenum">
              <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fld>
            <a:endPar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8634" y="2133600"/>
            <a:ext cx="6783109" cy="7467600"/>
          </a:xfrm>
        </p:spPr>
        <p:txBody>
          <a:bodyPr anchor="b"/>
          <a:lstStyle>
            <a:lvl1pPr>
              <a:defRPr sz="5520"/>
            </a:lvl1pPr>
          </a:lstStyle>
          <a:p>
            <a:pPr fontAlgn="base"/>
            <a:r>
              <a:rPr lang="en-US" sz="5520" strike="noStrike" noProof="1" smtClean="0"/>
              <a:t>Click to edit Master title style</a:t>
            </a:r>
            <a:endParaRPr lang="en-US" strike="noStrike" noProof="1"/>
          </a:p>
        </p:txBody>
      </p:sp>
      <p:sp>
        <p:nvSpPr>
          <p:cNvPr id="3" name="Content Placeholder 2"/>
          <p:cNvSpPr>
            <a:spLocks noGrp="1"/>
          </p:cNvSpPr>
          <p:nvPr>
            <p:ph idx="1"/>
          </p:nvPr>
        </p:nvSpPr>
        <p:spPr>
          <a:xfrm>
            <a:off x="8940999" y="4607983"/>
            <a:ext cx="10647045" cy="22743583"/>
          </a:xfrm>
        </p:spPr>
        <p:txBody>
          <a:bodyPr/>
          <a:lstStyle>
            <a:lvl1pPr>
              <a:defRPr sz="5520"/>
            </a:lvl1pPr>
            <a:lvl2pPr>
              <a:defRPr sz="4830"/>
            </a:lvl2pPr>
            <a:lvl3pPr>
              <a:defRPr sz="4140"/>
            </a:lvl3pPr>
            <a:lvl4pPr>
              <a:defRPr sz="3450"/>
            </a:lvl4pPr>
            <a:lvl5pPr>
              <a:defRPr sz="3450"/>
            </a:lvl5pPr>
            <a:lvl6pPr>
              <a:defRPr sz="3450"/>
            </a:lvl6pPr>
            <a:lvl7pPr>
              <a:defRPr sz="3450"/>
            </a:lvl7pPr>
            <a:lvl8pPr>
              <a:defRPr sz="3450"/>
            </a:lvl8pPr>
            <a:lvl9pPr>
              <a:defRPr sz="3450"/>
            </a:lvl9pPr>
          </a:lstStyle>
          <a:p>
            <a:pPr lvl="0" fontAlgn="base"/>
            <a:r>
              <a:rPr lang="en-US" sz="5520" strike="noStrike" noProof="1" smtClean="0"/>
              <a:t>Click to edit Master text styles</a:t>
            </a:r>
            <a:endParaRPr lang="en-US" strike="noStrike" noProof="1" smtClean="0"/>
          </a:p>
          <a:p>
            <a:pPr lvl="1" fontAlgn="base"/>
            <a:r>
              <a:rPr lang="en-US" sz="4830" strike="noStrike" noProof="1" smtClean="0"/>
              <a:t>Second level</a:t>
            </a:r>
            <a:endParaRPr lang="en-US" strike="noStrike" noProof="1" smtClean="0"/>
          </a:p>
          <a:p>
            <a:pPr lvl="2" fontAlgn="base"/>
            <a:r>
              <a:rPr lang="en-US" sz="4140" strike="noStrike" noProof="1" smtClean="0"/>
              <a:t>Third level</a:t>
            </a:r>
            <a:endParaRPr lang="en-US" strike="noStrike" noProof="1" smtClean="0"/>
          </a:p>
          <a:p>
            <a:pPr lvl="3" fontAlgn="base"/>
            <a:r>
              <a:rPr lang="en-US" sz="3450" strike="noStrike" noProof="1" smtClean="0"/>
              <a:t>Fourth level</a:t>
            </a:r>
            <a:endParaRPr lang="en-US" strike="noStrike" noProof="1" smtClean="0"/>
          </a:p>
          <a:p>
            <a:pPr lvl="4" fontAlgn="base"/>
            <a:r>
              <a:rPr lang="en-US" sz="3450" strike="noStrike" noProof="1" smtClean="0"/>
              <a:t>Fifth level</a:t>
            </a:r>
            <a:endParaRPr lang="en-US" strike="noStrike" noProof="1"/>
          </a:p>
        </p:txBody>
      </p:sp>
      <p:sp>
        <p:nvSpPr>
          <p:cNvPr id="4" name="Text Placeholder 3"/>
          <p:cNvSpPr>
            <a:spLocks noGrp="1"/>
          </p:cNvSpPr>
          <p:nvPr>
            <p:ph type="body" sz="half" idx="2"/>
          </p:nvPr>
        </p:nvSpPr>
        <p:spPr>
          <a:xfrm>
            <a:off x="1448634" y="9601200"/>
            <a:ext cx="6783109" cy="17787411"/>
          </a:xfrm>
        </p:spPr>
        <p:txBody>
          <a:bodyPr/>
          <a:lstStyle>
            <a:lvl1pPr marL="0" indent="0">
              <a:buNone/>
              <a:defRPr sz="2760"/>
            </a:lvl1pPr>
            <a:lvl2pPr marL="788670" indent="0">
              <a:buNone/>
              <a:defRPr sz="2415"/>
            </a:lvl2pPr>
            <a:lvl3pPr marL="1577340" indent="0">
              <a:buNone/>
              <a:defRPr sz="2070"/>
            </a:lvl3pPr>
            <a:lvl4pPr marL="2366010" indent="0">
              <a:buNone/>
              <a:defRPr sz="1725"/>
            </a:lvl4pPr>
            <a:lvl5pPr marL="3154680" indent="0">
              <a:buNone/>
              <a:defRPr sz="1725"/>
            </a:lvl5pPr>
            <a:lvl6pPr marL="3943350" indent="0">
              <a:buNone/>
              <a:defRPr sz="1725"/>
            </a:lvl6pPr>
            <a:lvl7pPr marL="4732020" indent="0">
              <a:buNone/>
              <a:defRPr sz="1725"/>
            </a:lvl7pPr>
            <a:lvl8pPr marL="5520690" indent="0">
              <a:buNone/>
              <a:defRPr sz="1725"/>
            </a:lvl8pPr>
            <a:lvl9pPr marL="6309360" indent="0">
              <a:buNone/>
              <a:defRPr sz="1725"/>
            </a:lvl9pPr>
          </a:lstStyle>
          <a:p>
            <a:pPr lvl="0" fontAlgn="base"/>
            <a:r>
              <a:rPr lang="en-US" sz="2760"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B942CDC-CA05-4747-B75C-BA8114C634FD}" type="slidenum">
              <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fld>
            <a:endPar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8634" y="2133600"/>
            <a:ext cx="6783109" cy="7467600"/>
          </a:xfrm>
        </p:spPr>
        <p:txBody>
          <a:bodyPr anchor="b"/>
          <a:lstStyle>
            <a:lvl1pPr>
              <a:defRPr sz="5520"/>
            </a:lvl1pPr>
          </a:lstStyle>
          <a:p>
            <a:pPr fontAlgn="base"/>
            <a:r>
              <a:rPr lang="en-US" sz="5520" strike="noStrike" noProof="1" smtClean="0"/>
              <a:t>Click to edit Master title style</a:t>
            </a:r>
            <a:endParaRPr lang="en-US" strike="noStrike" noProof="1"/>
          </a:p>
        </p:txBody>
      </p:sp>
      <p:sp>
        <p:nvSpPr>
          <p:cNvPr id="3" name="Picture Placeholder 2"/>
          <p:cNvSpPr>
            <a:spLocks noGrp="1"/>
          </p:cNvSpPr>
          <p:nvPr>
            <p:ph type="pic" idx="1"/>
          </p:nvPr>
        </p:nvSpPr>
        <p:spPr>
          <a:xfrm>
            <a:off x="8940999" y="4607983"/>
            <a:ext cx="10647045" cy="22743583"/>
          </a:xfrm>
        </p:spPr>
        <p:txBody>
          <a:bodyPr/>
          <a:lstStyle>
            <a:lvl1pPr marL="0" indent="0">
              <a:buNone/>
              <a:defRPr sz="5520"/>
            </a:lvl1pPr>
            <a:lvl2pPr marL="788670" indent="0">
              <a:buNone/>
              <a:defRPr sz="4830"/>
            </a:lvl2pPr>
            <a:lvl3pPr marL="1577340" indent="0">
              <a:buNone/>
              <a:defRPr sz="4140"/>
            </a:lvl3pPr>
            <a:lvl4pPr marL="2366010" indent="0">
              <a:buNone/>
              <a:defRPr sz="3450"/>
            </a:lvl4pPr>
            <a:lvl5pPr marL="3154680" indent="0">
              <a:buNone/>
              <a:defRPr sz="3450"/>
            </a:lvl5pPr>
            <a:lvl6pPr marL="3943350" indent="0">
              <a:buNone/>
              <a:defRPr sz="3450"/>
            </a:lvl6pPr>
            <a:lvl7pPr marL="4732020" indent="0">
              <a:buNone/>
              <a:defRPr sz="3450"/>
            </a:lvl7pPr>
            <a:lvl8pPr marL="5520690" indent="0">
              <a:buNone/>
              <a:defRPr sz="3450"/>
            </a:lvl8pPr>
            <a:lvl9pPr marL="6309360" indent="0">
              <a:buNone/>
              <a:defRPr sz="3450"/>
            </a:lvl9pPr>
          </a:lstStyle>
          <a:p>
            <a:pPr fontAlgn="base"/>
            <a:endParaRPr lang="en-US" strike="noStrike" noProof="1"/>
          </a:p>
        </p:txBody>
      </p:sp>
      <p:sp>
        <p:nvSpPr>
          <p:cNvPr id="4" name="Text Placeholder 3"/>
          <p:cNvSpPr>
            <a:spLocks noGrp="1"/>
          </p:cNvSpPr>
          <p:nvPr>
            <p:ph type="body" sz="half" idx="2"/>
          </p:nvPr>
        </p:nvSpPr>
        <p:spPr>
          <a:xfrm>
            <a:off x="1448634" y="9601200"/>
            <a:ext cx="6783109" cy="17787411"/>
          </a:xfrm>
        </p:spPr>
        <p:txBody>
          <a:bodyPr/>
          <a:lstStyle>
            <a:lvl1pPr marL="0" indent="0">
              <a:buNone/>
              <a:defRPr sz="2760"/>
            </a:lvl1pPr>
            <a:lvl2pPr marL="788670" indent="0">
              <a:buNone/>
              <a:defRPr sz="2415"/>
            </a:lvl2pPr>
            <a:lvl3pPr marL="1577340" indent="0">
              <a:buNone/>
              <a:defRPr sz="2070"/>
            </a:lvl3pPr>
            <a:lvl4pPr marL="2366010" indent="0">
              <a:buNone/>
              <a:defRPr sz="1725"/>
            </a:lvl4pPr>
            <a:lvl5pPr marL="3154680" indent="0">
              <a:buNone/>
              <a:defRPr sz="1725"/>
            </a:lvl5pPr>
            <a:lvl6pPr marL="3943350" indent="0">
              <a:buNone/>
              <a:defRPr sz="1725"/>
            </a:lvl6pPr>
            <a:lvl7pPr marL="4732020" indent="0">
              <a:buNone/>
              <a:defRPr sz="1725"/>
            </a:lvl7pPr>
            <a:lvl8pPr marL="5520690" indent="0">
              <a:buNone/>
              <a:defRPr sz="1725"/>
            </a:lvl8pPr>
            <a:lvl9pPr marL="6309360" indent="0">
              <a:buNone/>
              <a:defRPr sz="1725"/>
            </a:lvl9pPr>
          </a:lstStyle>
          <a:p>
            <a:pPr lvl="0" fontAlgn="base"/>
            <a:r>
              <a:rPr lang="en-US" sz="2760"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B942CDC-CA05-4747-B75C-BA8114C634FD}" type="slidenum">
              <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fld>
            <a:endPar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1025"/>
          <p:cNvSpPr/>
          <p:nvPr>
            <p:ph type="title"/>
          </p:nvPr>
        </p:nvSpPr>
        <p:spPr>
          <a:xfrm>
            <a:off x="1050925" y="1281113"/>
            <a:ext cx="18929350" cy="5334000"/>
          </a:xfrm>
          <a:prstGeom prst="rect">
            <a:avLst/>
          </a:prstGeom>
          <a:noFill/>
          <a:ln w="9525">
            <a:noFill/>
          </a:ln>
        </p:spPr>
        <p:txBody>
          <a:bodyPr anchor="ctr" anchorCtr="0"/>
          <a:p>
            <a:pPr lvl="0" fontAlgn="base"/>
            <a:r>
              <a:t>Click to edit Master title style</a:t>
            </a:r>
          </a:p>
        </p:txBody>
      </p:sp>
      <p:sp>
        <p:nvSpPr>
          <p:cNvPr id="1027" name="Text Placeholder 1026"/>
          <p:cNvSpPr/>
          <p:nvPr>
            <p:ph type="body" idx="1"/>
          </p:nvPr>
        </p:nvSpPr>
        <p:spPr>
          <a:xfrm>
            <a:off x="1050925" y="7467600"/>
            <a:ext cx="18929350" cy="21121688"/>
          </a:xfrm>
          <a:prstGeom prst="rect">
            <a:avLst/>
          </a:prstGeom>
          <a:noFill/>
          <a:ln w="9525">
            <a:noFill/>
          </a:ln>
        </p:spPr>
        <p:txBody>
          <a:bodyPr/>
          <a:p>
            <a:pPr lvl="0" fontAlgn="base"/>
            <a:r>
              <a:t>Click to edit Master text styles</a:t>
            </a:r>
          </a:p>
          <a:p>
            <a:pPr lvl="1" fontAlgn="base"/>
            <a:r>
              <a:t>Second level</a:t>
            </a:r>
          </a:p>
          <a:p>
            <a:pPr lvl="2" fontAlgn="base"/>
            <a:r>
              <a:t>Third level</a:t>
            </a:r>
          </a:p>
          <a:p>
            <a:pPr lvl="3" fontAlgn="base"/>
            <a:r>
              <a:t>Fourth level</a:t>
            </a:r>
          </a:p>
          <a:p>
            <a:pPr lvl="4" fontAlgn="base"/>
            <a:r>
              <a:t>Fifth level</a:t>
            </a:r>
          </a:p>
        </p:txBody>
      </p:sp>
      <p:sp>
        <p:nvSpPr>
          <p:cNvPr id="1028" name="Date Placeholder 1027"/>
          <p:cNvSpPr/>
          <p:nvPr>
            <p:ph type="dt" sz="half" idx="2"/>
          </p:nvPr>
        </p:nvSpPr>
        <p:spPr>
          <a:xfrm>
            <a:off x="1050925" y="29144913"/>
            <a:ext cx="4908550" cy="2222500"/>
          </a:xfrm>
          <a:prstGeom prst="rect">
            <a:avLst/>
          </a:prstGeom>
          <a:noFill/>
          <a:ln w="9525">
            <a:noFill/>
          </a:ln>
        </p:spPr>
        <p:txBody>
          <a:bodyPr/>
          <a:lstStyle>
            <a:lvl1pPr>
              <a:defRPr sz="322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1029" name="Footer Placeholder 1028"/>
          <p:cNvSpPr/>
          <p:nvPr>
            <p:ph type="ftr" sz="quarter" idx="3"/>
          </p:nvPr>
        </p:nvSpPr>
        <p:spPr>
          <a:xfrm>
            <a:off x="7185025" y="29144913"/>
            <a:ext cx="6661150" cy="2222500"/>
          </a:xfrm>
          <a:prstGeom prst="rect">
            <a:avLst/>
          </a:prstGeom>
          <a:noFill/>
          <a:ln w="9525">
            <a:noFill/>
          </a:ln>
        </p:spPr>
        <p:txBody>
          <a:bodyPr/>
          <a:lstStyle>
            <a:lvl1pPr algn="ctr">
              <a:defRPr sz="322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6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1030" name="Slide Number Placeholder 1029"/>
          <p:cNvSpPr/>
          <p:nvPr>
            <p:ph type="sldNum" sz="quarter" idx="4"/>
          </p:nvPr>
        </p:nvSpPr>
        <p:spPr>
          <a:xfrm>
            <a:off x="15071725" y="29144913"/>
            <a:ext cx="4908550" cy="2222500"/>
          </a:xfrm>
          <a:prstGeom prst="rect">
            <a:avLst/>
          </a:prstGeom>
          <a:noFill/>
          <a:ln w="9525">
            <a:noFill/>
          </a:ln>
        </p:spPr>
        <p:txBody>
          <a:bodyPr/>
          <a:lstStyle>
            <a:lvl1pPr algn="r">
              <a:defRPr sz="3220"/>
            </a:lvl1pPr>
          </a:lstStyle>
          <a:p>
            <a:pPr marL="0" marR="0" lvl="0" indent="0" algn="r" defTabSz="914400" rtl="0" eaLnBrk="1" fontAlgn="base" latinLnBrk="0" hangingPunct="1">
              <a:lnSpc>
                <a:spcPct val="100000"/>
              </a:lnSpc>
              <a:spcBef>
                <a:spcPct val="0"/>
              </a:spcBef>
              <a:spcAft>
                <a:spcPct val="0"/>
              </a:spcAft>
              <a:buClrTx/>
              <a:buSzTx/>
              <a:buFontTx/>
              <a:buNone/>
              <a:defRPr/>
            </a:pPr>
            <a:fld id="{FB942CDC-CA05-4747-B75C-BA8114C634FD}" type="slidenum">
              <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fld>
            <a:endParaRPr kumimoji="0" lang="en-US" altLang="en-US" sz="46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2103120" eaLnBrk="1" fontAlgn="base" latinLnBrk="0" hangingPunct="1">
        <a:lnSpc>
          <a:spcPct val="100000"/>
        </a:lnSpc>
        <a:spcBef>
          <a:spcPct val="0"/>
        </a:spcBef>
        <a:spcAft>
          <a:spcPct val="0"/>
        </a:spcAft>
        <a:buNone/>
        <a:defRPr sz="10120" b="0" i="0" u="none" kern="1200" baseline="0">
          <a:solidFill>
            <a:schemeClr val="tx2"/>
          </a:solidFill>
          <a:latin typeface="+mj-lt"/>
          <a:ea typeface="+mj-ea"/>
          <a:cs typeface="+mj-cs"/>
        </a:defRPr>
      </a:lvl1pPr>
    </p:titleStyle>
    <p:bodyStyle>
      <a:lvl1pPr marL="788670" lvl="0" indent="-788670" algn="l" defTabSz="2103120" eaLnBrk="1" fontAlgn="base" latinLnBrk="0" hangingPunct="1">
        <a:lnSpc>
          <a:spcPct val="100000"/>
        </a:lnSpc>
        <a:spcBef>
          <a:spcPct val="46000"/>
        </a:spcBef>
        <a:spcAft>
          <a:spcPct val="0"/>
        </a:spcAft>
        <a:buChar char="•"/>
        <a:defRPr sz="7360" b="0" i="0" u="none" kern="1200" baseline="0">
          <a:solidFill>
            <a:schemeClr val="tx1"/>
          </a:solidFill>
          <a:latin typeface="+mn-lt"/>
          <a:ea typeface="+mn-ea"/>
          <a:cs typeface="+mn-cs"/>
        </a:defRPr>
      </a:lvl1pPr>
      <a:lvl2pPr marL="1708785" lvl="1" indent="-657225" algn="l" defTabSz="2103120" eaLnBrk="1" fontAlgn="base" latinLnBrk="0" hangingPunct="1">
        <a:lnSpc>
          <a:spcPct val="100000"/>
        </a:lnSpc>
        <a:spcBef>
          <a:spcPct val="46000"/>
        </a:spcBef>
        <a:spcAft>
          <a:spcPct val="0"/>
        </a:spcAft>
        <a:buChar char="–"/>
        <a:defRPr sz="6440" b="0" i="0" u="none" kern="1200" baseline="0">
          <a:solidFill>
            <a:schemeClr val="tx1"/>
          </a:solidFill>
          <a:latin typeface="+mn-lt"/>
          <a:ea typeface="+mn-ea"/>
          <a:cs typeface="+mn-cs"/>
        </a:defRPr>
      </a:lvl2pPr>
      <a:lvl3pPr marL="2628900" lvl="2" indent="-525780" algn="l" defTabSz="2103120" eaLnBrk="1" fontAlgn="base" latinLnBrk="0" hangingPunct="1">
        <a:lnSpc>
          <a:spcPct val="100000"/>
        </a:lnSpc>
        <a:spcBef>
          <a:spcPct val="46000"/>
        </a:spcBef>
        <a:spcAft>
          <a:spcPct val="0"/>
        </a:spcAft>
        <a:buChar char="•"/>
        <a:defRPr sz="5520" b="0" i="0" u="none" kern="1200" baseline="0">
          <a:solidFill>
            <a:schemeClr val="tx1"/>
          </a:solidFill>
          <a:latin typeface="+mn-lt"/>
          <a:ea typeface="+mn-ea"/>
          <a:cs typeface="+mn-cs"/>
        </a:defRPr>
      </a:lvl3pPr>
      <a:lvl4pPr marL="3680460" lvl="3" indent="-525780" algn="l" defTabSz="2103120" eaLnBrk="1" fontAlgn="base" latinLnBrk="0" hangingPunct="1">
        <a:lnSpc>
          <a:spcPct val="100000"/>
        </a:lnSpc>
        <a:spcBef>
          <a:spcPct val="46000"/>
        </a:spcBef>
        <a:spcAft>
          <a:spcPct val="0"/>
        </a:spcAft>
        <a:buChar char="–"/>
        <a:defRPr sz="4600" b="0" i="0" u="none" kern="1200" baseline="0">
          <a:solidFill>
            <a:schemeClr val="tx1"/>
          </a:solidFill>
          <a:latin typeface="+mn-lt"/>
          <a:ea typeface="+mn-ea"/>
          <a:cs typeface="+mn-cs"/>
        </a:defRPr>
      </a:lvl4pPr>
      <a:lvl5pPr marL="4732020" lvl="4" indent="-525780" algn="l" defTabSz="2103120" eaLnBrk="1" fontAlgn="base" latinLnBrk="0" hangingPunct="1">
        <a:lnSpc>
          <a:spcPct val="100000"/>
        </a:lnSpc>
        <a:spcBef>
          <a:spcPct val="46000"/>
        </a:spcBef>
        <a:spcAft>
          <a:spcPct val="0"/>
        </a:spcAft>
        <a:buChar char="»"/>
        <a:defRPr sz="4600" b="0" i="0" u="none" kern="1200" baseline="0">
          <a:solidFill>
            <a:schemeClr val="tx1"/>
          </a:solidFill>
          <a:latin typeface="+mn-lt"/>
          <a:ea typeface="+mn-ea"/>
          <a:cs typeface="+mn-cs"/>
        </a:defRPr>
      </a:lvl5pPr>
      <a:lvl6pPr marL="5783580" lvl="5" indent="-525780" algn="l" defTabSz="2103120" eaLnBrk="1" fontAlgn="base" latinLnBrk="0" hangingPunct="1">
        <a:lnSpc>
          <a:spcPct val="100000"/>
        </a:lnSpc>
        <a:spcBef>
          <a:spcPct val="46000"/>
        </a:spcBef>
        <a:spcAft>
          <a:spcPct val="0"/>
        </a:spcAft>
        <a:buChar char="»"/>
        <a:defRPr sz="4600" b="0" i="0" u="none" kern="1200" baseline="0">
          <a:solidFill>
            <a:schemeClr val="tx1"/>
          </a:solidFill>
          <a:latin typeface="+mn-lt"/>
          <a:ea typeface="+mn-ea"/>
          <a:cs typeface="+mn-cs"/>
        </a:defRPr>
      </a:lvl6pPr>
      <a:lvl7pPr marL="6835140" lvl="6" indent="-525780" algn="l" defTabSz="2103120" eaLnBrk="1" fontAlgn="base" latinLnBrk="0" hangingPunct="1">
        <a:lnSpc>
          <a:spcPct val="100000"/>
        </a:lnSpc>
        <a:spcBef>
          <a:spcPct val="46000"/>
        </a:spcBef>
        <a:spcAft>
          <a:spcPct val="0"/>
        </a:spcAft>
        <a:buChar char="»"/>
        <a:defRPr sz="4600" b="0" i="0" u="none" kern="1200" baseline="0">
          <a:solidFill>
            <a:schemeClr val="tx1"/>
          </a:solidFill>
          <a:latin typeface="+mn-lt"/>
          <a:ea typeface="+mn-ea"/>
          <a:cs typeface="+mn-cs"/>
        </a:defRPr>
      </a:lvl7pPr>
      <a:lvl8pPr marL="7886700" lvl="7" indent="-525780" algn="l" defTabSz="2103120" eaLnBrk="1" fontAlgn="base" latinLnBrk="0" hangingPunct="1">
        <a:lnSpc>
          <a:spcPct val="100000"/>
        </a:lnSpc>
        <a:spcBef>
          <a:spcPct val="46000"/>
        </a:spcBef>
        <a:spcAft>
          <a:spcPct val="0"/>
        </a:spcAft>
        <a:buChar char="»"/>
        <a:defRPr sz="4600" b="0" i="0" u="none" kern="1200" baseline="0">
          <a:solidFill>
            <a:schemeClr val="tx1"/>
          </a:solidFill>
          <a:latin typeface="+mn-lt"/>
          <a:ea typeface="+mn-ea"/>
          <a:cs typeface="+mn-cs"/>
        </a:defRPr>
      </a:lvl8pPr>
      <a:lvl9pPr marL="8938260" lvl="8" indent="-525780" algn="l" defTabSz="2103120" eaLnBrk="1" fontAlgn="base" latinLnBrk="0" hangingPunct="1">
        <a:lnSpc>
          <a:spcPct val="100000"/>
        </a:lnSpc>
        <a:spcBef>
          <a:spcPct val="46000"/>
        </a:spcBef>
        <a:spcAft>
          <a:spcPct val="0"/>
        </a:spcAft>
        <a:buChar char="»"/>
        <a:defRPr sz="4600" b="0" i="0" u="none" kern="1200" baseline="0">
          <a:solidFill>
            <a:schemeClr val="tx1"/>
          </a:solidFill>
          <a:latin typeface="+mn-lt"/>
          <a:ea typeface="+mn-ea"/>
          <a:cs typeface="+mn-cs"/>
        </a:defRPr>
      </a:lvl9pPr>
    </p:bodyStyle>
    <p:otherStyle>
      <a:lvl1pPr marL="0" lvl="0" indent="0" algn="l" defTabSz="2103120" eaLnBrk="1" fontAlgn="base" latinLnBrk="0" hangingPunct="1">
        <a:lnSpc>
          <a:spcPct val="100000"/>
        </a:lnSpc>
        <a:spcBef>
          <a:spcPct val="0"/>
        </a:spcBef>
        <a:spcAft>
          <a:spcPct val="0"/>
        </a:spcAft>
        <a:buFont typeface="Arial" panose="020B0604020202020204" pitchFamily="34" charset="0"/>
        <a:buNone/>
        <a:defRPr sz="4140" b="0" i="0" u="none" kern="1200" baseline="0">
          <a:solidFill>
            <a:schemeClr val="tx1"/>
          </a:solidFill>
          <a:latin typeface="+mn-lt"/>
          <a:ea typeface="+mn-ea"/>
          <a:cs typeface="+mn-cs"/>
        </a:defRPr>
      </a:lvl1pPr>
      <a:lvl2pPr marL="1051560" lvl="1" indent="0" algn="l" defTabSz="210312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2103120" lvl="2" indent="0" algn="l" defTabSz="210312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3154680" lvl="3" indent="0" algn="l" defTabSz="210312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4206240" lvl="4" indent="0" algn="l" defTabSz="210312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5257800" lvl="5" indent="0" algn="l" defTabSz="210312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6309360" lvl="6" indent="0" algn="l" defTabSz="210312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7360920" lvl="7" indent="0" algn="l" defTabSz="210312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8412480" lvl="8" indent="0" algn="l" defTabSz="210312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1" Type="http://schemas.openxmlformats.org/officeDocument/2006/relationships/notesSlide" Target="../notesSlides/notesSlide1.xml"/><Relationship Id="rId20" Type="http://schemas.openxmlformats.org/officeDocument/2006/relationships/slideLayout" Target="../slideLayouts/slideLayout4.xml"/><Relationship Id="rId2" Type="http://schemas.openxmlformats.org/officeDocument/2006/relationships/image" Target="../media/image2.png"/><Relationship Id="rId19" Type="http://schemas.openxmlformats.org/officeDocument/2006/relationships/image" Target="../media/image19.png"/><Relationship Id="rId18" Type="http://schemas.openxmlformats.org/officeDocument/2006/relationships/image" Target="../media/image18.png"/><Relationship Id="rId17" Type="http://schemas.openxmlformats.org/officeDocument/2006/relationships/image" Target="../media/image17.png"/><Relationship Id="rId16" Type="http://schemas.openxmlformats.org/officeDocument/2006/relationships/image" Target="../media/image16.png"/><Relationship Id="rId15" Type="http://schemas.openxmlformats.org/officeDocument/2006/relationships/image" Target="../media/image15.png"/><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16000"/>
          </a:stretch>
        </a:blipFill>
        <a:effectLst/>
      </p:bgPr>
    </p:bg>
    <p:spTree>
      <p:nvGrpSpPr>
        <p:cNvPr id="1" name=""/>
        <p:cNvGrpSpPr/>
        <p:nvPr/>
      </p:nvGrpSpPr>
      <p:grpSpPr/>
      <p:sp>
        <p:nvSpPr>
          <p:cNvPr id="36" name="Right Arrow 35"/>
          <p:cNvSpPr/>
          <p:nvPr/>
        </p:nvSpPr>
        <p:spPr>
          <a:xfrm rot="5400000">
            <a:off x="175895" y="23293070"/>
            <a:ext cx="2308225" cy="679450"/>
          </a:xfrm>
          <a:prstGeom prst="rightArrow">
            <a:avLst/>
          </a:prstGeom>
          <a:solidFill>
            <a:srgbClr val="F3CF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ight Arrow 12"/>
          <p:cNvSpPr/>
          <p:nvPr/>
        </p:nvSpPr>
        <p:spPr>
          <a:xfrm rot="5400000">
            <a:off x="13529310" y="16210915"/>
            <a:ext cx="3261360" cy="602615"/>
          </a:xfrm>
          <a:prstGeom prst="rightArrow">
            <a:avLst/>
          </a:prstGeom>
          <a:solidFill>
            <a:srgbClr val="F3CF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101" name="Rectangle 219"/>
          <p:cNvSpPr/>
          <p:nvPr/>
        </p:nvSpPr>
        <p:spPr>
          <a:xfrm>
            <a:off x="-55562" y="-152400"/>
            <a:ext cx="21031200" cy="52578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p>
            <a:endParaRPr lang="en-US" altLang="en-US" dirty="0">
              <a:latin typeface="Arial" panose="020B0604020202020204" pitchFamily="34" charset="0"/>
            </a:endParaRPr>
          </a:p>
        </p:txBody>
      </p:sp>
      <p:sp>
        <p:nvSpPr>
          <p:cNvPr id="4099" name="Rectangle 2"/>
          <p:cNvSpPr>
            <a:spLocks noGrp="1"/>
          </p:cNvSpPr>
          <p:nvPr>
            <p:ph type="title"/>
          </p:nvPr>
        </p:nvSpPr>
        <p:spPr>
          <a:xfrm>
            <a:off x="990600" y="-103822"/>
            <a:ext cx="18929350" cy="5334000"/>
          </a:xfrm>
        </p:spPr>
        <p:txBody>
          <a:bodyPr vert="horz" wrap="square" lIns="303031" tIns="151516" rIns="303031" bIns="151516" anchor="ctr" anchorCtr="0"/>
          <a:p>
            <a:pPr marL="0" marR="0" indent="0" algn="ctr" defTabSz="2103120" rtl="0" eaLnBrk="1" fontAlgn="base" latinLnBrk="0" hangingPunct="1">
              <a:lnSpc>
                <a:spcPct val="100000"/>
              </a:lnSpc>
              <a:spcBef>
                <a:spcPct val="0"/>
              </a:spcBef>
              <a:spcAft>
                <a:spcPct val="0"/>
              </a:spcAft>
              <a:buClrTx/>
              <a:buSzTx/>
              <a:buFontTx/>
              <a:buNone/>
            </a:pPr>
            <a:r>
              <a:rPr lang="en-US" altLang="en-US" sz="6600" dirty="0">
                <a:solidFill>
                  <a:srgbClr val="FFCC00"/>
                </a:solidFill>
                <a:latin typeface="Arial" panose="020B0604020202020204" pitchFamily="34" charset="0"/>
              </a:rPr>
              <a:t>Power BI Data Analytics Dashboard</a:t>
            </a:r>
            <a:br>
              <a:rPr lang="en-US" altLang="en-US" sz="6600" dirty="0">
                <a:solidFill>
                  <a:srgbClr val="FFCC00"/>
                </a:solidFill>
                <a:latin typeface="Arial" panose="020B0604020202020204" pitchFamily="34" charset="0"/>
              </a:rPr>
            </a:br>
            <a:br>
              <a:rPr lang="en-US" altLang="en-US" sz="2100" dirty="0">
                <a:solidFill>
                  <a:srgbClr val="FFCC00"/>
                </a:solidFill>
                <a:latin typeface="Arial" panose="020B0604020202020204" pitchFamily="34" charset="0"/>
              </a:rPr>
            </a:br>
            <a:r>
              <a:rPr kumimoji="0" lang="en-US" altLang="en-US" sz="3000" b="1" i="0" u="none" strike="noStrike" kern="1200" cap="none" spc="0" normalizeH="0" baseline="0" noProof="1" dirty="0">
                <a:solidFill>
                  <a:schemeClr val="accent3"/>
                </a:solidFill>
                <a:latin typeface="Arial" panose="020B0604020202020204" pitchFamily="34" charset="0"/>
                <a:ea typeface="+mj-ea"/>
                <a:cs typeface="+mj-cs"/>
              </a:rPr>
              <a:t>Team Members:</a:t>
            </a:r>
            <a:r>
              <a:rPr kumimoji="0" lang="en-US" altLang="en-US" sz="3000" b="0" i="0" u="none" strike="noStrike" kern="1200" cap="none" spc="0" normalizeH="0" baseline="0" noProof="1" dirty="0">
                <a:solidFill>
                  <a:srgbClr val="FFCC00"/>
                </a:solidFill>
                <a:latin typeface="Arial" panose="020B0604020202020204" pitchFamily="34" charset="0"/>
                <a:ea typeface="+mj-ea"/>
                <a:cs typeface="+mj-cs"/>
              </a:rPr>
              <a:t> </a:t>
            </a:r>
            <a:r>
              <a:rPr kumimoji="0" lang="en-US" altLang="en-US" sz="3000" b="0" i="0" u="none" strike="noStrike" cap="none" spc="0" normalizeH="0" baseline="0" noProof="1" dirty="0">
                <a:solidFill>
                  <a:srgbClr val="FFCC00"/>
                </a:solidFill>
                <a:latin typeface="Arial" panose="020B0604020202020204" pitchFamily="34" charset="0"/>
              </a:rPr>
              <a:t>Alvin Truong, Deqing Liang, Edwin Lugo, Elton Lin, Jevon Fan, </a:t>
            </a:r>
            <a:br>
              <a:rPr kumimoji="0" lang="en-US" altLang="en-US" sz="3000" b="0" i="0" u="none" strike="noStrike" cap="none" spc="0" normalizeH="0" baseline="0" noProof="1" dirty="0">
                <a:solidFill>
                  <a:srgbClr val="FFCC00"/>
                </a:solidFill>
                <a:latin typeface="Arial" panose="020B0604020202020204" pitchFamily="34" charset="0"/>
              </a:rPr>
            </a:br>
            <a:r>
              <a:rPr kumimoji="0" lang="en-US" altLang="en-US" sz="3000" b="0" i="0" u="none" strike="noStrike" cap="none" spc="0" normalizeH="0" baseline="0" noProof="1" dirty="0">
                <a:solidFill>
                  <a:srgbClr val="FFCC00"/>
                </a:solidFill>
                <a:latin typeface="Arial" panose="020B0604020202020204" pitchFamily="34" charset="0"/>
              </a:rPr>
              <a:t>Jiajun Gu, Markneil Cruz, Suresh Ghimire, Tommy Ly, Winston Pham, Yara Ajjawi</a:t>
            </a:r>
            <a:br>
              <a:rPr lang="en-US" altLang="en-US" sz="3000" dirty="0">
                <a:solidFill>
                  <a:srgbClr val="FFCC00"/>
                </a:solidFill>
                <a:latin typeface="Arial" panose="020B0604020202020204" pitchFamily="34" charset="0"/>
              </a:rPr>
            </a:br>
            <a:r>
              <a:rPr kumimoji="0" lang="en-US" altLang="en-US" sz="3000" b="1" i="0" u="none" strike="noStrike" kern="1200" cap="none" spc="0" normalizeH="0" baseline="0" noProof="1" dirty="0">
                <a:solidFill>
                  <a:schemeClr val="accent3"/>
                </a:solidFill>
                <a:latin typeface="Arial" panose="020B0604020202020204" pitchFamily="34" charset="0"/>
                <a:ea typeface="+mj-ea"/>
                <a:cs typeface="+mj-cs"/>
              </a:rPr>
              <a:t>Faculty Advisor:</a:t>
            </a:r>
            <a:r>
              <a:rPr kumimoji="0" lang="en-US" altLang="en-US" sz="3000" b="0" i="0" u="none" strike="noStrike" kern="1200" cap="none" spc="0" normalizeH="0" baseline="0" noProof="1" dirty="0">
                <a:solidFill>
                  <a:schemeClr val="accent3"/>
                </a:solidFill>
                <a:latin typeface="Arial" panose="020B0604020202020204" pitchFamily="34" charset="0"/>
                <a:ea typeface="+mj-ea"/>
                <a:cs typeface="+mj-cs"/>
              </a:rPr>
              <a:t> </a:t>
            </a:r>
            <a:r>
              <a:rPr kumimoji="0" lang="en-US" altLang="en-US" sz="3000" b="0" i="0" u="none" strike="noStrike" kern="1200" cap="none" spc="0" normalizeH="0" baseline="0" noProof="1" dirty="0">
                <a:solidFill>
                  <a:srgbClr val="FFCC00"/>
                </a:solidFill>
                <a:latin typeface="Arial" panose="020B0604020202020204" pitchFamily="34" charset="0"/>
                <a:ea typeface="+mj-ea"/>
                <a:cs typeface="+mj-cs"/>
              </a:rPr>
              <a:t>Dr. Chengyu Sun</a:t>
            </a:r>
            <a:br>
              <a:rPr lang="en-US" altLang="en-US" sz="3000" dirty="0">
                <a:solidFill>
                  <a:srgbClr val="FFCC00"/>
                </a:solidFill>
                <a:latin typeface="Arial" panose="020B0604020202020204" pitchFamily="34" charset="0"/>
              </a:rPr>
            </a:br>
            <a:r>
              <a:rPr kumimoji="0" lang="en-US" altLang="en-US" sz="3000" b="1" i="0" u="none" strike="noStrike" kern="1200" cap="none" spc="0" normalizeH="0" baseline="0" noProof="1" dirty="0">
                <a:solidFill>
                  <a:schemeClr val="accent3"/>
                </a:solidFill>
                <a:latin typeface="Arial" panose="020B0604020202020204" pitchFamily="34" charset="0"/>
                <a:ea typeface="+mj-ea"/>
                <a:cs typeface="+mj-cs"/>
              </a:rPr>
              <a:t>Santa Barbara County Liaisons:</a:t>
            </a:r>
            <a:r>
              <a:rPr kumimoji="0" lang="en-US" altLang="en-US" sz="3000" b="1" i="0" u="none" strike="noStrike" kern="1200" cap="none" spc="0" normalizeH="0" baseline="0" noProof="1" dirty="0">
                <a:solidFill>
                  <a:srgbClr val="FFCC00"/>
                </a:solidFill>
                <a:latin typeface="Arial" panose="020B0604020202020204" pitchFamily="34" charset="0"/>
                <a:ea typeface="+mj-ea"/>
                <a:cs typeface="+mj-cs"/>
              </a:rPr>
              <a:t> </a:t>
            </a:r>
            <a:r>
              <a:rPr kumimoji="0" lang="en-US" altLang="en-US" sz="3000" b="0" i="0" u="none" strike="noStrike" kern="1200" cap="none" spc="0" normalizeH="0" baseline="0" noProof="1" dirty="0">
                <a:solidFill>
                  <a:srgbClr val="FFCC00"/>
                </a:solidFill>
                <a:latin typeface="Arial" panose="020B0604020202020204" pitchFamily="34" charset="0"/>
                <a:ea typeface="+mj-ea"/>
                <a:cs typeface="+mj-cs"/>
              </a:rPr>
              <a:t>Deepak Budwani, Sarah Rothschild, Bryan Burzon, Angella Stokke, </a:t>
            </a:r>
            <a:r>
              <a:rPr lang="en-US" altLang="en-US" sz="3000" dirty="0">
                <a:solidFill>
                  <a:srgbClr val="FFCC00"/>
                </a:solidFill>
                <a:latin typeface="Arial" panose="020B0604020202020204" pitchFamily="34" charset="0"/>
                <a:sym typeface="+mn-ea"/>
              </a:rPr>
              <a:t>Aidan Basset</a:t>
            </a:r>
            <a:br>
              <a:rPr lang="en-US" altLang="en-US" sz="3000" dirty="0">
                <a:solidFill>
                  <a:srgbClr val="FFCC00"/>
                </a:solidFill>
                <a:latin typeface="Arial" panose="020B0604020202020204" pitchFamily="34" charset="0"/>
                <a:sym typeface="+mn-ea"/>
              </a:rPr>
            </a:br>
            <a:r>
              <a:rPr kumimoji="0" lang="en-US" altLang="en-US" sz="3000" b="0" i="0" u="none" strike="noStrike" kern="1200" cap="none" spc="0" normalizeH="0" baseline="0" noProof="1" dirty="0">
                <a:solidFill>
                  <a:srgbClr val="FFCC00"/>
                </a:solidFill>
                <a:latin typeface="Arial" panose="020B0604020202020204" pitchFamily="34" charset="0"/>
                <a:ea typeface="+mj-ea"/>
                <a:cs typeface="+mj-cs"/>
              </a:rPr>
              <a:t>Department(s) of Computer Science </a:t>
            </a:r>
            <a:br>
              <a:rPr kumimoji="0" lang="en-US" altLang="en-US" sz="3000" b="0" i="0" u="none" strike="noStrike" kern="1200" cap="none" spc="0" normalizeH="0" baseline="0" noProof="1" dirty="0">
                <a:solidFill>
                  <a:srgbClr val="FFCC00"/>
                </a:solidFill>
                <a:latin typeface="Arial" panose="020B0604020202020204" pitchFamily="34" charset="0"/>
                <a:ea typeface="+mj-ea"/>
                <a:cs typeface="+mj-cs"/>
              </a:rPr>
            </a:br>
            <a:r>
              <a:rPr kumimoji="0" lang="en-US" altLang="en-US" sz="3000" b="0" i="0" u="none" strike="noStrike" kern="1200" cap="none" spc="0" normalizeH="0" baseline="0" noProof="1" dirty="0">
                <a:solidFill>
                  <a:srgbClr val="FFCC00"/>
                </a:solidFill>
                <a:latin typeface="Arial" panose="020B0604020202020204" pitchFamily="34" charset="0"/>
                <a:ea typeface="+mj-ea"/>
                <a:cs typeface="+mj-cs"/>
              </a:rPr>
              <a:t>College of Engineering, Computer Science, and Technology</a:t>
            </a:r>
            <a:br>
              <a:rPr lang="en-US" altLang="en-US" sz="3000" dirty="0">
                <a:solidFill>
                  <a:srgbClr val="FFCC00"/>
                </a:solidFill>
                <a:latin typeface="Arial" panose="020B0604020202020204" pitchFamily="34" charset="0"/>
              </a:rPr>
            </a:br>
            <a:r>
              <a:rPr kumimoji="0" lang="en-US" altLang="en-US" sz="3000" b="0" i="0" u="none" strike="noStrike" kern="1200" cap="none" spc="0" normalizeH="0" baseline="0" noProof="1" dirty="0">
                <a:solidFill>
                  <a:srgbClr val="FFCC00"/>
                </a:solidFill>
                <a:latin typeface="Arial" panose="020B0604020202020204" pitchFamily="34" charset="0"/>
                <a:ea typeface="+mj-ea"/>
                <a:cs typeface="+mj-cs"/>
              </a:rPr>
              <a:t>California State University, Los Angeles</a:t>
            </a:r>
            <a:endParaRPr kumimoji="0" lang="en-US" altLang="en-US" sz="3000" b="0" i="0" u="none" strike="noStrike" kern="1200" cap="none" spc="0" normalizeH="0" baseline="0" noProof="1" dirty="0">
              <a:solidFill>
                <a:srgbClr val="FFCC00"/>
              </a:solidFill>
              <a:latin typeface="Arial" panose="020B0604020202020204" pitchFamily="34" charset="0"/>
              <a:ea typeface="+mj-ea"/>
              <a:cs typeface="+mj-cs"/>
            </a:endParaRPr>
          </a:p>
        </p:txBody>
      </p:sp>
      <p:sp>
        <p:nvSpPr>
          <p:cNvPr id="4103" name="Rectangle 221"/>
          <p:cNvSpPr/>
          <p:nvPr/>
        </p:nvSpPr>
        <p:spPr>
          <a:xfrm>
            <a:off x="17614900" y="71438"/>
            <a:ext cx="3175000" cy="2855912"/>
          </a:xfrm>
          <a:prstGeom prst="rect">
            <a:avLst/>
          </a:prstGeom>
          <a:blipFill rotWithShape="1">
            <a:blip r:embed="rId2"/>
            <a:stretch>
              <a:fillRect/>
            </a:stretch>
          </a:blipFill>
          <a:ln w="9525">
            <a:noFill/>
          </a:ln>
        </p:spPr>
        <p:txBody>
          <a:bodyPr wrap="none" anchor="ctr" anchorCtr="0"/>
          <a:p>
            <a:pPr indent="-1136650">
              <a:spcBef>
                <a:spcPct val="20000"/>
              </a:spcBef>
              <a:buClrTx/>
              <a:buFontTx/>
            </a:pPr>
            <a:endParaRPr lang="en-US" altLang="en-US" dirty="0">
              <a:latin typeface="Arial" panose="020B0604020202020204" pitchFamily="34" charset="0"/>
              <a:sym typeface="Arial" panose="020B0604020202020204" pitchFamily="34" charset="0"/>
            </a:endParaRPr>
          </a:p>
        </p:txBody>
      </p:sp>
      <p:sp>
        <p:nvSpPr>
          <p:cNvPr id="4104" name="Rectangle 218"/>
          <p:cNvSpPr/>
          <p:nvPr/>
        </p:nvSpPr>
        <p:spPr>
          <a:xfrm>
            <a:off x="17437100" y="1555750"/>
            <a:ext cx="3352800" cy="2971800"/>
          </a:xfrm>
          <a:prstGeom prst="rect">
            <a:avLst/>
          </a:prstGeom>
          <a:noFill/>
          <a:ln w="9525" cap="flat" cmpd="sng">
            <a:solidFill>
              <a:schemeClr val="tx1"/>
            </a:solidFill>
            <a:prstDash val="solid"/>
            <a:miter/>
            <a:headEnd type="none" w="med" len="med"/>
            <a:tailEnd type="none" w="med" len="med"/>
          </a:ln>
        </p:spPr>
        <p:txBody>
          <a:bodyPr wrap="none" anchor="ctr" anchorCtr="0"/>
          <a:p>
            <a:endParaRPr lang="en-US" altLang="en-US" dirty="0">
              <a:latin typeface="Arial" panose="020B0604020202020204" pitchFamily="34" charset="0"/>
            </a:endParaRPr>
          </a:p>
        </p:txBody>
      </p:sp>
      <p:pic>
        <p:nvPicPr>
          <p:cNvPr id="4105" name="Picture 1" descr="CalStateLAlogo_badge_white.png"/>
          <p:cNvPicPr>
            <a:picLocks noChangeAspect="1"/>
          </p:cNvPicPr>
          <p:nvPr/>
        </p:nvPicPr>
        <p:blipFill>
          <a:blip r:embed="rId3"/>
          <a:stretch>
            <a:fillRect/>
          </a:stretch>
        </p:blipFill>
        <p:spPr>
          <a:xfrm>
            <a:off x="228600" y="152400"/>
            <a:ext cx="2279650" cy="2836863"/>
          </a:xfrm>
          <a:prstGeom prst="rect">
            <a:avLst/>
          </a:prstGeom>
          <a:noFill/>
          <a:ln w="9525">
            <a:noFill/>
          </a:ln>
        </p:spPr>
      </p:pic>
      <p:sp>
        <p:nvSpPr>
          <p:cNvPr id="30" name="Rectangles 29"/>
          <p:cNvSpPr/>
          <p:nvPr/>
        </p:nvSpPr>
        <p:spPr>
          <a:xfrm>
            <a:off x="0" y="5106035"/>
            <a:ext cx="21142325" cy="276225"/>
          </a:xfrm>
          <a:prstGeom prst="rect">
            <a:avLst/>
          </a:prstGeom>
          <a:solidFill>
            <a:srgbClr val="F3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en-US" strike="noStrike" noProof="1"/>
          </a:p>
        </p:txBody>
      </p:sp>
      <p:sp>
        <p:nvSpPr>
          <p:cNvPr id="57" name="Rectangles 56"/>
          <p:cNvSpPr/>
          <p:nvPr/>
        </p:nvSpPr>
        <p:spPr>
          <a:xfrm>
            <a:off x="0" y="30861000"/>
            <a:ext cx="21031200" cy="1167765"/>
          </a:xfrm>
          <a:prstGeom prst="rect">
            <a:avLst/>
          </a:prstGeom>
          <a:solidFill>
            <a:schemeClr val="tx1"/>
          </a:solidFill>
          <a:ln w="19050">
            <a:solidFill>
              <a:srgbClr val="F3C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base"/>
            <a:r>
              <a:rPr lang="en-US" sz="3600" strike="noStrike" noProof="1">
                <a:solidFill>
                  <a:srgbClr val="F3CF01"/>
                </a:solidFill>
                <a:latin typeface="Times New Roman" panose="02020603050405020304" pitchFamily="18" charset="0"/>
                <a:cs typeface="Times New Roman" panose="02020603050405020304" pitchFamily="18" charset="0"/>
              </a:rPr>
              <a:t>Tools &amp;</a:t>
            </a:r>
            <a:endParaRPr lang="en-US" sz="3600" strike="noStrike" noProof="1">
              <a:solidFill>
                <a:srgbClr val="F3CF01"/>
              </a:solidFill>
              <a:latin typeface="Times New Roman" panose="02020603050405020304" pitchFamily="18" charset="0"/>
              <a:cs typeface="Times New Roman" panose="02020603050405020304" pitchFamily="18" charset="0"/>
            </a:endParaRPr>
          </a:p>
          <a:p>
            <a:pPr algn="l" fontAlgn="base"/>
            <a:r>
              <a:rPr lang="en-US" sz="3600" strike="noStrike" noProof="1">
                <a:solidFill>
                  <a:srgbClr val="F3CF01"/>
                </a:solidFill>
                <a:latin typeface="Times New Roman" panose="02020603050405020304" pitchFamily="18" charset="0"/>
                <a:cs typeface="Times New Roman" panose="02020603050405020304" pitchFamily="18" charset="0"/>
              </a:rPr>
              <a:t>Technologies</a:t>
            </a:r>
            <a:endParaRPr lang="en-US" sz="3600" strike="noStrike" noProof="1">
              <a:solidFill>
                <a:srgbClr val="F3CF0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685800" y="5891530"/>
            <a:ext cx="9601200" cy="5681345"/>
          </a:xfrm>
          <a:prstGeom prst="roundRect">
            <a:avLst/>
          </a:prstGeom>
          <a:solidFill>
            <a:schemeClr val="tx1"/>
          </a:solidFill>
          <a:ln w="38100">
            <a:solidFill>
              <a:srgbClr val="F3C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3200">
              <a:latin typeface="Times New Roman" panose="02020603050405020304" pitchFamily="18" charset="0"/>
              <a:cs typeface="Times New Roman" panose="02020603050405020304" pitchFamily="18" charset="0"/>
              <a:sym typeface="+mn-ea"/>
            </a:endParaRPr>
          </a:p>
          <a:p>
            <a:pPr algn="ctr"/>
            <a:endParaRPr lang="en-US" sz="3200">
              <a:latin typeface="Times New Roman" panose="02020603050405020304" pitchFamily="18" charset="0"/>
              <a:cs typeface="Times New Roman" panose="02020603050405020304" pitchFamily="18" charset="0"/>
              <a:sym typeface="+mn-ea"/>
            </a:endParaRPr>
          </a:p>
          <a:p>
            <a:pPr algn="ctr"/>
            <a:r>
              <a:rPr lang="en-US" sz="3200">
                <a:latin typeface="Times New Roman" panose="02020603050405020304" pitchFamily="18" charset="0"/>
                <a:cs typeface="Times New Roman" panose="02020603050405020304" pitchFamily="18" charset="0"/>
                <a:sym typeface="+mn-ea"/>
              </a:rPr>
              <a:t>Santa Barbara Defense Offices is looking for a new tool to manage and organize their attorney cases. We developed multiple Power BI data visualization dashboards that allow the Santa Barbara team to make critical and precise decisions for the persons in Santa Barbara county.</a:t>
            </a:r>
            <a:r>
              <a:rPr lang="en-US" sz="3200">
                <a:solidFill>
                  <a:schemeClr val="bg1"/>
                </a:solidFill>
                <a:latin typeface="Times New Roman" panose="02020603050405020304" pitchFamily="18" charset="0"/>
                <a:cs typeface="Times New Roman" panose="02020603050405020304" pitchFamily="18" charset="0"/>
                <a:sym typeface="+mn-ea"/>
              </a:rPr>
              <a:t>The objective of this project is to provide an understandable and accessible dashboard that allows the users to monitor the data flow. </a:t>
            </a:r>
            <a:endParaRPr lang="en-US" sz="3200">
              <a:latin typeface="Times New Roman" panose="02020603050405020304" pitchFamily="18" charset="0"/>
              <a:cs typeface="Times New Roman" panose="02020603050405020304" pitchFamily="18" charset="0"/>
            </a:endParaRPr>
          </a:p>
        </p:txBody>
      </p:sp>
      <p:sp>
        <p:nvSpPr>
          <p:cNvPr id="9" name="Rounded Rectangle 8"/>
          <p:cNvSpPr/>
          <p:nvPr/>
        </p:nvSpPr>
        <p:spPr>
          <a:xfrm>
            <a:off x="10820400" y="5890895"/>
            <a:ext cx="9601200" cy="5681980"/>
          </a:xfrm>
          <a:prstGeom prst="roundRect">
            <a:avLst/>
          </a:prstGeom>
          <a:solidFill>
            <a:schemeClr val="tx1"/>
          </a:solidFill>
          <a:ln w="38100">
            <a:solidFill>
              <a:srgbClr val="F3C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3600">
              <a:solidFill>
                <a:schemeClr val="bg1"/>
              </a:solidFill>
              <a:latin typeface="Times New Roman" panose="02020603050405020304" pitchFamily="18" charset="0"/>
              <a:cs typeface="Times New Roman" panose="02020603050405020304" pitchFamily="18" charset="0"/>
              <a:sym typeface="+mn-ea"/>
            </a:endParaRPr>
          </a:p>
        </p:txBody>
      </p:sp>
      <p:pic>
        <p:nvPicPr>
          <p:cNvPr id="3" name="Content Placeholder 2" descr="5ed0353c1054d3156c88cd844945dad2"/>
          <p:cNvPicPr>
            <a:picLocks noChangeAspect="1"/>
          </p:cNvPicPr>
          <p:nvPr>
            <p:ph sz="half" idx="1"/>
          </p:nvPr>
        </p:nvPicPr>
        <p:blipFill>
          <a:blip r:embed="rId4"/>
          <a:srcRect l="139" t="-1344" r="37602" b="881"/>
          <a:stretch>
            <a:fillRect/>
          </a:stretch>
        </p:blipFill>
        <p:spPr>
          <a:xfrm>
            <a:off x="1143000" y="12574270"/>
            <a:ext cx="7352030" cy="4106545"/>
          </a:xfrm>
          <a:prstGeom prst="rect">
            <a:avLst/>
          </a:prstGeom>
          <a:ln>
            <a:noFill/>
          </a:ln>
        </p:spPr>
      </p:pic>
      <p:pic>
        <p:nvPicPr>
          <p:cNvPr id="4" name="Content Placeholder 3"/>
          <p:cNvPicPr>
            <a:picLocks noChangeAspect="1"/>
          </p:cNvPicPr>
          <p:nvPr>
            <p:ph sz="half" idx="2"/>
          </p:nvPr>
        </p:nvPicPr>
        <p:blipFill>
          <a:blip r:embed="rId5"/>
          <a:stretch>
            <a:fillRect/>
          </a:stretch>
        </p:blipFill>
        <p:spPr>
          <a:xfrm>
            <a:off x="11353800" y="12701905"/>
            <a:ext cx="7526655" cy="4109085"/>
          </a:xfrm>
          <a:prstGeom prst="rect">
            <a:avLst/>
          </a:prstGeom>
        </p:spPr>
      </p:pic>
      <p:sp>
        <p:nvSpPr>
          <p:cNvPr id="5" name="Right Arrow 4"/>
          <p:cNvSpPr/>
          <p:nvPr/>
        </p:nvSpPr>
        <p:spPr>
          <a:xfrm>
            <a:off x="8229600" y="14486255"/>
            <a:ext cx="3048635" cy="652780"/>
          </a:xfrm>
          <a:prstGeom prst="rightArrow">
            <a:avLst/>
          </a:prstGeom>
          <a:solidFill>
            <a:srgbClr val="F3CF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ext Box 5"/>
          <p:cNvSpPr txBox="1"/>
          <p:nvPr/>
        </p:nvSpPr>
        <p:spPr>
          <a:xfrm>
            <a:off x="2286000" y="11735435"/>
            <a:ext cx="5242560" cy="922020"/>
          </a:xfrm>
          <a:prstGeom prst="rect">
            <a:avLst/>
          </a:prstGeom>
          <a:noFill/>
        </p:spPr>
        <p:txBody>
          <a:bodyPr wrap="square" rtlCol="0">
            <a:spAutoFit/>
          </a:bodyPr>
          <a:p>
            <a:pPr algn="ctr"/>
            <a:r>
              <a:rPr lang="en-US" sz="5400" b="1">
                <a:solidFill>
                  <a:srgbClr val="F3CF01"/>
                </a:solidFill>
              </a:rPr>
              <a:t>[Data Source]</a:t>
            </a:r>
            <a:endParaRPr lang="en-US" sz="5400" b="1">
              <a:solidFill>
                <a:srgbClr val="F3CF01"/>
              </a:solidFill>
            </a:endParaRPr>
          </a:p>
        </p:txBody>
      </p:sp>
      <p:sp>
        <p:nvSpPr>
          <p:cNvPr id="10" name="Text Box 9"/>
          <p:cNvSpPr txBox="1"/>
          <p:nvPr/>
        </p:nvSpPr>
        <p:spPr>
          <a:xfrm>
            <a:off x="10744200" y="11847195"/>
            <a:ext cx="8610600" cy="922020"/>
          </a:xfrm>
          <a:prstGeom prst="rect">
            <a:avLst/>
          </a:prstGeom>
          <a:noFill/>
        </p:spPr>
        <p:txBody>
          <a:bodyPr wrap="square" rtlCol="0">
            <a:spAutoFit/>
          </a:bodyPr>
          <a:p>
            <a:pPr algn="ctr"/>
            <a:r>
              <a:rPr lang="en-US" sz="5400" b="1">
                <a:solidFill>
                  <a:srgbClr val="F3CF01"/>
                </a:solidFill>
              </a:rPr>
              <a:t>[Power BI Query &amp; Model]</a:t>
            </a:r>
            <a:endParaRPr lang="en-US" sz="5400" b="1">
              <a:solidFill>
                <a:srgbClr val="F3CF01"/>
              </a:solidFill>
            </a:endParaRPr>
          </a:p>
        </p:txBody>
      </p:sp>
      <p:sp>
        <p:nvSpPr>
          <p:cNvPr id="11" name="Text Box 10"/>
          <p:cNvSpPr txBox="1"/>
          <p:nvPr/>
        </p:nvSpPr>
        <p:spPr>
          <a:xfrm>
            <a:off x="7239000" y="13640435"/>
            <a:ext cx="5242560" cy="829945"/>
          </a:xfrm>
          <a:prstGeom prst="rect">
            <a:avLst/>
          </a:prstGeom>
          <a:noFill/>
        </p:spPr>
        <p:txBody>
          <a:bodyPr wrap="square" rtlCol="0">
            <a:spAutoFit/>
          </a:bodyPr>
          <a:p>
            <a:pPr algn="ctr"/>
            <a:r>
              <a:rPr lang="en-US" sz="4800">
                <a:solidFill>
                  <a:schemeClr val="bg1"/>
                </a:solidFill>
              </a:rPr>
              <a:t>Extract</a:t>
            </a:r>
            <a:endParaRPr lang="en-US" sz="4800">
              <a:solidFill>
                <a:schemeClr val="bg1"/>
              </a:solidFill>
            </a:endParaRPr>
          </a:p>
        </p:txBody>
      </p:sp>
      <p:sp>
        <p:nvSpPr>
          <p:cNvPr id="14" name="Text Box 13"/>
          <p:cNvSpPr txBox="1"/>
          <p:nvPr/>
        </p:nvSpPr>
        <p:spPr>
          <a:xfrm>
            <a:off x="15556865" y="17221200"/>
            <a:ext cx="4697095" cy="922020"/>
          </a:xfrm>
          <a:prstGeom prst="rect">
            <a:avLst/>
          </a:prstGeom>
          <a:noFill/>
        </p:spPr>
        <p:txBody>
          <a:bodyPr wrap="square" rtlCol="0">
            <a:spAutoFit/>
          </a:bodyPr>
          <a:p>
            <a:pPr algn="ctr"/>
            <a:r>
              <a:rPr lang="en-US" sz="5400">
                <a:solidFill>
                  <a:schemeClr val="bg1"/>
                </a:solidFill>
              </a:rPr>
              <a:t>Transformation</a:t>
            </a:r>
            <a:endParaRPr lang="en-US" sz="5400">
              <a:solidFill>
                <a:schemeClr val="bg1"/>
              </a:solidFill>
            </a:endParaRPr>
          </a:p>
        </p:txBody>
      </p:sp>
      <p:pic>
        <p:nvPicPr>
          <p:cNvPr id="15" name="Picture 14"/>
          <p:cNvPicPr>
            <a:picLocks noChangeAspect="1"/>
          </p:cNvPicPr>
          <p:nvPr/>
        </p:nvPicPr>
        <p:blipFill>
          <a:blip r:embed="rId6"/>
          <a:stretch>
            <a:fillRect/>
          </a:stretch>
        </p:blipFill>
        <p:spPr>
          <a:xfrm>
            <a:off x="13868400" y="15926435"/>
            <a:ext cx="6946900" cy="4815205"/>
          </a:xfrm>
          <a:prstGeom prst="rect">
            <a:avLst/>
          </a:prstGeom>
        </p:spPr>
      </p:pic>
      <p:sp>
        <p:nvSpPr>
          <p:cNvPr id="16" name="Right Arrow 15"/>
          <p:cNvSpPr/>
          <p:nvPr/>
        </p:nvSpPr>
        <p:spPr>
          <a:xfrm rot="10800000">
            <a:off x="10287000" y="18669000"/>
            <a:ext cx="3870960" cy="602615"/>
          </a:xfrm>
          <a:prstGeom prst="rightArrow">
            <a:avLst/>
          </a:prstGeom>
          <a:solidFill>
            <a:srgbClr val="F3CF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28" name="Picture 27"/>
          <p:cNvPicPr>
            <a:picLocks noChangeAspect="1"/>
          </p:cNvPicPr>
          <p:nvPr/>
        </p:nvPicPr>
        <p:blipFill>
          <a:blip r:embed="rId7"/>
          <a:stretch>
            <a:fillRect/>
          </a:stretch>
        </p:blipFill>
        <p:spPr>
          <a:xfrm>
            <a:off x="990600" y="17915890"/>
            <a:ext cx="4676775" cy="2428875"/>
          </a:xfrm>
          <a:prstGeom prst="rect">
            <a:avLst/>
          </a:prstGeom>
        </p:spPr>
      </p:pic>
      <p:pic>
        <p:nvPicPr>
          <p:cNvPr id="29" name="Picture 28"/>
          <p:cNvPicPr>
            <a:picLocks noChangeAspect="1"/>
          </p:cNvPicPr>
          <p:nvPr/>
        </p:nvPicPr>
        <p:blipFill>
          <a:blip r:embed="rId8"/>
          <a:stretch>
            <a:fillRect/>
          </a:stretch>
        </p:blipFill>
        <p:spPr>
          <a:xfrm>
            <a:off x="5868670" y="17894300"/>
            <a:ext cx="4231005" cy="2459990"/>
          </a:xfrm>
          <a:prstGeom prst="rect">
            <a:avLst/>
          </a:prstGeom>
        </p:spPr>
      </p:pic>
      <p:pic>
        <p:nvPicPr>
          <p:cNvPr id="31" name="Picture 30"/>
          <p:cNvPicPr>
            <a:picLocks noChangeAspect="1"/>
          </p:cNvPicPr>
          <p:nvPr/>
        </p:nvPicPr>
        <p:blipFill>
          <a:blip r:embed="rId9"/>
          <a:stretch>
            <a:fillRect/>
          </a:stretch>
        </p:blipFill>
        <p:spPr>
          <a:xfrm>
            <a:off x="991235" y="20574000"/>
            <a:ext cx="4676140" cy="2771775"/>
          </a:xfrm>
          <a:prstGeom prst="rect">
            <a:avLst/>
          </a:prstGeom>
        </p:spPr>
      </p:pic>
      <p:pic>
        <p:nvPicPr>
          <p:cNvPr id="32" name="Picture 31"/>
          <p:cNvPicPr>
            <a:picLocks noChangeAspect="1"/>
          </p:cNvPicPr>
          <p:nvPr/>
        </p:nvPicPr>
        <p:blipFill>
          <a:blip r:embed="rId10"/>
          <a:stretch>
            <a:fillRect/>
          </a:stretch>
        </p:blipFill>
        <p:spPr>
          <a:xfrm>
            <a:off x="5867400" y="20573365"/>
            <a:ext cx="4232910" cy="2772410"/>
          </a:xfrm>
          <a:prstGeom prst="rect">
            <a:avLst/>
          </a:prstGeom>
        </p:spPr>
      </p:pic>
      <p:sp>
        <p:nvSpPr>
          <p:cNvPr id="33" name="Text Box 32"/>
          <p:cNvSpPr txBox="1"/>
          <p:nvPr/>
        </p:nvSpPr>
        <p:spPr>
          <a:xfrm>
            <a:off x="9521190" y="17830800"/>
            <a:ext cx="5242560" cy="829945"/>
          </a:xfrm>
          <a:prstGeom prst="rect">
            <a:avLst/>
          </a:prstGeom>
          <a:noFill/>
        </p:spPr>
        <p:txBody>
          <a:bodyPr wrap="square" rtlCol="0">
            <a:spAutoFit/>
          </a:bodyPr>
          <a:p>
            <a:pPr algn="ctr"/>
            <a:r>
              <a:rPr lang="en-US" sz="4800">
                <a:solidFill>
                  <a:schemeClr val="bg1"/>
                </a:solidFill>
              </a:rPr>
              <a:t>Transform</a:t>
            </a:r>
            <a:endParaRPr lang="en-US" sz="4800">
              <a:solidFill>
                <a:schemeClr val="bg1"/>
              </a:solidFill>
            </a:endParaRPr>
          </a:p>
        </p:txBody>
      </p:sp>
      <p:sp>
        <p:nvSpPr>
          <p:cNvPr id="37" name="Text Box 36"/>
          <p:cNvSpPr txBox="1"/>
          <p:nvPr/>
        </p:nvSpPr>
        <p:spPr>
          <a:xfrm>
            <a:off x="624840" y="23698200"/>
            <a:ext cx="5242560" cy="829945"/>
          </a:xfrm>
          <a:prstGeom prst="rect">
            <a:avLst/>
          </a:prstGeom>
          <a:noFill/>
        </p:spPr>
        <p:txBody>
          <a:bodyPr wrap="square" rtlCol="0">
            <a:spAutoFit/>
          </a:bodyPr>
          <a:p>
            <a:pPr algn="ctr"/>
            <a:r>
              <a:rPr lang="en-US" sz="4800">
                <a:solidFill>
                  <a:schemeClr val="bg1"/>
                </a:solidFill>
              </a:rPr>
              <a:t>Publish</a:t>
            </a:r>
            <a:endParaRPr lang="en-US" sz="4800">
              <a:solidFill>
                <a:schemeClr val="bg1"/>
              </a:solidFill>
            </a:endParaRPr>
          </a:p>
        </p:txBody>
      </p:sp>
      <p:sp>
        <p:nvSpPr>
          <p:cNvPr id="40" name="Text Box 39"/>
          <p:cNvSpPr txBox="1"/>
          <p:nvPr/>
        </p:nvSpPr>
        <p:spPr>
          <a:xfrm>
            <a:off x="2865120" y="16992600"/>
            <a:ext cx="5242560" cy="922020"/>
          </a:xfrm>
          <a:prstGeom prst="rect">
            <a:avLst/>
          </a:prstGeom>
          <a:noFill/>
        </p:spPr>
        <p:txBody>
          <a:bodyPr wrap="square" rtlCol="0">
            <a:spAutoFit/>
          </a:bodyPr>
          <a:p>
            <a:pPr algn="ctr"/>
            <a:r>
              <a:rPr lang="en-US" sz="5400" b="1">
                <a:solidFill>
                  <a:srgbClr val="F3CF01"/>
                </a:solidFill>
              </a:rPr>
              <a:t>[Visualizations]</a:t>
            </a:r>
            <a:endParaRPr lang="en-US" sz="5400" b="1">
              <a:solidFill>
                <a:srgbClr val="F3CF01"/>
              </a:solidFill>
            </a:endParaRPr>
          </a:p>
        </p:txBody>
      </p:sp>
      <p:pic>
        <p:nvPicPr>
          <p:cNvPr id="56" name="Picture 55"/>
          <p:cNvPicPr>
            <a:picLocks noChangeAspect="1"/>
          </p:cNvPicPr>
          <p:nvPr/>
        </p:nvPicPr>
        <p:blipFill>
          <a:blip r:embed="rId11"/>
          <a:stretch>
            <a:fillRect/>
          </a:stretch>
        </p:blipFill>
        <p:spPr>
          <a:xfrm>
            <a:off x="10591800" y="21404580"/>
            <a:ext cx="4267200" cy="2931160"/>
          </a:xfrm>
          <a:prstGeom prst="rect">
            <a:avLst/>
          </a:prstGeom>
        </p:spPr>
      </p:pic>
      <p:sp>
        <p:nvSpPr>
          <p:cNvPr id="58" name="Text Box 57"/>
          <p:cNvSpPr txBox="1"/>
          <p:nvPr/>
        </p:nvSpPr>
        <p:spPr>
          <a:xfrm>
            <a:off x="14325600" y="24985345"/>
            <a:ext cx="5242560" cy="922020"/>
          </a:xfrm>
          <a:prstGeom prst="rect">
            <a:avLst/>
          </a:prstGeom>
          <a:noFill/>
        </p:spPr>
        <p:txBody>
          <a:bodyPr wrap="square" rtlCol="0">
            <a:spAutoFit/>
          </a:bodyPr>
          <a:p>
            <a:pPr algn="l"/>
            <a:r>
              <a:rPr lang="en-US" sz="5400" b="1">
                <a:solidFill>
                  <a:srgbClr val="F3CF01"/>
                </a:solidFill>
              </a:rPr>
              <a:t>[Results]</a:t>
            </a:r>
            <a:endParaRPr lang="en-US" sz="5400" b="1">
              <a:solidFill>
                <a:srgbClr val="F3CF01"/>
              </a:solidFill>
            </a:endParaRPr>
          </a:p>
        </p:txBody>
      </p:sp>
      <p:pic>
        <p:nvPicPr>
          <p:cNvPr id="59" name="Picture 58"/>
          <p:cNvPicPr>
            <a:picLocks noChangeAspect="1"/>
          </p:cNvPicPr>
          <p:nvPr/>
        </p:nvPicPr>
        <p:blipFill>
          <a:blip r:embed="rId12"/>
          <a:stretch>
            <a:fillRect/>
          </a:stretch>
        </p:blipFill>
        <p:spPr>
          <a:xfrm>
            <a:off x="762000" y="24765000"/>
            <a:ext cx="9922510" cy="5645785"/>
          </a:xfrm>
          <a:prstGeom prst="rect">
            <a:avLst/>
          </a:prstGeom>
        </p:spPr>
      </p:pic>
      <p:sp>
        <p:nvSpPr>
          <p:cNvPr id="60" name="Text Box 59"/>
          <p:cNvSpPr txBox="1"/>
          <p:nvPr/>
        </p:nvSpPr>
        <p:spPr>
          <a:xfrm>
            <a:off x="10668000" y="20326985"/>
            <a:ext cx="5242560" cy="922020"/>
          </a:xfrm>
          <a:prstGeom prst="rect">
            <a:avLst/>
          </a:prstGeom>
          <a:noFill/>
        </p:spPr>
        <p:txBody>
          <a:bodyPr wrap="square" rtlCol="0">
            <a:spAutoFit/>
          </a:bodyPr>
          <a:p>
            <a:pPr algn="l"/>
            <a:r>
              <a:rPr lang="en-US" sz="5400" b="1">
                <a:solidFill>
                  <a:srgbClr val="F3CF01"/>
                </a:solidFill>
              </a:rPr>
              <a:t>[Filters]</a:t>
            </a:r>
            <a:endParaRPr lang="en-US" sz="5400" b="1">
              <a:solidFill>
                <a:srgbClr val="F3CF01"/>
              </a:solidFill>
            </a:endParaRPr>
          </a:p>
        </p:txBody>
      </p:sp>
      <p:pic>
        <p:nvPicPr>
          <p:cNvPr id="63" name="Picture 62"/>
          <p:cNvPicPr>
            <a:picLocks noChangeAspect="1"/>
          </p:cNvPicPr>
          <p:nvPr/>
        </p:nvPicPr>
        <p:blipFill>
          <a:blip r:embed="rId13"/>
          <a:stretch>
            <a:fillRect/>
          </a:stretch>
        </p:blipFill>
        <p:spPr>
          <a:xfrm>
            <a:off x="17614900" y="24993600"/>
            <a:ext cx="2391410" cy="998220"/>
          </a:xfrm>
          <a:prstGeom prst="rect">
            <a:avLst/>
          </a:prstGeom>
        </p:spPr>
      </p:pic>
      <p:pic>
        <p:nvPicPr>
          <p:cNvPr id="64" name="Picture 63"/>
          <p:cNvPicPr>
            <a:picLocks noChangeAspect="1"/>
          </p:cNvPicPr>
          <p:nvPr/>
        </p:nvPicPr>
        <p:blipFill>
          <a:blip r:embed="rId14"/>
          <a:stretch>
            <a:fillRect/>
          </a:stretch>
        </p:blipFill>
        <p:spPr>
          <a:xfrm>
            <a:off x="11464290" y="25069800"/>
            <a:ext cx="2344420" cy="949325"/>
          </a:xfrm>
          <a:prstGeom prst="rect">
            <a:avLst/>
          </a:prstGeom>
        </p:spPr>
      </p:pic>
      <p:pic>
        <p:nvPicPr>
          <p:cNvPr id="55" name="Picture 54"/>
          <p:cNvPicPr>
            <a:picLocks noChangeAspect="1"/>
          </p:cNvPicPr>
          <p:nvPr/>
        </p:nvPicPr>
        <p:blipFill>
          <a:blip r:embed="rId15"/>
          <a:stretch>
            <a:fillRect/>
          </a:stretch>
        </p:blipFill>
        <p:spPr>
          <a:xfrm>
            <a:off x="14478000" y="21041995"/>
            <a:ext cx="6169025" cy="3745230"/>
          </a:xfrm>
          <a:prstGeom prst="rect">
            <a:avLst/>
          </a:prstGeom>
        </p:spPr>
      </p:pic>
      <p:sp>
        <p:nvSpPr>
          <p:cNvPr id="68" name="Freeform 67"/>
          <p:cNvSpPr/>
          <p:nvPr/>
        </p:nvSpPr>
        <p:spPr>
          <a:xfrm rot="4320000">
            <a:off x="7661275" y="23359110"/>
            <a:ext cx="2344420" cy="3684270"/>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5212" h="8608">
                <a:moveTo>
                  <a:pt x="1260" y="0"/>
                </a:moveTo>
                <a:lnTo>
                  <a:pt x="2520" y="3840"/>
                </a:lnTo>
                <a:lnTo>
                  <a:pt x="1485" y="3840"/>
                </a:lnTo>
                <a:lnTo>
                  <a:pt x="1487" y="3830"/>
                </a:lnTo>
                <a:cubicBezTo>
                  <a:pt x="1493" y="3796"/>
                  <a:pt x="1499" y="3763"/>
                  <a:pt x="1507" y="3730"/>
                </a:cubicBezTo>
                <a:cubicBezTo>
                  <a:pt x="1470" y="3764"/>
                  <a:pt x="1434" y="3798"/>
                  <a:pt x="1399" y="3832"/>
                </a:cubicBezTo>
                <a:lnTo>
                  <a:pt x="1391" y="3840"/>
                </a:lnTo>
                <a:lnTo>
                  <a:pt x="0" y="3840"/>
                </a:lnTo>
                <a:lnTo>
                  <a:pt x="1260" y="0"/>
                </a:lnTo>
                <a:close/>
                <a:moveTo>
                  <a:pt x="1391" y="3840"/>
                </a:moveTo>
                <a:lnTo>
                  <a:pt x="1485" y="3840"/>
                </a:lnTo>
                <a:lnTo>
                  <a:pt x="1478" y="3879"/>
                </a:lnTo>
                <a:cubicBezTo>
                  <a:pt x="1304" y="4890"/>
                  <a:pt x="1567" y="5950"/>
                  <a:pt x="2289" y="6752"/>
                </a:cubicBezTo>
                <a:cubicBezTo>
                  <a:pt x="3046" y="7594"/>
                  <a:pt x="4140" y="7962"/>
                  <a:pt x="5212" y="7846"/>
                </a:cubicBezTo>
                <a:cubicBezTo>
                  <a:pt x="4029" y="8911"/>
                  <a:pt x="2241" y="8853"/>
                  <a:pt x="1218" y="7717"/>
                </a:cubicBezTo>
                <a:cubicBezTo>
                  <a:pt x="234" y="6625"/>
                  <a:pt x="315" y="4934"/>
                  <a:pt x="1373" y="3859"/>
                </a:cubicBezTo>
                <a:lnTo>
                  <a:pt x="1391" y="3840"/>
                </a:lnTo>
                <a:close/>
              </a:path>
            </a:pathLst>
          </a:custGeom>
          <a:solidFill>
            <a:srgbClr val="F3CF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en-US"/>
          </a:p>
        </p:txBody>
      </p:sp>
      <p:pic>
        <p:nvPicPr>
          <p:cNvPr id="74" name="Picture 73" descr="606e2c19fbba751849f85f40_mockaroo-logo"/>
          <p:cNvPicPr>
            <a:picLocks noChangeAspect="1"/>
          </p:cNvPicPr>
          <p:nvPr/>
        </p:nvPicPr>
        <p:blipFill>
          <a:blip r:embed="rId16"/>
          <a:stretch>
            <a:fillRect/>
          </a:stretch>
        </p:blipFill>
        <p:spPr>
          <a:xfrm>
            <a:off x="4420235" y="31008320"/>
            <a:ext cx="4299585" cy="863600"/>
          </a:xfrm>
          <a:prstGeom prst="rect">
            <a:avLst/>
          </a:prstGeom>
        </p:spPr>
      </p:pic>
      <p:pic>
        <p:nvPicPr>
          <p:cNvPr id="78" name="Picture 77" descr="RedGate"/>
          <p:cNvPicPr>
            <a:picLocks noChangeAspect="1"/>
          </p:cNvPicPr>
          <p:nvPr/>
        </p:nvPicPr>
        <p:blipFill>
          <a:blip r:embed="rId17"/>
          <a:srcRect b="5991"/>
          <a:stretch>
            <a:fillRect/>
          </a:stretch>
        </p:blipFill>
        <p:spPr>
          <a:xfrm>
            <a:off x="10808335" y="30983555"/>
            <a:ext cx="1296035" cy="1066165"/>
          </a:xfrm>
          <a:prstGeom prst="rect">
            <a:avLst/>
          </a:prstGeom>
        </p:spPr>
      </p:pic>
      <p:pic>
        <p:nvPicPr>
          <p:cNvPr id="86" name="Picture 85" descr="pngwing.com"/>
          <p:cNvPicPr>
            <a:picLocks noChangeAspect="1"/>
          </p:cNvPicPr>
          <p:nvPr/>
        </p:nvPicPr>
        <p:blipFill>
          <a:blip r:embed="rId18"/>
          <a:srcRect r="24023"/>
          <a:stretch>
            <a:fillRect/>
          </a:stretch>
        </p:blipFill>
        <p:spPr>
          <a:xfrm>
            <a:off x="14194155" y="30836870"/>
            <a:ext cx="1879600" cy="1242060"/>
          </a:xfrm>
          <a:prstGeom prst="rect">
            <a:avLst/>
          </a:prstGeom>
        </p:spPr>
      </p:pic>
      <p:pic>
        <p:nvPicPr>
          <p:cNvPr id="88" name="Picture 87" descr="pBI"/>
          <p:cNvPicPr>
            <a:picLocks noChangeAspect="1"/>
          </p:cNvPicPr>
          <p:nvPr/>
        </p:nvPicPr>
        <p:blipFill>
          <a:blip r:embed="rId19"/>
          <a:stretch>
            <a:fillRect/>
          </a:stretch>
        </p:blipFill>
        <p:spPr>
          <a:xfrm>
            <a:off x="18135600" y="30792420"/>
            <a:ext cx="1315085" cy="1315085"/>
          </a:xfrm>
          <a:prstGeom prst="rect">
            <a:avLst/>
          </a:prstGeom>
        </p:spPr>
      </p:pic>
      <p:sp>
        <p:nvSpPr>
          <p:cNvPr id="89" name="Rounded Rectangle 88"/>
          <p:cNvSpPr/>
          <p:nvPr/>
        </p:nvSpPr>
        <p:spPr>
          <a:xfrm>
            <a:off x="11003280" y="26171525"/>
            <a:ext cx="9676765" cy="4356735"/>
          </a:xfrm>
          <a:prstGeom prst="roundRect">
            <a:avLst/>
          </a:prstGeom>
          <a:solidFill>
            <a:schemeClr val="tx1"/>
          </a:solidFill>
          <a:ln w="38100">
            <a:solidFill>
              <a:srgbClr val="F3CF0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p>
            <a:pPr marL="342900" indent="-342900" algn="ctr">
              <a:buFont typeface="Wingdings" panose="05000000000000000000" charset="0"/>
              <a:buChar char="§"/>
            </a:pPr>
            <a:r>
              <a:rPr lang="en-US" sz="3200">
                <a:solidFill>
                  <a:schemeClr val="bg1"/>
                </a:solidFill>
                <a:latin typeface="Times New Roman" panose="02020603050405020304" pitchFamily="18" charset="0"/>
                <a:cs typeface="Times New Roman" panose="02020603050405020304" pitchFamily="18" charset="0"/>
                <a:sym typeface="+mn-ea"/>
              </a:rPr>
              <a:t>Users are allowed to select one or multiple selections to filter specific fields for more accurate results.</a:t>
            </a:r>
            <a:endParaRPr lang="en-US" sz="3200">
              <a:solidFill>
                <a:schemeClr val="bg1"/>
              </a:solidFill>
              <a:latin typeface="Times New Roman" panose="02020603050405020304" pitchFamily="18" charset="0"/>
              <a:cs typeface="Times New Roman" panose="02020603050405020304" pitchFamily="18" charset="0"/>
              <a:sym typeface="+mn-ea"/>
            </a:endParaRPr>
          </a:p>
          <a:p>
            <a:pPr algn="ctr">
              <a:buFont typeface="Wingdings" panose="05000000000000000000" charset="0"/>
            </a:pPr>
            <a:endParaRPr lang="en-US" sz="3200">
              <a:solidFill>
                <a:schemeClr val="bg1"/>
              </a:solidFill>
              <a:latin typeface="Times New Roman" panose="02020603050405020304" pitchFamily="18" charset="0"/>
              <a:cs typeface="Times New Roman" panose="02020603050405020304" pitchFamily="18" charset="0"/>
              <a:sym typeface="+mn-ea"/>
            </a:endParaRPr>
          </a:p>
          <a:p>
            <a:pPr marL="342900" indent="-342900" algn="ctr">
              <a:buFont typeface="Wingdings" panose="05000000000000000000" charset="0"/>
              <a:buChar char="§"/>
            </a:pPr>
            <a:r>
              <a:rPr lang="en-US" sz="3200">
                <a:latin typeface="Times New Roman" panose="02020603050405020304" pitchFamily="18" charset="0"/>
                <a:cs typeface="Times New Roman" panose="02020603050405020304" pitchFamily="18" charset="0"/>
              </a:rPr>
              <a:t>Power BI Pro users are able to subscribe to emails of the published report pages that matter most to them. Once they subscribed, the Power BI will regularly send screenshots of the report pages directly to their inbox whenever the data changes. </a:t>
            </a:r>
            <a:endParaRPr lang="en-US" sz="3200">
              <a:latin typeface="Times New Roman" panose="02020603050405020304" pitchFamily="18" charset="0"/>
              <a:cs typeface="Times New Roman" panose="02020603050405020304" pitchFamily="18" charset="0"/>
            </a:endParaRPr>
          </a:p>
        </p:txBody>
      </p:sp>
      <p:sp>
        <p:nvSpPr>
          <p:cNvPr id="2" name="Text Box 1"/>
          <p:cNvSpPr txBox="1"/>
          <p:nvPr/>
        </p:nvSpPr>
        <p:spPr>
          <a:xfrm>
            <a:off x="2555240" y="6243320"/>
            <a:ext cx="5674360" cy="706755"/>
          </a:xfrm>
          <a:prstGeom prst="rect">
            <a:avLst/>
          </a:prstGeom>
          <a:noFill/>
        </p:spPr>
        <p:txBody>
          <a:bodyPr wrap="square" rtlCol="0">
            <a:spAutoFit/>
          </a:bodyPr>
          <a:p>
            <a:pPr algn="ctr"/>
            <a:r>
              <a:rPr lang="en-US" sz="4000">
                <a:solidFill>
                  <a:srgbClr val="F3CF01"/>
                </a:solidFill>
                <a:cs typeface="Times New Roman" panose="02020603050405020304" pitchFamily="18" charset="0"/>
                <a:sym typeface="+mn-ea"/>
              </a:rPr>
              <a:t>Background and Objective</a:t>
            </a:r>
            <a:endParaRPr lang="en-US" sz="4000"/>
          </a:p>
        </p:txBody>
      </p:sp>
      <p:sp>
        <p:nvSpPr>
          <p:cNvPr id="7" name="Text Box 6"/>
          <p:cNvSpPr txBox="1"/>
          <p:nvPr/>
        </p:nvSpPr>
        <p:spPr>
          <a:xfrm>
            <a:off x="12783820" y="6243320"/>
            <a:ext cx="5674360" cy="706755"/>
          </a:xfrm>
          <a:prstGeom prst="rect">
            <a:avLst/>
          </a:prstGeom>
          <a:noFill/>
        </p:spPr>
        <p:txBody>
          <a:bodyPr wrap="square" rtlCol="0">
            <a:spAutoFit/>
          </a:bodyPr>
          <a:p>
            <a:pPr algn="ctr"/>
            <a:r>
              <a:rPr lang="en-US" sz="4000">
                <a:solidFill>
                  <a:srgbClr val="F3CF01"/>
                </a:solidFill>
                <a:cs typeface="Times New Roman" panose="02020603050405020304" pitchFamily="18" charset="0"/>
                <a:sym typeface="+mn-ea"/>
              </a:rPr>
              <a:t>Project Summary</a:t>
            </a:r>
            <a:endParaRPr lang="en-US" sz="4000">
              <a:solidFill>
                <a:srgbClr val="F3CF01"/>
              </a:solidFill>
              <a:cs typeface="Times New Roman" panose="02020603050405020304" pitchFamily="18" charset="0"/>
              <a:sym typeface="+mn-ea"/>
            </a:endParaRPr>
          </a:p>
        </p:txBody>
      </p:sp>
      <p:sp>
        <p:nvSpPr>
          <p:cNvPr id="18" name="Text Box 17"/>
          <p:cNvSpPr txBox="1"/>
          <p:nvPr/>
        </p:nvSpPr>
        <p:spPr>
          <a:xfrm>
            <a:off x="11138535" y="6717030"/>
            <a:ext cx="8867775" cy="4030980"/>
          </a:xfrm>
          <a:prstGeom prst="rect">
            <a:avLst/>
          </a:prstGeom>
          <a:noFill/>
        </p:spPr>
        <p:txBody>
          <a:bodyPr wrap="square" rtlCol="0">
            <a:spAutoFit/>
          </a:bodyPr>
          <a:p>
            <a:pPr algn="ctr"/>
            <a:endParaRPr lang="en-US" sz="3200">
              <a:solidFill>
                <a:schemeClr val="bg1"/>
              </a:solidFill>
              <a:latin typeface="Times New Roman" panose="02020603050405020304" pitchFamily="18" charset="0"/>
              <a:cs typeface="Times New Roman" panose="02020603050405020304" pitchFamily="18" charset="0"/>
              <a:sym typeface="+mn-ea"/>
            </a:endParaRPr>
          </a:p>
          <a:p>
            <a:pPr algn="ctr"/>
            <a:r>
              <a:rPr lang="en-US" sz="3200">
                <a:solidFill>
                  <a:schemeClr val="bg1"/>
                </a:solidFill>
                <a:cs typeface="Times New Roman" panose="02020603050405020304" pitchFamily="18" charset="0"/>
                <a:sym typeface="+mn-ea"/>
              </a:rPr>
              <a:t>To achieve the plan, we need to transform the public defense database into a Power BI query and model. As required, we used visualizations, fields, and filters to design unique interactive charts. Export the dashboard to Power BI service and posted it to public or private parties.</a:t>
            </a:r>
            <a:endParaRPr lang="en-US" sz="3200">
              <a:solidFill>
                <a:schemeClr val="bg1"/>
              </a:solidFill>
              <a:latin typeface="Times New Roman" panose="02020603050405020304" pitchFamily="18" charset="0"/>
              <a:cs typeface="Times New Roman" panose="02020603050405020304" pitchFamily="18" charset="0"/>
              <a:sym typeface="+mn-ea"/>
            </a:endParaRPr>
          </a:p>
          <a:p>
            <a:endParaRPr lang="en-US" sz="3200"/>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1674</Words>
  <Application>WPS Presentation</Application>
  <PresentationFormat>Custom</PresentationFormat>
  <Paragraphs>37</Paragraphs>
  <Slides>1</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宋体</vt:lpstr>
      <vt:lpstr>Wingdings</vt:lpstr>
      <vt:lpstr>Times New Roman</vt:lpstr>
      <vt:lpstr>MS PGothic</vt:lpstr>
      <vt:lpstr>Wingdings</vt:lpstr>
      <vt:lpstr>微软雅黑</vt:lpstr>
      <vt:lpstr>Arial Unicode MS</vt:lpstr>
      <vt:lpstr>Default Design</vt:lpstr>
      <vt:lpstr>Power BI Data Analytics Dashboard  Team Members: Alvin Truong, Deqing Liang, Edwin Lugo, Elton Lin, Jevon Fan,  Jiajun Gu, Markneil Cruz, Suresh Ghimire, Tommy Ly, Winston Pham, Yara Ajjawi Faculty Advisor: Dr. Chengyu Sun Santa Barbara County Liaisons: Deepak Budwani, Sarah Rothschild, Bryan Burzon, Angella Stokke, Aidan Basset Department(s) of Computer Science  College of Engineering, Computer Science, and Technology California State University, Los Angeles</vt:lpstr>
    </vt:vector>
  </TitlesOfParts>
  <Company>UCI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Miniature Liquid Fuel-Film Combustor Trinh Pham Derek Dunn-Rankin and William A. Sirignano Department of Mechanical and Aerospace Engineering The Henry Samueli School of Engineering University of California, Irvine</dc:title>
  <dc:creator>lfa</dc:creator>
  <cp:lastModifiedBy>dk747</cp:lastModifiedBy>
  <cp:revision>113</cp:revision>
  <dcterms:created xsi:type="dcterms:W3CDTF">2003-02-05T00:13:00Z</dcterms:created>
  <dcterms:modified xsi:type="dcterms:W3CDTF">2022-04-24T21:21:54Z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9488F234CE4F4188A0F6EE8EAF6BAE6B</vt:lpwstr>
  </property>
  <property fmtid="{D5CDD505-2E9C-101B-9397-08002B2CF9AE}" pid="3" name="KSOProductBuildVer">
    <vt:lpwstr>1033-11.2.0.11074</vt:lpwstr>
  </property>
</Properties>
</file>