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004000" cx="2103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080">
          <p15:clr>
            <a:srgbClr val="000000"/>
          </p15:clr>
        </p15:guide>
        <p15:guide id="2" pos="662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" roundtripDataSignature="AMtx7mg41r/NHpeMXmHQ+deBbfFKOKVv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80" orient="horz"/>
        <p:guide pos="66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01875" y="685800"/>
            <a:ext cx="22542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None/>
            </a:pPr>
            <a:fld id="{00000000-1234-1234-1234-123412341234}" type="slidenum">
              <a:rPr b="0" i="0" lang="en-US" sz="2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301875" y="685800"/>
            <a:ext cx="22542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Have students check that the logo is the appropriate one to use.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77975" y="9245600"/>
            <a:ext cx="8861425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10591800" y="9245600"/>
            <a:ext cx="8861425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1577975" y="9245600"/>
            <a:ext cx="17875250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ctrTitle"/>
          </p:nvPr>
        </p:nvSpPr>
        <p:spPr>
          <a:xfrm>
            <a:off x="1577975" y="9942513"/>
            <a:ext cx="17875250" cy="685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3154363" y="18135600"/>
            <a:ext cx="14722475" cy="8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ctr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None/>
              <a:defRPr/>
            </a:lvl1pPr>
            <a:lvl2pPr lvl="1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/>
            </a:lvl2pPr>
            <a:lvl3pPr lvl="2" algn="ctr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None/>
              <a:defRPr/>
            </a:lvl3pPr>
            <a:lvl4pPr lvl="3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4pPr>
            <a:lvl5pPr lvl="4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5pPr>
            <a:lvl6pPr lvl="5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6pPr>
            <a:lvl7pPr lvl="6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7pPr>
            <a:lvl8pPr lvl="7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8pPr>
            <a:lvl9pPr lvl="8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 rot="5400000">
            <a:off x="4417219" y="13411994"/>
            <a:ext cx="25603200" cy="446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 rot="5400000">
            <a:off x="-4596606" y="9019381"/>
            <a:ext cx="25603200" cy="132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914400" y="9909175"/>
            <a:ext cx="19202400" cy="178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122738" y="22402800"/>
            <a:ext cx="12619037" cy="2644775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/>
          <p:nvPr>
            <p:ph idx="2" type="pic"/>
          </p:nvPr>
        </p:nvSpPr>
        <p:spPr>
          <a:xfrm>
            <a:off x="4122738" y="2859088"/>
            <a:ext cx="12619037" cy="192024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122738" y="25047575"/>
            <a:ext cx="12619037" cy="37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1050925" y="1274763"/>
            <a:ext cx="6919913" cy="54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223250" y="1274763"/>
            <a:ext cx="11757025" cy="27314525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1050925" y="6697663"/>
            <a:ext cx="6919913" cy="21891625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1050925" y="1281113"/>
            <a:ext cx="189293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1050925" y="7164388"/>
            <a:ext cx="9293225" cy="2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1050925" y="10148888"/>
            <a:ext cx="9293225" cy="18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1" name="Google Shape;61;p10"/>
          <p:cNvSpPr txBox="1"/>
          <p:nvPr>
            <p:ph idx="3" type="body"/>
          </p:nvPr>
        </p:nvSpPr>
        <p:spPr>
          <a:xfrm>
            <a:off x="10683875" y="7164388"/>
            <a:ext cx="9296400" cy="2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10683875" y="10148888"/>
            <a:ext cx="9296400" cy="18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1662113" y="20566063"/>
            <a:ext cx="17875250" cy="635635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662113" y="13565188"/>
            <a:ext cx="17875250" cy="7000875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577975" y="9245600"/>
            <a:ext cx="17875250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0" y="0"/>
            <a:ext cx="21031200" cy="525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>
            <p:ph type="title"/>
          </p:nvPr>
        </p:nvSpPr>
        <p:spPr>
          <a:xfrm>
            <a:off x="2628900" y="76200"/>
            <a:ext cx="15700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Moon-Trek</a:t>
            </a:r>
            <a:br>
              <a:rPr b="0" i="0" lang="en-US" sz="66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1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Aldo Gil, Alex Sahakian, Allen Marquez, Andy Tsan, Anna Yesayan,</a:t>
            </a:r>
            <a:endParaRPr sz="3000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Jian Wu, Sean Chung, Srivats Venkataraman, Tam Nguyen, and Tommy Lay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Faculty Advisor: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Dr.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David M.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Krum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NASA JPL</a:t>
            </a:r>
            <a:r>
              <a:rPr b="1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Liaison: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Emily Law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Department of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Computer Science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CalStateLAlogo_badge_white.png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700" y="1435575"/>
            <a:ext cx="2102197" cy="26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50925" y="1435571"/>
            <a:ext cx="2536825" cy="26152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7616325" y="5640825"/>
            <a:ext cx="13192800" cy="828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7616325" y="5640825"/>
            <a:ext cx="13192800" cy="15171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Technology</a:t>
            </a:r>
            <a:endParaRPr sz="6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06700" y="6394600"/>
            <a:ext cx="6719700" cy="1224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06700" y="5640825"/>
            <a:ext cx="6719700" cy="15171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Trek</a:t>
            </a:r>
            <a:endParaRPr sz="6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54300" y="11290638"/>
            <a:ext cx="6576900" cy="7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Moon Trek is a software that works under a much bigger software called Solar System Trek. In essence, Moon Trek allows users to interact with a photo or 3D terrain of cosmic bodies: planets, moons, etc. This is possible since NASA georeferenced the actual surface of the planetary bodies and converted them into data that Trek users can use for interaction and modeling.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Jet Propulsion Laboratory (JPL) manages the Solar System Treks which are browser-based portals that allow one to visualize, explore, and analyze the surfaces of other worlds using real data returned from a growing fleet of spacecraft.</a:t>
            </a:r>
            <a:br>
              <a:rPr lang="en-US" sz="2600">
                <a:solidFill>
                  <a:schemeClr val="lt1"/>
                </a:solidFill>
              </a:rPr>
            </a:br>
            <a:endParaRPr sz="2600">
              <a:solidFill>
                <a:schemeClr val="lt1"/>
              </a:solidFill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550800" y="15428050"/>
            <a:ext cx="6293100" cy="729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7550812" y="14229750"/>
            <a:ext cx="6293100" cy="15171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</a:t>
            </a:r>
            <a:endParaRPr sz="6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7550810" y="15883375"/>
            <a:ext cx="6293100" cy="6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The goal of our project is to implement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collaborative features to the current Moon Trek web application allow multiple users to collaborate in a session. We will also be changing parts of the codebase to fit the requirements needed by JPL. The objectives are as follows: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Implement collaborative features.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Transition parts of the codebase from one technology to another.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Transition from Dojo Toolkit to using Angular for the frontend and UI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Transition from a NodeJS based backend to Java-based backend.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Creating a WebSocket server for collaboration.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7332611" y="23990762"/>
            <a:ext cx="6293100" cy="752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7332599" y="23237000"/>
            <a:ext cx="6293100" cy="15171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6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7332599" y="24512497"/>
            <a:ext cx="62931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sz="2600">
                <a:solidFill>
                  <a:schemeClr val="lt1"/>
                </a:solidFill>
              </a:rPr>
              <a:t>We learned a lot of new frameworks and technologies such as Angular, EsriJs, Jersey, also how to work between a production and development environment</a:t>
            </a:r>
            <a:endParaRPr sz="2600">
              <a:solidFill>
                <a:schemeClr val="lt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sz="2600">
                <a:solidFill>
                  <a:schemeClr val="lt1"/>
                </a:solidFill>
              </a:rPr>
              <a:t>We have better knowledge on how to create architecture that supports real-time communication between users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4363525" y="23990750"/>
            <a:ext cx="6293100" cy="752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4363524" y="23237000"/>
            <a:ext cx="6293100" cy="15171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</a:t>
            </a:r>
            <a:endParaRPr sz="6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4439724" y="24969697"/>
            <a:ext cx="62931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We would like to give special thanks to the NASA JPL team for sponsoring us with this project work and also supporting us through our endeavors.  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extLst>
                <a:ext uri="http://customooxmlschemas.google.com/">
                  <go:slidesCustomData xmlns:go="http://customooxmlschemas.google.com/" textRoundtripDataId="0"/>
                </a:ext>
              </a:extLs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These individuals include Emily Law, </a:t>
            </a:r>
            <a:r>
              <a:rPr lang="en-US" sz="2600">
                <a:solidFill>
                  <a:schemeClr val="lt1"/>
                </a:solidFill>
              </a:rPr>
              <a:t>Eddie Arevalo, George Chang, Richard Kim, Shan Malhotra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1773" y="7492875"/>
            <a:ext cx="12841904" cy="606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14363500" y="15414875"/>
            <a:ext cx="6293100" cy="729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4363512" y="14216550"/>
            <a:ext cx="6293100" cy="15171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Flow</a:t>
            </a:r>
            <a:endParaRPr sz="6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4363510" y="15870175"/>
            <a:ext cx="629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6461" y="7388551"/>
            <a:ext cx="6440192" cy="33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454075" y="20973900"/>
            <a:ext cx="6293100" cy="729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54087" y="19775600"/>
            <a:ext cx="6293100" cy="15171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Demos</a:t>
            </a:r>
            <a:endParaRPr sz="6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454085" y="21429225"/>
            <a:ext cx="6293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If you would like to get a better understanding of our results, scan the QR code below: 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15" name="Google Shape;115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07425" y="23237001"/>
            <a:ext cx="3386400" cy="33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454085" y="26816800"/>
            <a:ext cx="6293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Or visit https://tommylay1902.github.io/SeniorDesig</a:t>
            </a:r>
            <a:r>
              <a:rPr lang="en-US" sz="2400">
                <a:solidFill>
                  <a:schemeClr val="lt1"/>
                </a:solidFill>
              </a:rPr>
              <a:t>n</a:t>
            </a:r>
            <a:r>
              <a:rPr lang="en-US" sz="2400">
                <a:solidFill>
                  <a:schemeClr val="lt1"/>
                </a:solidFill>
              </a:rPr>
              <a:t>Demo/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647525" y="17460313"/>
            <a:ext cx="3179105" cy="17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 rot="5400000">
            <a:off x="18709575" y="19530049"/>
            <a:ext cx="762300" cy="52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"/>
          <p:cNvSpPr txBox="1"/>
          <p:nvPr/>
        </p:nvSpPr>
        <p:spPr>
          <a:xfrm>
            <a:off x="17948400" y="17657000"/>
            <a:ext cx="283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User sends data 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whether it’s in the form of a drawing, or a chat message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17902575" y="20262488"/>
            <a:ext cx="2833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Backend </a:t>
            </a:r>
            <a:r>
              <a:rPr lang="en-US" sz="2400">
                <a:solidFill>
                  <a:schemeClr val="lt1"/>
                </a:solidFill>
              </a:rPr>
              <a:t>receives</a:t>
            </a:r>
            <a:r>
              <a:rPr lang="en-US" sz="2400">
                <a:solidFill>
                  <a:schemeClr val="lt1"/>
                </a:solidFill>
              </a:rPr>
              <a:t> data, </a:t>
            </a:r>
            <a:r>
              <a:rPr lang="en-US" sz="2400">
                <a:solidFill>
                  <a:schemeClr val="lt1"/>
                </a:solidFill>
              </a:rPr>
              <a:t>processes it</a:t>
            </a:r>
            <a:r>
              <a:rPr lang="en-US" sz="2400">
                <a:solidFill>
                  <a:schemeClr val="lt1"/>
                </a:solidFill>
              </a:rPr>
              <a:t> and sends data back to all clients that are connected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21" name="Google Shape;12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647525" y="20329763"/>
            <a:ext cx="3179105" cy="17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14287310" y="15768175"/>
            <a:ext cx="6293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Created a backend web socket server along with multiple API endpoints to help keep data updated real-time amongst users that are connect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14691538" y="19208275"/>
            <a:ext cx="283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USER 1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14761288" y="22088975"/>
            <a:ext cx="283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USER 2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2003-02-05T00:13:20Z</dcterms:created>
  <dc:creator>lfa</dc:creator>
</cp:coreProperties>
</file>