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omments/modernComment_102_20163A42.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03_B60A2CC0.xml" ContentType="application/vnd.ms-powerpoint.comments+xml"/>
  <Override PartName="/ppt/comments/modernComment_10F_70759CE8.xml" ContentType="application/vnd.ms-powerpoint.comments+xml"/>
  <Override PartName="/ppt/comments/modernComment_110_FC615205.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278" r:id="rId2"/>
    <p:sldId id="257" r:id="rId3"/>
    <p:sldId id="258" r:id="rId4"/>
    <p:sldId id="264" r:id="rId5"/>
    <p:sldId id="263" r:id="rId6"/>
    <p:sldId id="262" r:id="rId7"/>
    <p:sldId id="259" r:id="rId8"/>
    <p:sldId id="271" r:id="rId9"/>
    <p:sldId id="272" r:id="rId10"/>
    <p:sldId id="260" r:id="rId11"/>
    <p:sldId id="261" r:id="rId12"/>
    <p:sldId id="265" r:id="rId13"/>
    <p:sldId id="274" r:id="rId14"/>
    <p:sldId id="275" r:id="rId15"/>
    <p:sldId id="276" r:id="rId16"/>
    <p:sldId id="268" r:id="rId17"/>
    <p:sldId id="269" r:id="rId18"/>
    <p:sldId id="273" r:id="rId19"/>
    <p:sldId id="27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EBC05E-ABE2-0665-F7D8-897ED87FF0E8}" name="Guttman, Amy L" initials="GL" userId="S::aguttma@calstatela.edu::f183a9fa-c9e6-4493-b9b7-2ad7244709f3" providerId="AD"/>
  <p188:author id="{2DBB8C61-0D5A-A318-E6C5-5F87C9B028A8}" name="Kaczmarek, Alec" initials="KA" userId="S::akaczma@calstatela.edu::0d00f80b-7ec1-43dd-b094-1510085c9a5e" providerId="AD"/>
  <p188:author id="{CAD8D969-7034-3529-E2D3-95313FEB5913}" name="Campos, Antonio M" initials="CM" userId="S::acampo70@calstatela.edu::75181250-7b47-4100-bf5f-a8cad18bb46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85BA3C7-8AFC-E146-DBDE-F3BF4BD47231}" v="113" dt="2021-12-02T22:36:45.071"/>
    <p1510:client id="{3C6BA505-B197-30B4-AEA9-2580A898BAB4}" v="21" dt="2021-12-02T18:46:42.179"/>
    <p1510:client id="{4A2D72CC-B37E-E3E3-DFA1-608BAECE71EE}" v="227" dt="2021-12-03T05:45:47.733"/>
    <p1510:client id="{5D3869D3-A79B-4293-97AB-3E98E1E6EE26}" v="540" dt="2021-12-03T15:46:05.377"/>
    <p1510:client id="{CD9B4F11-5F41-3B3D-EABE-554DDE87AB83}" v="132" dt="2021-12-02T19:23:48.993"/>
    <p1510:client id="{D7153C8E-DF84-F013-4A25-5B19262B98F0}" v="8" dt="2021-12-03T15:45:18.019"/>
    <p1510:client id="{E2ECC8A6-528C-4076-BC22-525113DCE955}" v="76" dt="2021-12-02T19:15:12.271"/>
    <p1510:client id="{EFD086A9-5961-5E4A-91E3-EBA5A92CB026}" v="437" dt="2021-12-02T23:43:27.4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94"/>
  </p:normalViewPr>
  <p:slideViewPr>
    <p:cSldViewPr snapToGrid="0">
      <p:cViewPr varScale="1">
        <p:scale>
          <a:sx n="121" d="100"/>
          <a:sy n="121" d="100"/>
        </p:scale>
        <p:origin x="7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8/10/relationships/authors" Target="authors.xml"/></Relationships>
</file>

<file path=ppt/comments/modernComment_102_20163A42.xml><?xml version="1.0" encoding="utf-8"?>
<p188:cmLst xmlns:a="http://schemas.openxmlformats.org/drawingml/2006/main" xmlns:r="http://schemas.openxmlformats.org/officeDocument/2006/relationships" xmlns:p188="http://schemas.microsoft.com/office/powerpoint/2018/8/main">
  <p188:cm id="{7491DB3D-D29D-49C0-AAA3-D6F43C47389C}" authorId="{32EBC05E-ABE2-0665-F7D8-897ED87FF0E8}" status="resolved" created="2021-12-02T03:47:42.065" complete="100000">
    <ac:txMkLst xmlns:ac="http://schemas.microsoft.com/office/drawing/2013/main/command">
      <pc:docMk xmlns:pc="http://schemas.microsoft.com/office/powerpoint/2013/main/command"/>
      <pc:sldMk xmlns:pc="http://schemas.microsoft.com/office/powerpoint/2013/main/command" cId="538327618" sldId="258"/>
      <ac:spMk id="3" creationId="{9CDD3C32-CECD-4C6A-B098-9F814ED5BB53}"/>
      <ac:txMk cp="0" len="661">
        <ac:context len="663" hash="2946578431"/>
      </ac:txMk>
    </ac:txMkLst>
    <p188:pos x="4166419" y="3969774"/>
    <p188:replyLst>
      <p188:reply id="{E0E4CE56-C94A-4E05-99C0-E0194E8CDDB2}" authorId="{2DBB8C61-0D5A-A318-E6C5-5F87C9B028A8}" created="2021-12-02T04:26:16.710">
        <p188:txBody>
          <a:bodyPr/>
          <a:lstStyle/>
          <a:p>
            <a:r>
              <a:rPr lang="en-US"/>
              <a:t>looks good either way, your call.</a:t>
            </a:r>
          </a:p>
        </p188:txBody>
      </p188:reply>
    </p188:replyLst>
    <p188:txBody>
      <a:bodyPr/>
      <a:lstStyle/>
      <a:p>
        <a:r>
          <a:rPr lang="en-US"/>
          <a:t>going to reword this later</a:t>
        </a:r>
      </a:p>
    </p188:txBody>
  </p188:cm>
</p188:cmLst>
</file>

<file path=ppt/comments/modernComment_103_B60A2CC0.xml><?xml version="1.0" encoding="utf-8"?>
<p188:cmLst xmlns:a="http://schemas.openxmlformats.org/drawingml/2006/main" xmlns:r="http://schemas.openxmlformats.org/officeDocument/2006/relationships" xmlns:p188="http://schemas.microsoft.com/office/powerpoint/2018/8/main">
  <p188:cm id="{95F358E1-E904-4FCD-9E46-6D3281123AD0}" authorId="{CAD8D969-7034-3529-E2D3-95313FEB5913}" created="2021-12-01T01:30:48.414">
    <pc:sldMkLst xmlns:pc="http://schemas.microsoft.com/office/powerpoint/2013/main/command">
      <pc:docMk/>
      <pc:sldMk cId="3054120128" sldId="259"/>
    </pc:sldMkLst>
    <p188:replyLst>
      <p188:reply id="{77066F05-B91B-4C50-9FD3-1E8E403B5B56}" authorId="{CAD8D969-7034-3529-E2D3-95313FEB5913}" created="2021-12-01T02:19:26.712">
        <p188:txBody>
          <a:bodyPr/>
          <a:lstStyle/>
          <a:p>
            <a:r>
              <a:rPr lang="en-US"/>
              <a:t>this is where the image is from as well</a:t>
            </a:r>
          </a:p>
        </p188:txBody>
      </p188:reply>
    </p188:replyLst>
    <p188:txBody>
      <a:bodyPr/>
      <a:lstStyle/>
      <a:p>
        <a:r>
          <a:rPr lang="en-US"/>
          <a:t>https://redux.js.org/tutorials/fundamentals/part-2-concepts-data-flow
https://react-redux.js.org/
https://redux.js.org/tutorials/fundamentals/part-2-concepts-data-flow</a:t>
        </a:r>
      </a:p>
    </p188:txBody>
  </p188:cm>
  <p188:cm id="{B3774B1F-95C3-4420-8767-86FCE6F2BFEB}" authorId="{CAD8D969-7034-3529-E2D3-95313FEB5913}" created="2021-12-01T02:25:15.935">
    <pc:sldMkLst xmlns:pc="http://schemas.microsoft.com/office/powerpoint/2013/main/command">
      <pc:docMk/>
      <pc:sldMk cId="3054120128" sldId="259"/>
    </pc:sldMkLst>
    <p188:txBody>
      <a:bodyPr/>
      <a:lstStyle/>
      <a:p>
        <a:r>
          <a:rPr lang="en-US"/>
          <a:t>debating whether to add what i will discuss in the slide or have them to the side to read out</a:t>
        </a:r>
      </a:p>
    </p188:txBody>
  </p188:cm>
</p188:cmLst>
</file>

<file path=ppt/comments/modernComment_10F_70759CE8.xml><?xml version="1.0" encoding="utf-8"?>
<p188:cmLst xmlns:a="http://schemas.openxmlformats.org/drawingml/2006/main" xmlns:r="http://schemas.openxmlformats.org/officeDocument/2006/relationships" xmlns:p188="http://schemas.microsoft.com/office/powerpoint/2018/8/main">
  <p188:cm id="{20D9CF2E-2A77-4261-9FEF-28BF9CEB78A6}" authorId="{CAD8D969-7034-3529-E2D3-95313FEB5913}" created="2021-12-01T02:23:02.037">
    <pc:sldMkLst xmlns:pc="http://schemas.microsoft.com/office/powerpoint/2013/main/command">
      <pc:docMk/>
      <pc:sldMk cId="1886756072" sldId="271"/>
    </pc:sldMkLst>
    <p188:txBody>
      <a:bodyPr/>
      <a:lstStyle/>
      <a:p>
        <a:r>
          <a:rPr lang="en-US"/>
          <a:t>Here i will transition to saiyang so he can discuss how its implemented in Want2Remember</a:t>
        </a:r>
      </a:p>
    </p188:txBody>
  </p188:cm>
  <p188:cm id="{390EA843-C562-4C86-83FB-D1151FFD5AF4}" authorId="{CAD8D969-7034-3529-E2D3-95313FEB5913}" created="2021-12-01T02:25:53.453">
    <pc:sldMkLst xmlns:pc="http://schemas.microsoft.com/office/powerpoint/2013/main/command">
      <pc:docMk/>
      <pc:sldMk cId="1886756072" sldId="271"/>
    </pc:sldMkLst>
    <p188:txBody>
      <a:bodyPr/>
      <a:lstStyle/>
      <a:p>
        <a:r>
          <a:rPr lang="en-US"/>
          <a:t>kept speech in screen for viewers can reference what i discuss in the slide</a:t>
        </a:r>
      </a:p>
    </p188:txBody>
  </p188:cm>
</p188:cmLst>
</file>

<file path=ppt/comments/modernComment_110_FC615205.xml><?xml version="1.0" encoding="utf-8"?>
<p188:cmLst xmlns:a="http://schemas.openxmlformats.org/drawingml/2006/main" xmlns:r="http://schemas.openxmlformats.org/officeDocument/2006/relationships" xmlns:p188="http://schemas.microsoft.com/office/powerpoint/2018/8/main">
  <p188:cm id="{427BCE60-BB4F-44C0-9761-FF2018A972F3}" authorId="{CAD8D969-7034-3529-E2D3-95313FEB5913}" created="2021-12-01T02:43:25.137">
    <ac:deMkLst xmlns:ac="http://schemas.microsoft.com/office/drawing/2013/main/command">
      <pc:docMk xmlns:pc="http://schemas.microsoft.com/office/powerpoint/2013/main/command"/>
      <pc:sldMk xmlns:pc="http://schemas.microsoft.com/office/powerpoint/2013/main/command" cId="4234236421" sldId="272"/>
      <ac:spMk id="3" creationId="{0FBE525E-267B-41F2-B29F-D7CFDF47B4A7}"/>
    </ac:deMkLst>
    <p188:txBody>
      <a:bodyPr/>
      <a:lstStyle/>
      <a:p>
        <a:r>
          <a:rPr lang="en-US"/>
          <a:t>can provide images of folder, action.js, reducer, and verbally explain the output</a:t>
        </a:r>
      </a:p>
    </p188:txBody>
  </p188:cm>
  <p188:cm id="{B69A0F44-E729-46D0-8616-9E907BF70A1B}" authorId="{CAD8D969-7034-3529-E2D3-95313FEB5913}" created="2021-12-01T02:46:16.428">
    <pc:sldMkLst xmlns:pc="http://schemas.microsoft.com/office/powerpoint/2013/main/command">
      <pc:docMk/>
      <pc:sldMk cId="4234236421" sldId="272"/>
    </pc:sldMkLst>
    <p188:txBody>
      <a:bodyPr/>
      <a:lstStyle/>
      <a:p>
        <a:r>
          <a:rPr lang="en-US"/>
          <a:t>3 images can be provided below text to better visualize the process in want2remember</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768C6C-E4A7-43D0-BBD0-4B933BCEC65F}"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F673BEA-E1DB-49A2-882F-060859E58B04}">
      <dgm:prSet/>
      <dgm:spPr/>
      <dgm:t>
        <a:bodyPr/>
        <a:lstStyle/>
        <a:p>
          <a:r>
            <a:rPr lang="en-US"/>
            <a:t>Scope Of Work</a:t>
          </a:r>
        </a:p>
      </dgm:t>
    </dgm:pt>
    <dgm:pt modelId="{238C8CD6-2966-41B4-B2C3-8C34022560E3}" type="parTrans" cxnId="{68E6D518-703F-4AC2-A761-CD096C4419E4}">
      <dgm:prSet/>
      <dgm:spPr/>
      <dgm:t>
        <a:bodyPr/>
        <a:lstStyle/>
        <a:p>
          <a:endParaRPr lang="en-US"/>
        </a:p>
      </dgm:t>
    </dgm:pt>
    <dgm:pt modelId="{042DCD7B-654C-4459-89C0-E127484A9A19}" type="sibTrans" cxnId="{68E6D518-703F-4AC2-A761-CD096C4419E4}">
      <dgm:prSet/>
      <dgm:spPr/>
      <dgm:t>
        <a:bodyPr/>
        <a:lstStyle/>
        <a:p>
          <a:endParaRPr lang="en-US"/>
        </a:p>
      </dgm:t>
    </dgm:pt>
    <dgm:pt modelId="{5AEE5CFA-28F2-403F-82B0-2286D6E729C3}">
      <dgm:prSet/>
      <dgm:spPr/>
      <dgm:t>
        <a:bodyPr/>
        <a:lstStyle/>
        <a:p>
          <a:r>
            <a:rPr lang="en-US"/>
            <a:t>Our Stack</a:t>
          </a:r>
        </a:p>
      </dgm:t>
    </dgm:pt>
    <dgm:pt modelId="{C3DD557A-3837-4FB1-9DC4-6F16D2F4D562}" type="parTrans" cxnId="{5EA5F5CE-D85F-471A-B5A1-14E39C89EE54}">
      <dgm:prSet/>
      <dgm:spPr/>
      <dgm:t>
        <a:bodyPr/>
        <a:lstStyle/>
        <a:p>
          <a:endParaRPr lang="en-US"/>
        </a:p>
      </dgm:t>
    </dgm:pt>
    <dgm:pt modelId="{D07D46AF-FEEC-42F4-90D0-9AC8CB7A136F}" type="sibTrans" cxnId="{5EA5F5CE-D85F-471A-B5A1-14E39C89EE54}">
      <dgm:prSet/>
      <dgm:spPr/>
      <dgm:t>
        <a:bodyPr/>
        <a:lstStyle/>
        <a:p>
          <a:endParaRPr lang="en-US"/>
        </a:p>
      </dgm:t>
    </dgm:pt>
    <dgm:pt modelId="{CF5B73B1-D096-4306-BD25-B876699022E2}">
      <dgm:prSet/>
      <dgm:spPr/>
      <dgm:t>
        <a:bodyPr/>
        <a:lstStyle/>
        <a:p>
          <a:r>
            <a:rPr lang="en-US"/>
            <a:t>Redux Flow</a:t>
          </a:r>
        </a:p>
      </dgm:t>
    </dgm:pt>
    <dgm:pt modelId="{B7B16ACD-9C48-45D4-82CB-C13CE0408D4D}" type="parTrans" cxnId="{77F57680-D3B3-4A6E-949B-82E56ECB2D79}">
      <dgm:prSet/>
      <dgm:spPr/>
      <dgm:t>
        <a:bodyPr/>
        <a:lstStyle/>
        <a:p>
          <a:endParaRPr lang="en-US"/>
        </a:p>
      </dgm:t>
    </dgm:pt>
    <dgm:pt modelId="{24C7E812-05EA-4F57-94B6-B9B600624E50}" type="sibTrans" cxnId="{77F57680-D3B3-4A6E-949B-82E56ECB2D79}">
      <dgm:prSet/>
      <dgm:spPr/>
      <dgm:t>
        <a:bodyPr/>
        <a:lstStyle/>
        <a:p>
          <a:endParaRPr lang="en-US"/>
        </a:p>
      </dgm:t>
    </dgm:pt>
    <dgm:pt modelId="{70F914E1-EF75-4456-908D-3EA8364CEAF3}">
      <dgm:prSet/>
      <dgm:spPr/>
      <dgm:t>
        <a:bodyPr/>
        <a:lstStyle/>
        <a:p>
          <a:r>
            <a:rPr lang="en-US"/>
            <a:t>Detailed Overview of our Application Screens</a:t>
          </a:r>
        </a:p>
      </dgm:t>
    </dgm:pt>
    <dgm:pt modelId="{FE61FDD1-799E-4F5A-92BE-78B6E2730348}" type="parTrans" cxnId="{7282C41A-46F1-40E0-B229-23EC80047645}">
      <dgm:prSet/>
      <dgm:spPr/>
      <dgm:t>
        <a:bodyPr/>
        <a:lstStyle/>
        <a:p>
          <a:endParaRPr lang="en-US"/>
        </a:p>
      </dgm:t>
    </dgm:pt>
    <dgm:pt modelId="{AEABEF4F-98AC-42C8-81CE-2B7B78935B40}" type="sibTrans" cxnId="{7282C41A-46F1-40E0-B229-23EC80047645}">
      <dgm:prSet/>
      <dgm:spPr/>
      <dgm:t>
        <a:bodyPr/>
        <a:lstStyle/>
        <a:p>
          <a:endParaRPr lang="en-US"/>
        </a:p>
      </dgm:t>
    </dgm:pt>
    <dgm:pt modelId="{DE39D584-231E-4B55-A0A0-A49422ED2DCB}">
      <dgm:prSet/>
      <dgm:spPr/>
      <dgm:t>
        <a:bodyPr/>
        <a:lstStyle/>
        <a:p>
          <a:r>
            <a:rPr lang="en-US"/>
            <a:t>Video Demo &amp; Other Features</a:t>
          </a:r>
        </a:p>
      </dgm:t>
    </dgm:pt>
    <dgm:pt modelId="{6F603E63-04DC-4FF3-8962-2DBD85C4ACC4}" type="parTrans" cxnId="{12AC06B5-67DB-437A-832F-996104A4835D}">
      <dgm:prSet/>
      <dgm:spPr/>
      <dgm:t>
        <a:bodyPr/>
        <a:lstStyle/>
        <a:p>
          <a:endParaRPr lang="en-US"/>
        </a:p>
      </dgm:t>
    </dgm:pt>
    <dgm:pt modelId="{D57036D9-5429-46E6-871C-01111A5E5151}" type="sibTrans" cxnId="{12AC06B5-67DB-437A-832F-996104A4835D}">
      <dgm:prSet/>
      <dgm:spPr/>
      <dgm:t>
        <a:bodyPr/>
        <a:lstStyle/>
        <a:p>
          <a:endParaRPr lang="en-US"/>
        </a:p>
      </dgm:t>
    </dgm:pt>
    <dgm:pt modelId="{2FDBCB56-3272-41F4-8E6A-39268EB57B4D}">
      <dgm:prSet/>
      <dgm:spPr/>
      <dgm:t>
        <a:bodyPr/>
        <a:lstStyle/>
        <a:p>
          <a:r>
            <a:rPr lang="en-US"/>
            <a:t>Future Goals</a:t>
          </a:r>
        </a:p>
      </dgm:t>
    </dgm:pt>
    <dgm:pt modelId="{687EC9F8-F005-48D2-BA80-0979EC83966C}" type="parTrans" cxnId="{1C144BCA-1518-432E-8727-2C133D87A75F}">
      <dgm:prSet/>
      <dgm:spPr/>
      <dgm:t>
        <a:bodyPr/>
        <a:lstStyle/>
        <a:p>
          <a:endParaRPr lang="en-US"/>
        </a:p>
      </dgm:t>
    </dgm:pt>
    <dgm:pt modelId="{B079DEAE-61A6-4505-AC15-213AECA368B9}" type="sibTrans" cxnId="{1C144BCA-1518-432E-8727-2C133D87A75F}">
      <dgm:prSet/>
      <dgm:spPr/>
      <dgm:t>
        <a:bodyPr/>
        <a:lstStyle/>
        <a:p>
          <a:endParaRPr lang="en-US"/>
        </a:p>
      </dgm:t>
    </dgm:pt>
    <dgm:pt modelId="{309D1793-BB09-4DFF-9EE4-F7CF2D81C092}">
      <dgm:prSet/>
      <dgm:spPr/>
      <dgm:t>
        <a:bodyPr/>
        <a:lstStyle/>
        <a:p>
          <a:r>
            <a:rPr lang="en-US"/>
            <a:t>Conclusion</a:t>
          </a:r>
        </a:p>
      </dgm:t>
    </dgm:pt>
    <dgm:pt modelId="{B4563639-CF1B-4D79-B98C-823C578CFC73}" type="parTrans" cxnId="{39BD8A6A-D59D-4010-BB83-11B0452E37AE}">
      <dgm:prSet/>
      <dgm:spPr/>
      <dgm:t>
        <a:bodyPr/>
        <a:lstStyle/>
        <a:p>
          <a:endParaRPr lang="en-US"/>
        </a:p>
      </dgm:t>
    </dgm:pt>
    <dgm:pt modelId="{0AFFB471-385F-4019-9D5B-D2D1B7786AEE}" type="sibTrans" cxnId="{39BD8A6A-D59D-4010-BB83-11B0452E37AE}">
      <dgm:prSet/>
      <dgm:spPr/>
      <dgm:t>
        <a:bodyPr/>
        <a:lstStyle/>
        <a:p>
          <a:endParaRPr lang="en-US"/>
        </a:p>
      </dgm:t>
    </dgm:pt>
    <dgm:pt modelId="{10686440-A1AB-4653-B486-825EB1C18108}" type="pres">
      <dgm:prSet presAssocID="{37768C6C-E4A7-43D0-BBD0-4B933BCEC65F}" presName="vert0" presStyleCnt="0">
        <dgm:presLayoutVars>
          <dgm:dir/>
          <dgm:animOne val="branch"/>
          <dgm:animLvl val="lvl"/>
        </dgm:presLayoutVars>
      </dgm:prSet>
      <dgm:spPr/>
    </dgm:pt>
    <dgm:pt modelId="{021489A6-AFB8-4329-9AF9-E9215D63EE73}" type="pres">
      <dgm:prSet presAssocID="{5F673BEA-E1DB-49A2-882F-060859E58B04}" presName="thickLine" presStyleLbl="alignNode1" presStyleIdx="0" presStyleCnt="7"/>
      <dgm:spPr/>
    </dgm:pt>
    <dgm:pt modelId="{666DE453-8561-4FFE-B689-9AF161286D32}" type="pres">
      <dgm:prSet presAssocID="{5F673BEA-E1DB-49A2-882F-060859E58B04}" presName="horz1" presStyleCnt="0"/>
      <dgm:spPr/>
    </dgm:pt>
    <dgm:pt modelId="{1664393B-3E1A-49EC-B512-1E500EC58259}" type="pres">
      <dgm:prSet presAssocID="{5F673BEA-E1DB-49A2-882F-060859E58B04}" presName="tx1" presStyleLbl="revTx" presStyleIdx="0" presStyleCnt="7"/>
      <dgm:spPr/>
    </dgm:pt>
    <dgm:pt modelId="{8553B7BD-2830-4DE3-98B8-D42EE4080C56}" type="pres">
      <dgm:prSet presAssocID="{5F673BEA-E1DB-49A2-882F-060859E58B04}" presName="vert1" presStyleCnt="0"/>
      <dgm:spPr/>
    </dgm:pt>
    <dgm:pt modelId="{27348AB8-3676-48B1-A643-BFF7A2B36A04}" type="pres">
      <dgm:prSet presAssocID="{5AEE5CFA-28F2-403F-82B0-2286D6E729C3}" presName="thickLine" presStyleLbl="alignNode1" presStyleIdx="1" presStyleCnt="7"/>
      <dgm:spPr/>
    </dgm:pt>
    <dgm:pt modelId="{C53D21C1-095B-46AC-A856-18B62677EAA3}" type="pres">
      <dgm:prSet presAssocID="{5AEE5CFA-28F2-403F-82B0-2286D6E729C3}" presName="horz1" presStyleCnt="0"/>
      <dgm:spPr/>
    </dgm:pt>
    <dgm:pt modelId="{48C8D887-27C8-449D-8D48-D1BE2BA958F8}" type="pres">
      <dgm:prSet presAssocID="{5AEE5CFA-28F2-403F-82B0-2286D6E729C3}" presName="tx1" presStyleLbl="revTx" presStyleIdx="1" presStyleCnt="7"/>
      <dgm:spPr/>
    </dgm:pt>
    <dgm:pt modelId="{C4EE7122-2AC0-40CD-BA65-DAFE0631DEE5}" type="pres">
      <dgm:prSet presAssocID="{5AEE5CFA-28F2-403F-82B0-2286D6E729C3}" presName="vert1" presStyleCnt="0"/>
      <dgm:spPr/>
    </dgm:pt>
    <dgm:pt modelId="{A164DB76-F1C7-40F7-BB20-47CC1B6E9D8A}" type="pres">
      <dgm:prSet presAssocID="{CF5B73B1-D096-4306-BD25-B876699022E2}" presName="thickLine" presStyleLbl="alignNode1" presStyleIdx="2" presStyleCnt="7"/>
      <dgm:spPr/>
    </dgm:pt>
    <dgm:pt modelId="{B4CAA865-5170-452D-AA4F-DB2DEF55CE13}" type="pres">
      <dgm:prSet presAssocID="{CF5B73B1-D096-4306-BD25-B876699022E2}" presName="horz1" presStyleCnt="0"/>
      <dgm:spPr/>
    </dgm:pt>
    <dgm:pt modelId="{962A7023-5A2F-4794-A040-4EA364AA4B49}" type="pres">
      <dgm:prSet presAssocID="{CF5B73B1-D096-4306-BD25-B876699022E2}" presName="tx1" presStyleLbl="revTx" presStyleIdx="2" presStyleCnt="7"/>
      <dgm:spPr/>
    </dgm:pt>
    <dgm:pt modelId="{37C2C392-5D1C-4AA6-B656-229CC6C3E4FA}" type="pres">
      <dgm:prSet presAssocID="{CF5B73B1-D096-4306-BD25-B876699022E2}" presName="vert1" presStyleCnt="0"/>
      <dgm:spPr/>
    </dgm:pt>
    <dgm:pt modelId="{5AA7C737-D507-4D5C-93AF-A725B407B129}" type="pres">
      <dgm:prSet presAssocID="{70F914E1-EF75-4456-908D-3EA8364CEAF3}" presName="thickLine" presStyleLbl="alignNode1" presStyleIdx="3" presStyleCnt="7"/>
      <dgm:spPr/>
    </dgm:pt>
    <dgm:pt modelId="{86A730C2-CE34-443F-B67F-54CC3ADD5FB8}" type="pres">
      <dgm:prSet presAssocID="{70F914E1-EF75-4456-908D-3EA8364CEAF3}" presName="horz1" presStyleCnt="0"/>
      <dgm:spPr/>
    </dgm:pt>
    <dgm:pt modelId="{78D590F0-660F-45C3-B0BA-867604ABA36C}" type="pres">
      <dgm:prSet presAssocID="{70F914E1-EF75-4456-908D-3EA8364CEAF3}" presName="tx1" presStyleLbl="revTx" presStyleIdx="3" presStyleCnt="7"/>
      <dgm:spPr/>
    </dgm:pt>
    <dgm:pt modelId="{73E5D87F-7A94-4CE2-AC50-F9B4C969D345}" type="pres">
      <dgm:prSet presAssocID="{70F914E1-EF75-4456-908D-3EA8364CEAF3}" presName="vert1" presStyleCnt="0"/>
      <dgm:spPr/>
    </dgm:pt>
    <dgm:pt modelId="{8C89F131-4801-4DCA-BD7A-2A907BB4124C}" type="pres">
      <dgm:prSet presAssocID="{DE39D584-231E-4B55-A0A0-A49422ED2DCB}" presName="thickLine" presStyleLbl="alignNode1" presStyleIdx="4" presStyleCnt="7"/>
      <dgm:spPr/>
    </dgm:pt>
    <dgm:pt modelId="{443708C0-DDD9-4E02-BE05-2B36D113CF94}" type="pres">
      <dgm:prSet presAssocID="{DE39D584-231E-4B55-A0A0-A49422ED2DCB}" presName="horz1" presStyleCnt="0"/>
      <dgm:spPr/>
    </dgm:pt>
    <dgm:pt modelId="{56D3DAFB-F765-462A-9493-73636D2676D7}" type="pres">
      <dgm:prSet presAssocID="{DE39D584-231E-4B55-A0A0-A49422ED2DCB}" presName="tx1" presStyleLbl="revTx" presStyleIdx="4" presStyleCnt="7"/>
      <dgm:spPr/>
    </dgm:pt>
    <dgm:pt modelId="{61A9DF95-4D54-4005-9580-CBDA3FF315F7}" type="pres">
      <dgm:prSet presAssocID="{DE39D584-231E-4B55-A0A0-A49422ED2DCB}" presName="vert1" presStyleCnt="0"/>
      <dgm:spPr/>
    </dgm:pt>
    <dgm:pt modelId="{665DA903-03D4-472E-B71F-B3928930129F}" type="pres">
      <dgm:prSet presAssocID="{2FDBCB56-3272-41F4-8E6A-39268EB57B4D}" presName="thickLine" presStyleLbl="alignNode1" presStyleIdx="5" presStyleCnt="7"/>
      <dgm:spPr/>
    </dgm:pt>
    <dgm:pt modelId="{67784BFE-1427-4FDA-8722-51F6F13F6363}" type="pres">
      <dgm:prSet presAssocID="{2FDBCB56-3272-41F4-8E6A-39268EB57B4D}" presName="horz1" presStyleCnt="0"/>
      <dgm:spPr/>
    </dgm:pt>
    <dgm:pt modelId="{6B6AF1C9-665A-4107-8D81-27E7FE3A094C}" type="pres">
      <dgm:prSet presAssocID="{2FDBCB56-3272-41F4-8E6A-39268EB57B4D}" presName="tx1" presStyleLbl="revTx" presStyleIdx="5" presStyleCnt="7"/>
      <dgm:spPr/>
    </dgm:pt>
    <dgm:pt modelId="{09003C8C-D282-4095-944C-A82848E23AE8}" type="pres">
      <dgm:prSet presAssocID="{2FDBCB56-3272-41F4-8E6A-39268EB57B4D}" presName="vert1" presStyleCnt="0"/>
      <dgm:spPr/>
    </dgm:pt>
    <dgm:pt modelId="{E83981D2-ACEA-4E07-8D8F-752AC25E3249}" type="pres">
      <dgm:prSet presAssocID="{309D1793-BB09-4DFF-9EE4-F7CF2D81C092}" presName="thickLine" presStyleLbl="alignNode1" presStyleIdx="6" presStyleCnt="7"/>
      <dgm:spPr/>
    </dgm:pt>
    <dgm:pt modelId="{88B3CB55-241F-414D-AA1F-68726DE75F63}" type="pres">
      <dgm:prSet presAssocID="{309D1793-BB09-4DFF-9EE4-F7CF2D81C092}" presName="horz1" presStyleCnt="0"/>
      <dgm:spPr/>
    </dgm:pt>
    <dgm:pt modelId="{32D6DC17-E242-4D9F-B699-321DFF8ABABE}" type="pres">
      <dgm:prSet presAssocID="{309D1793-BB09-4DFF-9EE4-F7CF2D81C092}" presName="tx1" presStyleLbl="revTx" presStyleIdx="6" presStyleCnt="7"/>
      <dgm:spPr/>
    </dgm:pt>
    <dgm:pt modelId="{068CCFC8-5A15-477A-959A-470A9356769D}" type="pres">
      <dgm:prSet presAssocID="{309D1793-BB09-4DFF-9EE4-F7CF2D81C092}" presName="vert1" presStyleCnt="0"/>
      <dgm:spPr/>
    </dgm:pt>
  </dgm:ptLst>
  <dgm:cxnLst>
    <dgm:cxn modelId="{68E6D518-703F-4AC2-A761-CD096C4419E4}" srcId="{37768C6C-E4A7-43D0-BBD0-4B933BCEC65F}" destId="{5F673BEA-E1DB-49A2-882F-060859E58B04}" srcOrd="0" destOrd="0" parTransId="{238C8CD6-2966-41B4-B2C3-8C34022560E3}" sibTransId="{042DCD7B-654C-4459-89C0-E127484A9A19}"/>
    <dgm:cxn modelId="{7282C41A-46F1-40E0-B229-23EC80047645}" srcId="{37768C6C-E4A7-43D0-BBD0-4B933BCEC65F}" destId="{70F914E1-EF75-4456-908D-3EA8364CEAF3}" srcOrd="3" destOrd="0" parTransId="{FE61FDD1-799E-4F5A-92BE-78B6E2730348}" sibTransId="{AEABEF4F-98AC-42C8-81CE-2B7B78935B40}"/>
    <dgm:cxn modelId="{1611931E-B884-42F0-8F12-D57AB9460019}" type="presOf" srcId="{70F914E1-EF75-4456-908D-3EA8364CEAF3}" destId="{78D590F0-660F-45C3-B0BA-867604ABA36C}" srcOrd="0" destOrd="0" presId="urn:microsoft.com/office/officeart/2008/layout/LinedList"/>
    <dgm:cxn modelId="{CF2DE225-D66B-43B3-A899-BE04169A6914}" type="presOf" srcId="{CF5B73B1-D096-4306-BD25-B876699022E2}" destId="{962A7023-5A2F-4794-A040-4EA364AA4B49}" srcOrd="0" destOrd="0" presId="urn:microsoft.com/office/officeart/2008/layout/LinedList"/>
    <dgm:cxn modelId="{C4B91A29-4AFE-49F5-9BC3-41D8B8C81366}" type="presOf" srcId="{DE39D584-231E-4B55-A0A0-A49422ED2DCB}" destId="{56D3DAFB-F765-462A-9493-73636D2676D7}" srcOrd="0" destOrd="0" presId="urn:microsoft.com/office/officeart/2008/layout/LinedList"/>
    <dgm:cxn modelId="{C26EBA59-99C1-4879-97A2-5F32B9AFD5DE}" type="presOf" srcId="{2FDBCB56-3272-41F4-8E6A-39268EB57B4D}" destId="{6B6AF1C9-665A-4107-8D81-27E7FE3A094C}" srcOrd="0" destOrd="0" presId="urn:microsoft.com/office/officeart/2008/layout/LinedList"/>
    <dgm:cxn modelId="{39BD8A6A-D59D-4010-BB83-11B0452E37AE}" srcId="{37768C6C-E4A7-43D0-BBD0-4B933BCEC65F}" destId="{309D1793-BB09-4DFF-9EE4-F7CF2D81C092}" srcOrd="6" destOrd="0" parTransId="{B4563639-CF1B-4D79-B98C-823C578CFC73}" sibTransId="{0AFFB471-385F-4019-9D5B-D2D1B7786AEE}"/>
    <dgm:cxn modelId="{77F57680-D3B3-4A6E-949B-82E56ECB2D79}" srcId="{37768C6C-E4A7-43D0-BBD0-4B933BCEC65F}" destId="{CF5B73B1-D096-4306-BD25-B876699022E2}" srcOrd="2" destOrd="0" parTransId="{B7B16ACD-9C48-45D4-82CB-C13CE0408D4D}" sibTransId="{24C7E812-05EA-4F57-94B6-B9B600624E50}"/>
    <dgm:cxn modelId="{8DCA7484-6CB1-455C-8CA9-10CD65A18054}" type="presOf" srcId="{5F673BEA-E1DB-49A2-882F-060859E58B04}" destId="{1664393B-3E1A-49EC-B512-1E500EC58259}" srcOrd="0" destOrd="0" presId="urn:microsoft.com/office/officeart/2008/layout/LinedList"/>
    <dgm:cxn modelId="{12AC06B5-67DB-437A-832F-996104A4835D}" srcId="{37768C6C-E4A7-43D0-BBD0-4B933BCEC65F}" destId="{DE39D584-231E-4B55-A0A0-A49422ED2DCB}" srcOrd="4" destOrd="0" parTransId="{6F603E63-04DC-4FF3-8962-2DBD85C4ACC4}" sibTransId="{D57036D9-5429-46E6-871C-01111A5E5151}"/>
    <dgm:cxn modelId="{E13906BD-37F4-46CB-8FCD-8DC90E162D7C}" type="presOf" srcId="{309D1793-BB09-4DFF-9EE4-F7CF2D81C092}" destId="{32D6DC17-E242-4D9F-B699-321DFF8ABABE}" srcOrd="0" destOrd="0" presId="urn:microsoft.com/office/officeart/2008/layout/LinedList"/>
    <dgm:cxn modelId="{28E01DC9-7AE1-47F0-8F3E-9BD947653CD9}" type="presOf" srcId="{37768C6C-E4A7-43D0-BBD0-4B933BCEC65F}" destId="{10686440-A1AB-4653-B486-825EB1C18108}" srcOrd="0" destOrd="0" presId="urn:microsoft.com/office/officeart/2008/layout/LinedList"/>
    <dgm:cxn modelId="{1C144BCA-1518-432E-8727-2C133D87A75F}" srcId="{37768C6C-E4A7-43D0-BBD0-4B933BCEC65F}" destId="{2FDBCB56-3272-41F4-8E6A-39268EB57B4D}" srcOrd="5" destOrd="0" parTransId="{687EC9F8-F005-48D2-BA80-0979EC83966C}" sibTransId="{B079DEAE-61A6-4505-AC15-213AECA368B9}"/>
    <dgm:cxn modelId="{5EA5F5CE-D85F-471A-B5A1-14E39C89EE54}" srcId="{37768C6C-E4A7-43D0-BBD0-4B933BCEC65F}" destId="{5AEE5CFA-28F2-403F-82B0-2286D6E729C3}" srcOrd="1" destOrd="0" parTransId="{C3DD557A-3837-4FB1-9DC4-6F16D2F4D562}" sibTransId="{D07D46AF-FEEC-42F4-90D0-9AC8CB7A136F}"/>
    <dgm:cxn modelId="{6F5FFAF3-C182-462F-AE53-A46FA0A44357}" type="presOf" srcId="{5AEE5CFA-28F2-403F-82B0-2286D6E729C3}" destId="{48C8D887-27C8-449D-8D48-D1BE2BA958F8}" srcOrd="0" destOrd="0" presId="urn:microsoft.com/office/officeart/2008/layout/LinedList"/>
    <dgm:cxn modelId="{27D58772-C192-457B-87E9-FF6FB1E98341}" type="presParOf" srcId="{10686440-A1AB-4653-B486-825EB1C18108}" destId="{021489A6-AFB8-4329-9AF9-E9215D63EE73}" srcOrd="0" destOrd="0" presId="urn:microsoft.com/office/officeart/2008/layout/LinedList"/>
    <dgm:cxn modelId="{F4646857-D5A6-402C-99ED-F96EC03E01CD}" type="presParOf" srcId="{10686440-A1AB-4653-B486-825EB1C18108}" destId="{666DE453-8561-4FFE-B689-9AF161286D32}" srcOrd="1" destOrd="0" presId="urn:microsoft.com/office/officeart/2008/layout/LinedList"/>
    <dgm:cxn modelId="{F87072F5-A9FD-4AC5-92F4-ED51465BC86C}" type="presParOf" srcId="{666DE453-8561-4FFE-B689-9AF161286D32}" destId="{1664393B-3E1A-49EC-B512-1E500EC58259}" srcOrd="0" destOrd="0" presId="urn:microsoft.com/office/officeart/2008/layout/LinedList"/>
    <dgm:cxn modelId="{26ECEB61-47F4-42D2-9E63-140A1C52C900}" type="presParOf" srcId="{666DE453-8561-4FFE-B689-9AF161286D32}" destId="{8553B7BD-2830-4DE3-98B8-D42EE4080C56}" srcOrd="1" destOrd="0" presId="urn:microsoft.com/office/officeart/2008/layout/LinedList"/>
    <dgm:cxn modelId="{5A795B1B-1EBC-4555-B10A-AD9A821ED7D7}" type="presParOf" srcId="{10686440-A1AB-4653-B486-825EB1C18108}" destId="{27348AB8-3676-48B1-A643-BFF7A2B36A04}" srcOrd="2" destOrd="0" presId="urn:microsoft.com/office/officeart/2008/layout/LinedList"/>
    <dgm:cxn modelId="{E84A6B72-DB2D-4757-B6AD-249E7F234F1B}" type="presParOf" srcId="{10686440-A1AB-4653-B486-825EB1C18108}" destId="{C53D21C1-095B-46AC-A856-18B62677EAA3}" srcOrd="3" destOrd="0" presId="urn:microsoft.com/office/officeart/2008/layout/LinedList"/>
    <dgm:cxn modelId="{5ADD84CF-57ED-4A8E-B143-946BFE448E08}" type="presParOf" srcId="{C53D21C1-095B-46AC-A856-18B62677EAA3}" destId="{48C8D887-27C8-449D-8D48-D1BE2BA958F8}" srcOrd="0" destOrd="0" presId="urn:microsoft.com/office/officeart/2008/layout/LinedList"/>
    <dgm:cxn modelId="{D28F7B8D-E900-4AC9-A821-AE2605C0E80A}" type="presParOf" srcId="{C53D21C1-095B-46AC-A856-18B62677EAA3}" destId="{C4EE7122-2AC0-40CD-BA65-DAFE0631DEE5}" srcOrd="1" destOrd="0" presId="urn:microsoft.com/office/officeart/2008/layout/LinedList"/>
    <dgm:cxn modelId="{53888367-1D71-42D9-91C6-A21BE4D91BB0}" type="presParOf" srcId="{10686440-A1AB-4653-B486-825EB1C18108}" destId="{A164DB76-F1C7-40F7-BB20-47CC1B6E9D8A}" srcOrd="4" destOrd="0" presId="urn:microsoft.com/office/officeart/2008/layout/LinedList"/>
    <dgm:cxn modelId="{8BF00D37-0986-4827-970E-9392BFFADA9C}" type="presParOf" srcId="{10686440-A1AB-4653-B486-825EB1C18108}" destId="{B4CAA865-5170-452D-AA4F-DB2DEF55CE13}" srcOrd="5" destOrd="0" presId="urn:microsoft.com/office/officeart/2008/layout/LinedList"/>
    <dgm:cxn modelId="{8D24A40F-C5E9-473D-BA6A-99B0E64CFAFC}" type="presParOf" srcId="{B4CAA865-5170-452D-AA4F-DB2DEF55CE13}" destId="{962A7023-5A2F-4794-A040-4EA364AA4B49}" srcOrd="0" destOrd="0" presId="urn:microsoft.com/office/officeart/2008/layout/LinedList"/>
    <dgm:cxn modelId="{EEE6B5C9-9119-4201-8C29-34AF90F98345}" type="presParOf" srcId="{B4CAA865-5170-452D-AA4F-DB2DEF55CE13}" destId="{37C2C392-5D1C-4AA6-B656-229CC6C3E4FA}" srcOrd="1" destOrd="0" presId="urn:microsoft.com/office/officeart/2008/layout/LinedList"/>
    <dgm:cxn modelId="{8F441F04-FD5B-46E3-89B3-03B449D2C751}" type="presParOf" srcId="{10686440-A1AB-4653-B486-825EB1C18108}" destId="{5AA7C737-D507-4D5C-93AF-A725B407B129}" srcOrd="6" destOrd="0" presId="urn:microsoft.com/office/officeart/2008/layout/LinedList"/>
    <dgm:cxn modelId="{C5A956A8-8FC9-43AA-809C-47EE3F773E9D}" type="presParOf" srcId="{10686440-A1AB-4653-B486-825EB1C18108}" destId="{86A730C2-CE34-443F-B67F-54CC3ADD5FB8}" srcOrd="7" destOrd="0" presId="urn:microsoft.com/office/officeart/2008/layout/LinedList"/>
    <dgm:cxn modelId="{F42430B0-AAEA-44BD-884F-2BF59DD5B5E0}" type="presParOf" srcId="{86A730C2-CE34-443F-B67F-54CC3ADD5FB8}" destId="{78D590F0-660F-45C3-B0BA-867604ABA36C}" srcOrd="0" destOrd="0" presId="urn:microsoft.com/office/officeart/2008/layout/LinedList"/>
    <dgm:cxn modelId="{22F58BAE-E891-4856-B302-9613DDEB7C6F}" type="presParOf" srcId="{86A730C2-CE34-443F-B67F-54CC3ADD5FB8}" destId="{73E5D87F-7A94-4CE2-AC50-F9B4C969D345}" srcOrd="1" destOrd="0" presId="urn:microsoft.com/office/officeart/2008/layout/LinedList"/>
    <dgm:cxn modelId="{8F42750B-A4F0-4BF2-8923-B7EF57C2895E}" type="presParOf" srcId="{10686440-A1AB-4653-B486-825EB1C18108}" destId="{8C89F131-4801-4DCA-BD7A-2A907BB4124C}" srcOrd="8" destOrd="0" presId="urn:microsoft.com/office/officeart/2008/layout/LinedList"/>
    <dgm:cxn modelId="{DB6831DB-99A7-4882-81F6-78AA9585C7C1}" type="presParOf" srcId="{10686440-A1AB-4653-B486-825EB1C18108}" destId="{443708C0-DDD9-4E02-BE05-2B36D113CF94}" srcOrd="9" destOrd="0" presId="urn:microsoft.com/office/officeart/2008/layout/LinedList"/>
    <dgm:cxn modelId="{565220EA-C9A1-4717-9A88-B802F8DED2FF}" type="presParOf" srcId="{443708C0-DDD9-4E02-BE05-2B36D113CF94}" destId="{56D3DAFB-F765-462A-9493-73636D2676D7}" srcOrd="0" destOrd="0" presId="urn:microsoft.com/office/officeart/2008/layout/LinedList"/>
    <dgm:cxn modelId="{9E950DC3-5A2F-437E-A219-3D28B8C10901}" type="presParOf" srcId="{443708C0-DDD9-4E02-BE05-2B36D113CF94}" destId="{61A9DF95-4D54-4005-9580-CBDA3FF315F7}" srcOrd="1" destOrd="0" presId="urn:microsoft.com/office/officeart/2008/layout/LinedList"/>
    <dgm:cxn modelId="{31564C0D-EBC0-4E97-A989-6624C6C152A9}" type="presParOf" srcId="{10686440-A1AB-4653-B486-825EB1C18108}" destId="{665DA903-03D4-472E-B71F-B3928930129F}" srcOrd="10" destOrd="0" presId="urn:microsoft.com/office/officeart/2008/layout/LinedList"/>
    <dgm:cxn modelId="{6E420FFD-748A-45FC-A233-40F7F7C9D7D5}" type="presParOf" srcId="{10686440-A1AB-4653-B486-825EB1C18108}" destId="{67784BFE-1427-4FDA-8722-51F6F13F6363}" srcOrd="11" destOrd="0" presId="urn:microsoft.com/office/officeart/2008/layout/LinedList"/>
    <dgm:cxn modelId="{122FF1AE-69D0-42B2-8B45-75DE5820B887}" type="presParOf" srcId="{67784BFE-1427-4FDA-8722-51F6F13F6363}" destId="{6B6AF1C9-665A-4107-8D81-27E7FE3A094C}" srcOrd="0" destOrd="0" presId="urn:microsoft.com/office/officeart/2008/layout/LinedList"/>
    <dgm:cxn modelId="{6E372739-614A-4E15-8A66-B0C2D7E56B9F}" type="presParOf" srcId="{67784BFE-1427-4FDA-8722-51F6F13F6363}" destId="{09003C8C-D282-4095-944C-A82848E23AE8}" srcOrd="1" destOrd="0" presId="urn:microsoft.com/office/officeart/2008/layout/LinedList"/>
    <dgm:cxn modelId="{DA09FC16-85D4-43B5-B123-D45F203D7D6C}" type="presParOf" srcId="{10686440-A1AB-4653-B486-825EB1C18108}" destId="{E83981D2-ACEA-4E07-8D8F-752AC25E3249}" srcOrd="12" destOrd="0" presId="urn:microsoft.com/office/officeart/2008/layout/LinedList"/>
    <dgm:cxn modelId="{64432CA2-5D59-443D-BAE0-0A6BAAFBCDCE}" type="presParOf" srcId="{10686440-A1AB-4653-B486-825EB1C18108}" destId="{88B3CB55-241F-414D-AA1F-68726DE75F63}" srcOrd="13" destOrd="0" presId="urn:microsoft.com/office/officeart/2008/layout/LinedList"/>
    <dgm:cxn modelId="{6686651A-8F3A-4680-AF31-33EF8F411458}" type="presParOf" srcId="{88B3CB55-241F-414D-AA1F-68726DE75F63}" destId="{32D6DC17-E242-4D9F-B699-321DFF8ABABE}" srcOrd="0" destOrd="0" presId="urn:microsoft.com/office/officeart/2008/layout/LinedList"/>
    <dgm:cxn modelId="{8910D8BB-7A2D-46F5-92A6-FD0F1DCE5311}" type="presParOf" srcId="{88B3CB55-241F-414D-AA1F-68726DE75F63}" destId="{068CCFC8-5A15-477A-959A-470A9356769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1489A6-AFB8-4329-9AF9-E9215D63EE73}">
      <dsp:nvSpPr>
        <dsp:cNvPr id="0" name=""/>
        <dsp:cNvSpPr/>
      </dsp:nvSpPr>
      <dsp:spPr>
        <a:xfrm>
          <a:off x="0" y="714"/>
          <a:ext cx="48484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64393B-3E1A-49EC-B512-1E500EC58259}">
      <dsp:nvSpPr>
        <dsp:cNvPr id="0" name=""/>
        <dsp:cNvSpPr/>
      </dsp:nvSpPr>
      <dsp:spPr>
        <a:xfrm>
          <a:off x="0" y="714"/>
          <a:ext cx="4848458" cy="835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Scope Of Work</a:t>
          </a:r>
        </a:p>
      </dsp:txBody>
      <dsp:txXfrm>
        <a:off x="0" y="714"/>
        <a:ext cx="4848458" cy="835398"/>
      </dsp:txXfrm>
    </dsp:sp>
    <dsp:sp modelId="{27348AB8-3676-48B1-A643-BFF7A2B36A04}">
      <dsp:nvSpPr>
        <dsp:cNvPr id="0" name=""/>
        <dsp:cNvSpPr/>
      </dsp:nvSpPr>
      <dsp:spPr>
        <a:xfrm>
          <a:off x="0" y="836112"/>
          <a:ext cx="48484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8C8D887-27C8-449D-8D48-D1BE2BA958F8}">
      <dsp:nvSpPr>
        <dsp:cNvPr id="0" name=""/>
        <dsp:cNvSpPr/>
      </dsp:nvSpPr>
      <dsp:spPr>
        <a:xfrm>
          <a:off x="0" y="836112"/>
          <a:ext cx="4848458" cy="835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Our Stack</a:t>
          </a:r>
        </a:p>
      </dsp:txBody>
      <dsp:txXfrm>
        <a:off x="0" y="836112"/>
        <a:ext cx="4848458" cy="835398"/>
      </dsp:txXfrm>
    </dsp:sp>
    <dsp:sp modelId="{A164DB76-F1C7-40F7-BB20-47CC1B6E9D8A}">
      <dsp:nvSpPr>
        <dsp:cNvPr id="0" name=""/>
        <dsp:cNvSpPr/>
      </dsp:nvSpPr>
      <dsp:spPr>
        <a:xfrm>
          <a:off x="0" y="1671511"/>
          <a:ext cx="48484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62A7023-5A2F-4794-A040-4EA364AA4B49}">
      <dsp:nvSpPr>
        <dsp:cNvPr id="0" name=""/>
        <dsp:cNvSpPr/>
      </dsp:nvSpPr>
      <dsp:spPr>
        <a:xfrm>
          <a:off x="0" y="1671511"/>
          <a:ext cx="4848458" cy="835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Redux Flow</a:t>
          </a:r>
        </a:p>
      </dsp:txBody>
      <dsp:txXfrm>
        <a:off x="0" y="1671511"/>
        <a:ext cx="4848458" cy="835398"/>
      </dsp:txXfrm>
    </dsp:sp>
    <dsp:sp modelId="{5AA7C737-D507-4D5C-93AF-A725B407B129}">
      <dsp:nvSpPr>
        <dsp:cNvPr id="0" name=""/>
        <dsp:cNvSpPr/>
      </dsp:nvSpPr>
      <dsp:spPr>
        <a:xfrm>
          <a:off x="0" y="2506909"/>
          <a:ext cx="48484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8D590F0-660F-45C3-B0BA-867604ABA36C}">
      <dsp:nvSpPr>
        <dsp:cNvPr id="0" name=""/>
        <dsp:cNvSpPr/>
      </dsp:nvSpPr>
      <dsp:spPr>
        <a:xfrm>
          <a:off x="0" y="2506909"/>
          <a:ext cx="4848458" cy="835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Detailed Overview of our Application Screens</a:t>
          </a:r>
        </a:p>
      </dsp:txBody>
      <dsp:txXfrm>
        <a:off x="0" y="2506909"/>
        <a:ext cx="4848458" cy="835398"/>
      </dsp:txXfrm>
    </dsp:sp>
    <dsp:sp modelId="{8C89F131-4801-4DCA-BD7A-2A907BB4124C}">
      <dsp:nvSpPr>
        <dsp:cNvPr id="0" name=""/>
        <dsp:cNvSpPr/>
      </dsp:nvSpPr>
      <dsp:spPr>
        <a:xfrm>
          <a:off x="0" y="3342308"/>
          <a:ext cx="48484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D3DAFB-F765-462A-9493-73636D2676D7}">
      <dsp:nvSpPr>
        <dsp:cNvPr id="0" name=""/>
        <dsp:cNvSpPr/>
      </dsp:nvSpPr>
      <dsp:spPr>
        <a:xfrm>
          <a:off x="0" y="3342308"/>
          <a:ext cx="4848458" cy="835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Video Demo &amp; Other Features</a:t>
          </a:r>
        </a:p>
      </dsp:txBody>
      <dsp:txXfrm>
        <a:off x="0" y="3342308"/>
        <a:ext cx="4848458" cy="835398"/>
      </dsp:txXfrm>
    </dsp:sp>
    <dsp:sp modelId="{665DA903-03D4-472E-B71F-B3928930129F}">
      <dsp:nvSpPr>
        <dsp:cNvPr id="0" name=""/>
        <dsp:cNvSpPr/>
      </dsp:nvSpPr>
      <dsp:spPr>
        <a:xfrm>
          <a:off x="0" y="4177706"/>
          <a:ext cx="48484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6AF1C9-665A-4107-8D81-27E7FE3A094C}">
      <dsp:nvSpPr>
        <dsp:cNvPr id="0" name=""/>
        <dsp:cNvSpPr/>
      </dsp:nvSpPr>
      <dsp:spPr>
        <a:xfrm>
          <a:off x="0" y="4177706"/>
          <a:ext cx="4848458" cy="835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Future Goals</a:t>
          </a:r>
        </a:p>
      </dsp:txBody>
      <dsp:txXfrm>
        <a:off x="0" y="4177706"/>
        <a:ext cx="4848458" cy="835398"/>
      </dsp:txXfrm>
    </dsp:sp>
    <dsp:sp modelId="{E83981D2-ACEA-4E07-8D8F-752AC25E3249}">
      <dsp:nvSpPr>
        <dsp:cNvPr id="0" name=""/>
        <dsp:cNvSpPr/>
      </dsp:nvSpPr>
      <dsp:spPr>
        <a:xfrm>
          <a:off x="0" y="5013105"/>
          <a:ext cx="484845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D6DC17-E242-4D9F-B699-321DFF8ABABE}">
      <dsp:nvSpPr>
        <dsp:cNvPr id="0" name=""/>
        <dsp:cNvSpPr/>
      </dsp:nvSpPr>
      <dsp:spPr>
        <a:xfrm>
          <a:off x="0" y="5013105"/>
          <a:ext cx="4848458" cy="83539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Conclusion</a:t>
          </a:r>
        </a:p>
      </dsp:txBody>
      <dsp:txXfrm>
        <a:off x="0" y="5013105"/>
        <a:ext cx="4848458" cy="835398"/>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0872A50-C3D7-496F-A6CB-439A2DB78E31}" type="datetimeFigureOut">
              <a:rPr lang="en-US" smtClean="0"/>
              <a:t>12/3/21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020C06-B3F5-4A31-8CBB-42B7CCC0B3D4}" type="slidenum">
              <a:rPr lang="en-US" smtClean="0"/>
              <a:t>‹#›</a:t>
            </a:fld>
            <a:endParaRPr lang="en-US"/>
          </a:p>
        </p:txBody>
      </p:sp>
    </p:spTree>
    <p:extLst>
      <p:ext uri="{BB962C8B-B14F-4D97-AF65-F5344CB8AC3E}">
        <p14:creationId xmlns:p14="http://schemas.microsoft.com/office/powerpoint/2010/main" val="26530529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create screen is used for both creating and editing memories. The layout of the screen’s contents differ depending on the type of memory template that was selected. It is able to keep track of a variety of things entered by the user such as the given title of the memory; any categories that the memory belongs too; files such as pictures, videos, pdf, etc.; status of the memory such as pending, in progress, done; tags which are similar to hashtags where you can use them later to help find a group of memories; and date and time of when the memory was made as well as the date and time the user gives the memory like for example, if the user needed to remember an upcoming birthday and wrote it down in the app, the day and time of when they entered the birthday will be saved along with the actual birthday date. Some other notable things that can be saved are an emoji that the user can associate with the memory. This so they can perhaps associate a feeling or emotion to the memory. How often a memory should reoccur can also be saved which is especially useful if the memory is related to an event or a daily task like taking medications. Most memory templates have their own custom fields as well like the credit card template has some fields to enter in your credit/debit card information and the </a:t>
            </a:r>
            <a:r>
              <a:rPr lang="en-US" err="1"/>
              <a:t>ToDo</a:t>
            </a:r>
            <a:r>
              <a:rPr lang="en-US"/>
              <a:t> template lets you add in multiple tasks that you need to do along with a date for each task. Some of the more complicated fields that require the user to do more than just enter text have a sub screen that can pop out. For example, when entering a date, a calendar will pop up for the user to select a date, for time, a clock will pop up, and for location, a new screen will pop up that lets the user search for a location, use their current location, or enter an address. Most of the stuff in the screen was already there when we got started on the project, but we have been working hard on fixing things and adding new features to improve the user experience. One big thing that was recently added to the create screen is that it now lets the user have their memory saved in their phone’s calendar and if you go back later to edit the memory, the changes made are also updated in the phone’s calendar.</a:t>
            </a:r>
          </a:p>
        </p:txBody>
      </p:sp>
      <p:sp>
        <p:nvSpPr>
          <p:cNvPr id="4" name="Slide Number Placeholder 3"/>
          <p:cNvSpPr>
            <a:spLocks noGrp="1"/>
          </p:cNvSpPr>
          <p:nvPr>
            <p:ph type="sldNum" sz="quarter" idx="5"/>
          </p:nvPr>
        </p:nvSpPr>
        <p:spPr/>
        <p:txBody>
          <a:bodyPr/>
          <a:lstStyle/>
          <a:p>
            <a:fld id="{9C020C06-B3F5-4A31-8CBB-42B7CCC0B3D4}" type="slidenum">
              <a:rPr lang="en-US" smtClean="0"/>
              <a:t>11</a:t>
            </a:fld>
            <a:endParaRPr lang="en-US"/>
          </a:p>
        </p:txBody>
      </p:sp>
    </p:spTree>
    <p:extLst>
      <p:ext uri="{BB962C8B-B14F-4D97-AF65-F5344CB8AC3E}">
        <p14:creationId xmlns:p14="http://schemas.microsoft.com/office/powerpoint/2010/main" val="1006170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create screen is used for both creating and editing memories. The layout of the screen’s contents differ depending on the type of memory template that was selected. It is able to keep track of a variety of things entered by the user such as the given title of the memory; any categories that the memory belongs too; files such as pictures, videos, pdf, etc.; status of the memory such as pending, in progress, done; tags which are similar to hashtags where you can use them to find specific types of memories; and date and time of when the memory was made as well as the date and time the user gives the memory like for example, if the user needed to remember an upcoming event, they can input the day and time of the event. Some other notable ones are emoji where the user can associate a specific emoji to the memory so they can perhaps associate a feeling or emotion to the memory and reoccurrence where the user can set how often their memory is supposed to reoccur. Most memory templates have their own custom fields as well like the credit card template has some fields to enter in your credit/debit card information and the </a:t>
            </a:r>
            <a:r>
              <a:rPr lang="en-US" err="1"/>
              <a:t>ToDo</a:t>
            </a:r>
            <a:r>
              <a:rPr lang="en-US"/>
              <a:t> template lets you add in multiple tasks that you need to do along with a date for each task. Some of the more complicated fields that require the user to do more than just enter text have a sub screen that can pop out. For example, when entering a date, a calendar will pop up for the user to select a date, for time, a clock will pop up, and for location, a new screen will pop up that lets the user search for a location, use their current location, or enter an address. Most of the stuff in the screen was already there when we got started on the project, but we have been working hard on fixing things and adding new features to improve the user experience. One big thing that was recently added to the create screen is that it now lets the user have their memory saved in their phone’s calendar and if you go back later to edit the memory, the changes made are also updated in the phone’s calendar.</a:t>
            </a:r>
          </a:p>
        </p:txBody>
      </p:sp>
      <p:sp>
        <p:nvSpPr>
          <p:cNvPr id="4" name="Slide Number Placeholder 3"/>
          <p:cNvSpPr>
            <a:spLocks noGrp="1"/>
          </p:cNvSpPr>
          <p:nvPr>
            <p:ph type="sldNum" sz="quarter" idx="5"/>
          </p:nvPr>
        </p:nvSpPr>
        <p:spPr/>
        <p:txBody>
          <a:bodyPr/>
          <a:lstStyle/>
          <a:p>
            <a:fld id="{9C020C06-B3F5-4A31-8CBB-42B7CCC0B3D4}" type="slidenum">
              <a:rPr lang="en-US" smtClean="0"/>
              <a:t>13</a:t>
            </a:fld>
            <a:endParaRPr lang="en-US"/>
          </a:p>
        </p:txBody>
      </p:sp>
    </p:spTree>
    <p:extLst>
      <p:ext uri="{BB962C8B-B14F-4D97-AF65-F5344CB8AC3E}">
        <p14:creationId xmlns:p14="http://schemas.microsoft.com/office/powerpoint/2010/main" val="1283180509"/>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83284890-85D2-4D7B-8EF5-15A9C1DB8F42}" type="datetimeFigureOut">
              <a:rPr lang="en-US" dirty="0"/>
              <a:t>12/3/21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a:p>
        </p:txBody>
      </p:sp>
    </p:spTree>
    <p:extLst>
      <p:ext uri="{BB962C8B-B14F-4D97-AF65-F5344CB8AC3E}">
        <p14:creationId xmlns:p14="http://schemas.microsoft.com/office/powerpoint/2010/main" val="3909176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7157CC2-0FC8-4686-B024-99790E0F5162}" type="datetimeFigureOut">
              <a:rPr lang="en-US" dirty="0"/>
              <a:t>12/3/21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265912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6764DA5-CD3D-4590-A511-FCD3BC7A793E}" type="datetimeFigureOut">
              <a:rPr lang="en-US" dirty="0"/>
              <a:t>12/3/21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7131607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F5661D-6934-4B32-B92C-470368BF1EC6}" type="datetimeFigureOut">
              <a:rPr lang="en-US" dirty="0"/>
              <a:t>12/3/21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545801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12/3/21</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a:p>
        </p:txBody>
      </p:sp>
    </p:spTree>
    <p:extLst>
      <p:ext uri="{BB962C8B-B14F-4D97-AF65-F5344CB8AC3E}">
        <p14:creationId xmlns:p14="http://schemas.microsoft.com/office/powerpoint/2010/main" val="1506605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48D31E-DCDA-41A7-9C67-C4B11B94D21D}" type="datetimeFigureOut">
              <a:rPr lang="en-US" dirty="0"/>
              <a:t>12/3/21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87277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B3762C0-B258-48F1-ADE6-176B4174CCDD}" type="datetimeFigureOut">
              <a:rPr lang="en-US" dirty="0"/>
              <a:t>12/3/21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6779264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7919A6-33EB-49BD-A62F-1FA56B9F9712}" type="datetimeFigureOut">
              <a:rPr lang="en-US" dirty="0"/>
              <a:t>12/3/21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13672677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12/3/21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3469905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12/3/21</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832582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12/3/21</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908248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12/3/21</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a:p>
        </p:txBody>
      </p:sp>
    </p:spTree>
    <p:extLst>
      <p:ext uri="{BB962C8B-B14F-4D97-AF65-F5344CB8AC3E}">
        <p14:creationId xmlns:p14="http://schemas.microsoft.com/office/powerpoint/2010/main" val="24405750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microsoft.com/office/2007/relationships/hdphoto" Target="../media/hdphoto1.wdp"/><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microsoft.com/office/2007/relationships/hdphoto" Target="../media/hdphoto2.wdp"/><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hyperlink" Target="http://www.pngall.com/checklist-png"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8" Type="http://schemas.openxmlformats.org/officeDocument/2006/relationships/hyperlink" Target="https://miro.medium.com/max/2560/1*MuVcoMPyJcq8G4qf5s3HGQ.png" TargetMode="External"/><Relationship Id="rId3" Type="http://schemas.microsoft.com/office/2007/relationships/hdphoto" Target="../media/hdphoto3.wdp"/><Relationship Id="rId7" Type="http://schemas.openxmlformats.org/officeDocument/2006/relationships/hyperlink" Target="https://raw.githubusercontent.com/kristerkari/react-native-svg-transformer/HEAD/images/react-native-logo.png" TargetMode="External"/><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hyperlink" Target="https://1.bp.blogspot.com/-YIfQT6q8ZM4/Vzyq5z1B8HI/AAAAAAAAAAc/UmWSSMLKtKgtH7CACElUp12zXkrPK5UoACLcB/s1600/image00.png" TargetMode="External"/><Relationship Id="rId5" Type="http://schemas.microsoft.com/office/2007/relationships/hdphoto" Target="../media/hdphoto2.wdp"/><Relationship Id="rId4" Type="http://schemas.openxmlformats.org/officeDocument/2006/relationships/image" Target="../media/image4.png"/><Relationship Id="rId9" Type="http://schemas.openxmlformats.org/officeDocument/2006/relationships/hyperlink" Target="https://img1.pnghut.com/2/23/2/r7P3sJfQMW/brand-javascript-library-state-management-singlepage-application-text.jpg" TargetMode="Externa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microsoft.com/office/2018/10/relationships/comments" Target="../comments/modernComment_102_20163A42.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7.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8.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9.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png"/><Relationship Id="rId7"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8.xml"/><Relationship Id="rId6" Type="http://schemas.microsoft.com/office/2007/relationships/hdphoto" Target="../media/hdphoto1.wdp"/><Relationship Id="rId11" Type="http://schemas.openxmlformats.org/officeDocument/2006/relationships/image" Target="../media/image13.jpeg"/><Relationship Id="rId5" Type="http://schemas.openxmlformats.org/officeDocument/2006/relationships/image" Target="../media/image3.png"/><Relationship Id="rId10" Type="http://schemas.openxmlformats.org/officeDocument/2006/relationships/image" Target="../media/image2.png"/><Relationship Id="rId4" Type="http://schemas.microsoft.com/office/2007/relationships/hdphoto" Target="../media/hdphoto2.wdp"/><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microsoft.com/office/2007/relationships/hdphoto" Target="../media/hdphoto1.wdp"/><Relationship Id="rId2" Type="http://schemas.microsoft.com/office/2018/10/relationships/comments" Target="../comments/modernComment_103_B60A2CC0.xml"/><Relationship Id="rId1" Type="http://schemas.openxmlformats.org/officeDocument/2006/relationships/slideLayout" Target="../slideLayouts/slideLayout2.xml"/><Relationship Id="rId6" Type="http://schemas.openxmlformats.org/officeDocument/2006/relationships/image" Target="../media/image2.png"/><Relationship Id="rId5" Type="http://schemas.microsoft.com/office/2007/relationships/hdphoto" Target="../media/hdphoto2.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gif"/><Relationship Id="rId2" Type="http://schemas.microsoft.com/office/2018/10/relationships/comments" Target="../comments/modernComment_10F_70759C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110_FC61520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4FCA88C2-C73C-4062-A097-8FBCE3090B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83981C21-E132-4402-B31B-D725C1CE7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53241"/>
            <a:ext cx="109087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6A685C77-4E84-486A-9AE5-F3635BE98E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2" y="822324"/>
            <a:ext cx="5149596" cy="5228279"/>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7B2E07-3DEF-4AE3-BB45-AA7645EF4E33}"/>
              </a:ext>
            </a:extLst>
          </p:cNvPr>
          <p:cNvSpPr>
            <a:spLocks noGrp="1"/>
          </p:cNvSpPr>
          <p:nvPr>
            <p:ph type="title"/>
          </p:nvPr>
        </p:nvSpPr>
        <p:spPr>
          <a:xfrm>
            <a:off x="1286934" y="1465790"/>
            <a:ext cx="3860798" cy="3941345"/>
          </a:xfrm>
        </p:spPr>
        <p:txBody>
          <a:bodyPr>
            <a:normAutofit/>
          </a:bodyPr>
          <a:lstStyle/>
          <a:p>
            <a:r>
              <a:rPr lang="en-US" sz="6000"/>
              <a:t>Project Update</a:t>
            </a:r>
          </a:p>
        </p:txBody>
      </p:sp>
      <p:sp>
        <p:nvSpPr>
          <p:cNvPr id="9" name="Content Placeholder 8">
            <a:extLst>
              <a:ext uri="{FF2B5EF4-FFF2-40B4-BE49-F238E27FC236}">
                <a16:creationId xmlns:a16="http://schemas.microsoft.com/office/drawing/2014/main" id="{B474E4DD-6CC7-4BCE-8F4F-40EBD2D5D874}"/>
              </a:ext>
            </a:extLst>
          </p:cNvPr>
          <p:cNvSpPr>
            <a:spLocks noGrp="1"/>
          </p:cNvSpPr>
          <p:nvPr>
            <p:ph idx="1"/>
          </p:nvPr>
        </p:nvSpPr>
        <p:spPr>
          <a:xfrm>
            <a:off x="6417733" y="1359090"/>
            <a:ext cx="5132665" cy="4048046"/>
          </a:xfrm>
        </p:spPr>
        <p:txBody>
          <a:bodyPr anchor="ctr">
            <a:normAutofit/>
          </a:bodyPr>
          <a:lstStyle/>
          <a:p>
            <a:pPr marL="0" indent="0">
              <a:buNone/>
            </a:pPr>
            <a:r>
              <a:rPr lang="en-US" sz="2400"/>
              <a:t>            Want 2 Remember App</a:t>
            </a:r>
          </a:p>
          <a:p>
            <a:pPr marL="0" indent="0">
              <a:buNone/>
            </a:pPr>
            <a:r>
              <a:rPr lang="en-US" sz="2400"/>
              <a:t>                  powered by We2Link ®</a:t>
            </a:r>
          </a:p>
          <a:p>
            <a:pPr lvl="1"/>
            <a:endParaRPr lang="en-US"/>
          </a:p>
        </p:txBody>
      </p:sp>
      <p:sp>
        <p:nvSpPr>
          <p:cNvPr id="45" name="Rectangle 44">
            <a:extLst>
              <a:ext uri="{FF2B5EF4-FFF2-40B4-BE49-F238E27FC236}">
                <a16:creationId xmlns:a16="http://schemas.microsoft.com/office/drawing/2014/main" id="{E55C1C3E-5158-47F3-8FD9-14B22C3E6E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604" y="6121662"/>
            <a:ext cx="109087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Icon&#10;&#10;Description automatically generated">
            <a:extLst>
              <a:ext uri="{FF2B5EF4-FFF2-40B4-BE49-F238E27FC236}">
                <a16:creationId xmlns:a16="http://schemas.microsoft.com/office/drawing/2014/main" id="{1E87C5B3-0542-49ED-8EB4-61B6CC33D1AB}"/>
              </a:ext>
            </a:extLst>
          </p:cNvPr>
          <p:cNvPicPr>
            <a:picLocks noChangeAspect="1"/>
          </p:cNvPicPr>
          <p:nvPr/>
        </p:nvPicPr>
        <p:blipFill>
          <a:blip r:embed="rId4"/>
          <a:stretch>
            <a:fillRect/>
          </a:stretch>
        </p:blipFill>
        <p:spPr>
          <a:xfrm>
            <a:off x="3975588" y="1980278"/>
            <a:ext cx="3369177" cy="3509559"/>
          </a:xfrm>
          <a:prstGeom prst="rect">
            <a:avLst/>
          </a:prstGeom>
        </p:spPr>
      </p:pic>
    </p:spTree>
    <p:extLst>
      <p:ext uri="{BB962C8B-B14F-4D97-AF65-F5344CB8AC3E}">
        <p14:creationId xmlns:p14="http://schemas.microsoft.com/office/powerpoint/2010/main" val="2875114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2CFC8-472F-4E13-9D1B-982E232FBD2B}"/>
              </a:ext>
            </a:extLst>
          </p:cNvPr>
          <p:cNvSpPr>
            <a:spLocks noGrp="1"/>
          </p:cNvSpPr>
          <p:nvPr>
            <p:ph type="title"/>
          </p:nvPr>
        </p:nvSpPr>
        <p:spPr>
          <a:xfrm>
            <a:off x="348540" y="163687"/>
            <a:ext cx="10058400" cy="1609344"/>
          </a:xfrm>
        </p:spPr>
        <p:txBody>
          <a:bodyPr>
            <a:normAutofit/>
          </a:bodyPr>
          <a:lstStyle/>
          <a:p>
            <a:r>
              <a:rPr lang="en-US">
                <a:ea typeface="+mj-lt"/>
                <a:cs typeface="+mj-lt"/>
              </a:rPr>
              <a:t>Home Screen</a:t>
            </a:r>
            <a:endParaRPr lang="en-US"/>
          </a:p>
        </p:txBody>
      </p:sp>
      <p:sp>
        <p:nvSpPr>
          <p:cNvPr id="3" name="Content Placeholder 2">
            <a:extLst>
              <a:ext uri="{FF2B5EF4-FFF2-40B4-BE49-F238E27FC236}">
                <a16:creationId xmlns:a16="http://schemas.microsoft.com/office/drawing/2014/main" id="{EF2B3D88-CFDC-4B24-85A8-B6A6D33FE875}"/>
              </a:ext>
            </a:extLst>
          </p:cNvPr>
          <p:cNvSpPr>
            <a:spLocks noGrp="1"/>
          </p:cNvSpPr>
          <p:nvPr>
            <p:ph idx="1"/>
          </p:nvPr>
        </p:nvSpPr>
        <p:spPr>
          <a:xfrm>
            <a:off x="361258" y="1933697"/>
            <a:ext cx="5168900" cy="4050792"/>
          </a:xfrm>
        </p:spPr>
        <p:txBody>
          <a:bodyPr vert="horz" lIns="91440" tIns="45720" rIns="91440" bIns="45720" rtlCol="0" anchor="t">
            <a:normAutofit/>
          </a:bodyPr>
          <a:lstStyle/>
          <a:p>
            <a:r>
              <a:rPr lang="en-US" sz="2800"/>
              <a:t>Features/Functionalities</a:t>
            </a:r>
          </a:p>
          <a:p>
            <a:pPr lvl="1">
              <a:buClr>
                <a:srgbClr val="1085F0"/>
              </a:buClr>
            </a:pPr>
            <a:r>
              <a:rPr lang="en-US" sz="2400"/>
              <a:t>Brief overview of all existing memories</a:t>
            </a:r>
          </a:p>
          <a:p>
            <a:pPr lvl="1">
              <a:buClr>
                <a:srgbClr val="1085F0"/>
              </a:buClr>
            </a:pPr>
            <a:r>
              <a:rPr lang="en-US" sz="2400"/>
              <a:t>Filter memory categories</a:t>
            </a:r>
          </a:p>
          <a:p>
            <a:pPr lvl="1">
              <a:buClr>
                <a:srgbClr val="1085F0"/>
              </a:buClr>
            </a:pPr>
            <a:r>
              <a:rPr lang="en-US" sz="2400"/>
              <a:t>Navigation to other sub screens</a:t>
            </a:r>
          </a:p>
          <a:p>
            <a:pPr>
              <a:buClr>
                <a:srgbClr val="1085F0"/>
              </a:buClr>
            </a:pPr>
            <a:r>
              <a:rPr lang="en-US" sz="2800"/>
              <a:t>Sub screens</a:t>
            </a:r>
          </a:p>
          <a:p>
            <a:pPr lvl="1">
              <a:spcAft>
                <a:spcPts val="0"/>
              </a:spcAft>
              <a:buClr>
                <a:srgbClr val="1085F0"/>
              </a:buClr>
            </a:pPr>
            <a:r>
              <a:rPr lang="en-US" sz="2400"/>
              <a:t>Details </a:t>
            </a:r>
          </a:p>
          <a:p>
            <a:pPr lvl="1">
              <a:spcAft>
                <a:spcPts val="0"/>
              </a:spcAft>
              <a:buClr>
                <a:srgbClr val="1085F0"/>
              </a:buClr>
            </a:pPr>
            <a:r>
              <a:rPr lang="en-US" sz="2400"/>
              <a:t>Help, Settings, Filters</a:t>
            </a:r>
          </a:p>
          <a:p>
            <a:pPr lvl="1">
              <a:spcAft>
                <a:spcPts val="0"/>
              </a:spcAft>
              <a:buClr>
                <a:srgbClr val="1085F0"/>
              </a:buClr>
            </a:pPr>
            <a:r>
              <a:rPr lang="en-US" sz="2400"/>
              <a:t>Contacts, Search, Create </a:t>
            </a:r>
          </a:p>
          <a:p>
            <a:pPr lvl="1">
              <a:spcAft>
                <a:spcPts val="0"/>
              </a:spcAft>
              <a:buClr>
                <a:srgbClr val="1085F0"/>
              </a:buClr>
            </a:pPr>
            <a:endParaRPr lang="en-US" sz="2400"/>
          </a:p>
          <a:p>
            <a:pPr lvl="1">
              <a:buClr>
                <a:srgbClr val="1085F0"/>
              </a:buClr>
            </a:pPr>
            <a:endParaRPr lang="en-US" sz="2400"/>
          </a:p>
        </p:txBody>
      </p:sp>
      <p:sp>
        <p:nvSpPr>
          <p:cNvPr id="4" name="TextBox 1">
            <a:extLst>
              <a:ext uri="{FF2B5EF4-FFF2-40B4-BE49-F238E27FC236}">
                <a16:creationId xmlns:a16="http://schemas.microsoft.com/office/drawing/2014/main" id="{2E11230A-C0A6-4335-BBFD-114B0E636B38}"/>
              </a:ext>
            </a:extLst>
          </p:cNvPr>
          <p:cNvSpPr txBox="1"/>
          <p:nvPr/>
        </p:nvSpPr>
        <p:spPr>
          <a:xfrm>
            <a:off x="79332" y="6394537"/>
            <a:ext cx="28371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ea typeface="+mn-lt"/>
                <a:cs typeface="+mn-lt"/>
              </a:rPr>
              <a:t>Vincent</a:t>
            </a:r>
            <a:endParaRPr lang="en-US"/>
          </a:p>
        </p:txBody>
      </p:sp>
      <p:sp>
        <p:nvSpPr>
          <p:cNvPr id="6" name="Rectangle 5">
            <a:extLst>
              <a:ext uri="{FF2B5EF4-FFF2-40B4-BE49-F238E27FC236}">
                <a16:creationId xmlns:a16="http://schemas.microsoft.com/office/drawing/2014/main" id="{582101EA-B9AF-4623-9E9F-81EF6ABCD2E8}"/>
              </a:ext>
            </a:extLst>
          </p:cNvPr>
          <p:cNvSpPr/>
          <p:nvPr/>
        </p:nvSpPr>
        <p:spPr>
          <a:xfrm>
            <a:off x="5866063" y="4010"/>
            <a:ext cx="6323262" cy="685799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5" name="Picture 6" descr="Graphical user interface, application, chat or text message&#10;&#10;Description automatically generated">
            <a:extLst>
              <a:ext uri="{FF2B5EF4-FFF2-40B4-BE49-F238E27FC236}">
                <a16:creationId xmlns:a16="http://schemas.microsoft.com/office/drawing/2014/main" id="{16B4D5A3-EDED-4048-8DE5-92B06C91C340}"/>
              </a:ext>
            </a:extLst>
          </p:cNvPr>
          <p:cNvPicPr>
            <a:picLocks noChangeAspect="1"/>
          </p:cNvPicPr>
          <p:nvPr/>
        </p:nvPicPr>
        <p:blipFill>
          <a:blip r:embed="rId2"/>
          <a:stretch>
            <a:fillRect/>
          </a:stretch>
        </p:blipFill>
        <p:spPr>
          <a:xfrm>
            <a:off x="6319853" y="1051213"/>
            <a:ext cx="2565655" cy="4686300"/>
          </a:xfrm>
          <a:prstGeom prst="rect">
            <a:avLst/>
          </a:prstGeom>
        </p:spPr>
      </p:pic>
      <p:pic>
        <p:nvPicPr>
          <p:cNvPr id="8" name="Picture 8" descr="Graphical user interface, text, application, chat or text message&#10;&#10;Description automatically generated">
            <a:extLst>
              <a:ext uri="{FF2B5EF4-FFF2-40B4-BE49-F238E27FC236}">
                <a16:creationId xmlns:a16="http://schemas.microsoft.com/office/drawing/2014/main" id="{2EC58CC7-58D7-4F78-B448-958655D57440}"/>
              </a:ext>
            </a:extLst>
          </p:cNvPr>
          <p:cNvPicPr>
            <a:picLocks noChangeAspect="1"/>
          </p:cNvPicPr>
          <p:nvPr/>
        </p:nvPicPr>
        <p:blipFill>
          <a:blip r:embed="rId3"/>
          <a:stretch>
            <a:fillRect/>
          </a:stretch>
        </p:blipFill>
        <p:spPr>
          <a:xfrm>
            <a:off x="9260570" y="1051214"/>
            <a:ext cx="2555084" cy="4643003"/>
          </a:xfrm>
          <a:prstGeom prst="rect">
            <a:avLst/>
          </a:prstGeom>
        </p:spPr>
      </p:pic>
    </p:spTree>
    <p:extLst>
      <p:ext uri="{BB962C8B-B14F-4D97-AF65-F5344CB8AC3E}">
        <p14:creationId xmlns:p14="http://schemas.microsoft.com/office/powerpoint/2010/main" val="4994933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E3808C-D0DB-46B1-84C5-4A2EAD5B3E46}"/>
              </a:ext>
            </a:extLst>
          </p:cNvPr>
          <p:cNvSpPr/>
          <p:nvPr/>
        </p:nvSpPr>
        <p:spPr>
          <a:xfrm>
            <a:off x="-189832" y="4010"/>
            <a:ext cx="6323262" cy="685799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EA772EC7-F7E7-4A64-B71C-96BD1C97A949}"/>
              </a:ext>
            </a:extLst>
          </p:cNvPr>
          <p:cNvSpPr>
            <a:spLocks noGrp="1"/>
          </p:cNvSpPr>
          <p:nvPr>
            <p:ph type="title"/>
          </p:nvPr>
        </p:nvSpPr>
        <p:spPr>
          <a:xfrm>
            <a:off x="6843751" y="172727"/>
            <a:ext cx="4350085" cy="1609344"/>
          </a:xfrm>
        </p:spPr>
        <p:txBody>
          <a:bodyPr>
            <a:normAutofit/>
          </a:bodyPr>
          <a:lstStyle/>
          <a:p>
            <a:r>
              <a:rPr lang="en-US">
                <a:ea typeface="+mj-lt"/>
                <a:cs typeface="+mj-lt"/>
              </a:rPr>
              <a:t>Create Screen</a:t>
            </a:r>
            <a:endParaRPr lang="en-US"/>
          </a:p>
        </p:txBody>
      </p:sp>
      <p:sp>
        <p:nvSpPr>
          <p:cNvPr id="4" name="Content Placeholder 3">
            <a:extLst>
              <a:ext uri="{FF2B5EF4-FFF2-40B4-BE49-F238E27FC236}">
                <a16:creationId xmlns:a16="http://schemas.microsoft.com/office/drawing/2014/main" id="{4C1E2652-4935-47D0-A6EF-6CCC3275AAE5}"/>
              </a:ext>
            </a:extLst>
          </p:cNvPr>
          <p:cNvSpPr>
            <a:spLocks noGrp="1"/>
          </p:cNvSpPr>
          <p:nvPr>
            <p:ph sz="half" idx="1"/>
          </p:nvPr>
        </p:nvSpPr>
        <p:spPr>
          <a:xfrm>
            <a:off x="6751830" y="1558055"/>
            <a:ext cx="4877728" cy="2286680"/>
          </a:xfrm>
        </p:spPr>
        <p:txBody>
          <a:bodyPr vert="horz" lIns="91440" tIns="45720" rIns="91440" bIns="45720" rtlCol="0" anchor="t">
            <a:noAutofit/>
          </a:bodyPr>
          <a:lstStyle/>
          <a:p>
            <a:r>
              <a:rPr lang="en-US" sz="2400"/>
              <a:t>Used for both for editing memories and creating them</a:t>
            </a:r>
          </a:p>
          <a:p>
            <a:r>
              <a:rPr lang="en-US" sz="2400"/>
              <a:t>Layout unique for each unique premade memory template</a:t>
            </a:r>
          </a:p>
          <a:p>
            <a:r>
              <a:rPr lang="en-US" sz="2400"/>
              <a:t>Capable of keeping track of</a:t>
            </a:r>
          </a:p>
        </p:txBody>
      </p:sp>
      <p:sp>
        <p:nvSpPr>
          <p:cNvPr id="6" name="Content Placeholder 3">
            <a:extLst>
              <a:ext uri="{FF2B5EF4-FFF2-40B4-BE49-F238E27FC236}">
                <a16:creationId xmlns:a16="http://schemas.microsoft.com/office/drawing/2014/main" id="{764B4628-9571-4E8E-8284-48165EC33F69}"/>
              </a:ext>
            </a:extLst>
          </p:cNvPr>
          <p:cNvSpPr txBox="1">
            <a:spLocks/>
          </p:cNvSpPr>
          <p:nvPr/>
        </p:nvSpPr>
        <p:spPr>
          <a:xfrm>
            <a:off x="6752802" y="3762120"/>
            <a:ext cx="4877728" cy="2228353"/>
          </a:xfrm>
          <a:prstGeom prst="rect">
            <a:avLst/>
          </a:prstGeom>
        </p:spPr>
        <p:txBody>
          <a:bodyPr vert="horz" lIns="91440" tIns="45720" rIns="91440" bIns="45720" numCol="2" rtlCol="0" anchor="t">
            <a:normAutofit fontScale="92500" lnSpcReduction="10000"/>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0" indent="-182880" algn="l" rtl="0" eaLnBrk="1" latinLnBrk="0" hangingPunct="1">
              <a:lnSpc>
                <a:spcPct val="90000"/>
              </a:lnSpc>
              <a:spcBef>
                <a:spcPts val="400"/>
              </a:spcBef>
              <a:spcAft>
                <a:spcPts val="200"/>
              </a:spcAft>
              <a:buClr>
                <a:schemeClr val="accent1"/>
              </a:buClr>
              <a:buSzPct val="85000"/>
              <a:buFont typeface="Wingdings" panose="05000000000000000000" pitchFamily="2" charset="2"/>
              <a:buChar char="§"/>
            </a:pPr>
            <a:r>
              <a:rPr lang="en-US" sz="2100">
                <a:solidFill>
                  <a:srgbClr val="000000"/>
                </a:solidFill>
                <a:latin typeface="Rockwell"/>
              </a:rPr>
              <a:t>T</a:t>
            </a:r>
            <a:r>
              <a:rPr lang="en-US" sz="2100" kern="1200">
                <a:solidFill>
                  <a:srgbClr val="000000"/>
                </a:solidFill>
                <a:effectLst/>
                <a:latin typeface="Rockwell"/>
              </a:rPr>
              <a:t>itle</a:t>
            </a:r>
          </a:p>
          <a:p>
            <a:pPr marL="457200" indent="-182880" algn="l" rtl="0" eaLnBrk="1" latinLnBrk="0" hangingPunct="1">
              <a:lnSpc>
                <a:spcPct val="90000"/>
              </a:lnSpc>
              <a:spcBef>
                <a:spcPts val="400"/>
              </a:spcBef>
              <a:spcAft>
                <a:spcPts val="200"/>
              </a:spcAft>
              <a:buClr>
                <a:schemeClr val="accent1"/>
              </a:buClr>
              <a:buSzPct val="85000"/>
              <a:buFont typeface="Wingdings" panose="05000000000000000000" pitchFamily="2" charset="2"/>
              <a:buChar char="§"/>
            </a:pPr>
            <a:r>
              <a:rPr lang="en-US" sz="2100" kern="1200">
                <a:solidFill>
                  <a:srgbClr val="000000"/>
                </a:solidFill>
                <a:effectLst/>
                <a:latin typeface="Rockwell"/>
              </a:rPr>
              <a:t>Categories</a:t>
            </a:r>
            <a:endParaRPr lang="en-US" sz="2100">
              <a:effectLst/>
              <a:latin typeface="Rockwell"/>
            </a:endParaRPr>
          </a:p>
          <a:p>
            <a:pPr marL="457200" indent="-182880" algn="l" rtl="0" eaLnBrk="1" latinLnBrk="0" hangingPunct="1">
              <a:lnSpc>
                <a:spcPct val="90000"/>
              </a:lnSpc>
              <a:spcBef>
                <a:spcPts val="400"/>
              </a:spcBef>
              <a:spcAft>
                <a:spcPts val="200"/>
              </a:spcAft>
            </a:pPr>
            <a:r>
              <a:rPr lang="en-US" sz="2100" kern="1200">
                <a:solidFill>
                  <a:srgbClr val="000000"/>
                </a:solidFill>
                <a:effectLst/>
                <a:latin typeface="Rockwell"/>
              </a:rPr>
              <a:t>Files</a:t>
            </a:r>
          </a:p>
          <a:p>
            <a:pPr marL="457200" indent="-182880" algn="l" rtl="0" eaLnBrk="1" latinLnBrk="0" hangingPunct="1">
              <a:lnSpc>
                <a:spcPct val="90000"/>
              </a:lnSpc>
              <a:spcBef>
                <a:spcPts val="400"/>
              </a:spcBef>
              <a:spcAft>
                <a:spcPts val="200"/>
              </a:spcAft>
            </a:pPr>
            <a:r>
              <a:rPr lang="en-US" sz="2100">
                <a:solidFill>
                  <a:srgbClr val="000000"/>
                </a:solidFill>
                <a:latin typeface="Rockwell"/>
              </a:rPr>
              <a:t>Status</a:t>
            </a:r>
          </a:p>
          <a:p>
            <a:pPr marL="457200" indent="-182880" algn="l" rtl="0" eaLnBrk="1" latinLnBrk="0" hangingPunct="1">
              <a:lnSpc>
                <a:spcPct val="90000"/>
              </a:lnSpc>
              <a:spcBef>
                <a:spcPts val="400"/>
              </a:spcBef>
              <a:spcAft>
                <a:spcPts val="200"/>
              </a:spcAft>
            </a:pPr>
            <a:r>
              <a:rPr lang="en-US" sz="2100">
                <a:solidFill>
                  <a:srgbClr val="000000"/>
                </a:solidFill>
                <a:effectLst/>
                <a:latin typeface="Rockwell"/>
              </a:rPr>
              <a:t>Tags</a:t>
            </a:r>
            <a:endParaRPr lang="en-US" sz="2100">
              <a:effectLst/>
              <a:latin typeface="Rockwell"/>
            </a:endParaRPr>
          </a:p>
          <a:p>
            <a:pPr marL="457200" indent="-182880" algn="l" rtl="0" eaLnBrk="1" latinLnBrk="0" hangingPunct="1">
              <a:lnSpc>
                <a:spcPct val="90000"/>
              </a:lnSpc>
              <a:spcBef>
                <a:spcPts val="400"/>
              </a:spcBef>
              <a:spcAft>
                <a:spcPts val="200"/>
              </a:spcAft>
            </a:pPr>
            <a:r>
              <a:rPr lang="en-US" sz="2100" kern="1200">
                <a:solidFill>
                  <a:srgbClr val="000000"/>
                </a:solidFill>
                <a:effectLst/>
                <a:latin typeface="Rockwell"/>
              </a:rPr>
              <a:t>Date and Time</a:t>
            </a:r>
            <a:endParaRPr lang="en-US" sz="2100">
              <a:effectLst/>
              <a:latin typeface="Rockwell"/>
            </a:endParaRPr>
          </a:p>
          <a:p>
            <a:pPr marL="457200">
              <a:spcBef>
                <a:spcPts val="400"/>
              </a:spcBef>
              <a:spcAft>
                <a:spcPts val="200"/>
              </a:spcAft>
            </a:pPr>
            <a:r>
              <a:rPr lang="en-US" sz="2100" kern="1200">
                <a:solidFill>
                  <a:srgbClr val="000000"/>
                </a:solidFill>
                <a:effectLst/>
                <a:latin typeface="Rockwell"/>
              </a:rPr>
              <a:t>Location</a:t>
            </a:r>
            <a:r>
              <a:rPr lang="en-US" sz="2100">
                <a:solidFill>
                  <a:srgbClr val="000000"/>
                </a:solidFill>
                <a:latin typeface="Rockwell"/>
              </a:rPr>
              <a:t> </a:t>
            </a:r>
            <a:endParaRPr lang="en-US" sz="2100" kern="1200">
              <a:solidFill>
                <a:srgbClr val="000000"/>
              </a:solidFill>
              <a:effectLst/>
              <a:latin typeface="Rockwell" panose="02060603020205020403" pitchFamily="18" charset="0"/>
            </a:endParaRPr>
          </a:p>
          <a:p>
            <a:pPr marL="457200" indent="-182880" algn="l" rtl="0" eaLnBrk="1" latinLnBrk="0" hangingPunct="1">
              <a:lnSpc>
                <a:spcPct val="90000"/>
              </a:lnSpc>
              <a:spcBef>
                <a:spcPts val="400"/>
              </a:spcBef>
              <a:spcAft>
                <a:spcPts val="200"/>
              </a:spcAft>
            </a:pPr>
            <a:r>
              <a:rPr lang="en-US" sz="2100" kern="1200">
                <a:solidFill>
                  <a:srgbClr val="000000"/>
                </a:solidFill>
                <a:effectLst/>
                <a:latin typeface="Rockwell"/>
              </a:rPr>
              <a:t>Reminder </a:t>
            </a:r>
            <a:r>
              <a:rPr lang="en-US" sz="2100">
                <a:solidFill>
                  <a:srgbClr val="000000"/>
                </a:solidFill>
                <a:latin typeface="Rockwell"/>
              </a:rPr>
              <a:t>Time</a:t>
            </a:r>
            <a:endParaRPr lang="en-US" sz="2100">
              <a:effectLst/>
              <a:latin typeface="Rockwell"/>
            </a:endParaRPr>
          </a:p>
          <a:p>
            <a:pPr marL="457200" indent="-182880" algn="l" rtl="0" eaLnBrk="1" latinLnBrk="0" hangingPunct="1">
              <a:lnSpc>
                <a:spcPct val="90000"/>
              </a:lnSpc>
              <a:spcBef>
                <a:spcPts val="400"/>
              </a:spcBef>
              <a:spcAft>
                <a:spcPts val="200"/>
              </a:spcAft>
            </a:pPr>
            <a:r>
              <a:rPr lang="en-US" sz="2100" kern="1200">
                <a:solidFill>
                  <a:srgbClr val="000000"/>
                </a:solidFill>
                <a:effectLst/>
                <a:latin typeface="Rockwell"/>
              </a:rPr>
              <a:t>Relevant Contacts</a:t>
            </a:r>
            <a:endParaRPr lang="en-US" sz="2100">
              <a:effectLst/>
              <a:latin typeface="Rockwell"/>
            </a:endParaRPr>
          </a:p>
          <a:p>
            <a:pPr marL="457200">
              <a:spcBef>
                <a:spcPts val="400"/>
              </a:spcBef>
              <a:spcAft>
                <a:spcPts val="200"/>
              </a:spcAft>
            </a:pPr>
            <a:r>
              <a:rPr lang="en-US" sz="2100" kern="1200">
                <a:solidFill>
                  <a:srgbClr val="000000"/>
                </a:solidFill>
                <a:effectLst/>
                <a:latin typeface="Rockwell"/>
              </a:rPr>
              <a:t>Reoccurring</a:t>
            </a:r>
            <a:r>
              <a:rPr lang="en-US" sz="2100">
                <a:solidFill>
                  <a:srgbClr val="000000"/>
                </a:solidFill>
                <a:latin typeface="Rockwell"/>
              </a:rPr>
              <a:t> Event</a:t>
            </a:r>
            <a:endParaRPr lang="en-US" sz="2100" kern="1200">
              <a:solidFill>
                <a:srgbClr val="000000"/>
              </a:solidFill>
              <a:effectLst/>
              <a:latin typeface="Rockwell"/>
            </a:endParaRPr>
          </a:p>
          <a:p>
            <a:pPr marL="457200" indent="-182880" algn="l" rtl="0" eaLnBrk="1" latinLnBrk="0" hangingPunct="1">
              <a:lnSpc>
                <a:spcPct val="90000"/>
              </a:lnSpc>
              <a:spcBef>
                <a:spcPts val="400"/>
              </a:spcBef>
              <a:spcAft>
                <a:spcPts val="200"/>
              </a:spcAft>
            </a:pPr>
            <a:r>
              <a:rPr lang="en-US" sz="2100" kern="1200">
                <a:solidFill>
                  <a:srgbClr val="000000"/>
                </a:solidFill>
                <a:effectLst/>
                <a:latin typeface="Rockwell"/>
              </a:rPr>
              <a:t>Description</a:t>
            </a:r>
          </a:p>
          <a:p>
            <a:pPr marL="457200" indent="-182880" algn="l" rtl="0" eaLnBrk="1" latinLnBrk="0" hangingPunct="1">
              <a:lnSpc>
                <a:spcPct val="90000"/>
              </a:lnSpc>
              <a:spcBef>
                <a:spcPts val="400"/>
              </a:spcBef>
              <a:spcAft>
                <a:spcPts val="200"/>
              </a:spcAft>
            </a:pPr>
            <a:r>
              <a:rPr lang="en-US" sz="2100">
                <a:solidFill>
                  <a:srgbClr val="000000"/>
                </a:solidFill>
                <a:latin typeface="Rockwell"/>
              </a:rPr>
              <a:t>Emoji</a:t>
            </a:r>
            <a:endParaRPr lang="en-US" sz="2100">
              <a:latin typeface="Rockwell"/>
            </a:endParaRPr>
          </a:p>
        </p:txBody>
      </p:sp>
      <p:sp>
        <p:nvSpPr>
          <p:cNvPr id="7" name="TextBox 1">
            <a:extLst>
              <a:ext uri="{FF2B5EF4-FFF2-40B4-BE49-F238E27FC236}">
                <a16:creationId xmlns:a16="http://schemas.microsoft.com/office/drawing/2014/main" id="{2E11230A-C0A6-4335-BBFD-114B0E636B38}"/>
              </a:ext>
            </a:extLst>
          </p:cNvPr>
          <p:cNvSpPr txBox="1"/>
          <p:nvPr/>
        </p:nvSpPr>
        <p:spPr>
          <a:xfrm>
            <a:off x="79332" y="6394537"/>
            <a:ext cx="28371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ea typeface="+mn-lt"/>
                <a:cs typeface="+mn-lt"/>
              </a:rPr>
              <a:t>Ricardo</a:t>
            </a:r>
            <a:endParaRPr lang="en-US"/>
          </a:p>
        </p:txBody>
      </p:sp>
      <p:pic>
        <p:nvPicPr>
          <p:cNvPr id="8" name="Picture 7">
            <a:extLst>
              <a:ext uri="{FF2B5EF4-FFF2-40B4-BE49-F238E27FC236}">
                <a16:creationId xmlns:a16="http://schemas.microsoft.com/office/drawing/2014/main" id="{98DB7EBC-7349-4FCC-AB3A-D2FF68A6C4DA}"/>
              </a:ext>
            </a:extLst>
          </p:cNvPr>
          <p:cNvPicPr>
            <a:picLocks noChangeAspect="1"/>
          </p:cNvPicPr>
          <p:nvPr/>
        </p:nvPicPr>
        <p:blipFill rotWithShape="1">
          <a:blip r:embed="rId3">
            <a:extLst>
              <a:ext uri="{28A0092B-C50C-407E-A947-70E740481C1C}">
                <a14:useLocalDpi xmlns:a14="http://schemas.microsoft.com/office/drawing/2010/main" val="0"/>
              </a:ext>
            </a:extLst>
          </a:blip>
          <a:srcRect l="11445" r="13672"/>
          <a:stretch/>
        </p:blipFill>
        <p:spPr>
          <a:xfrm>
            <a:off x="79331" y="568045"/>
            <a:ext cx="5767553" cy="5630047"/>
          </a:xfrm>
          <a:prstGeom prst="rect">
            <a:avLst/>
          </a:prstGeom>
        </p:spPr>
      </p:pic>
    </p:spTree>
    <p:extLst>
      <p:ext uri="{BB962C8B-B14F-4D97-AF65-F5344CB8AC3E}">
        <p14:creationId xmlns:p14="http://schemas.microsoft.com/office/powerpoint/2010/main" val="28079288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B5AE3B4-3AE1-4DC4-9117-E0343FC6A97A}"/>
              </a:ext>
            </a:extLst>
          </p:cNvPr>
          <p:cNvSpPr/>
          <p:nvPr/>
        </p:nvSpPr>
        <p:spPr>
          <a:xfrm>
            <a:off x="-17576" y="-8482"/>
            <a:ext cx="6323262" cy="685799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82B5F828-6EFF-46EB-BE10-FCA23B42C186}"/>
              </a:ext>
            </a:extLst>
          </p:cNvPr>
          <p:cNvSpPr>
            <a:spLocks noGrp="1"/>
          </p:cNvSpPr>
          <p:nvPr>
            <p:ph type="title"/>
          </p:nvPr>
        </p:nvSpPr>
        <p:spPr>
          <a:xfrm>
            <a:off x="6673188" y="350948"/>
            <a:ext cx="4523874" cy="1221660"/>
          </a:xfrm>
        </p:spPr>
        <p:txBody>
          <a:bodyPr>
            <a:normAutofit/>
          </a:bodyPr>
          <a:lstStyle/>
          <a:p>
            <a:r>
              <a:rPr lang="en-US">
                <a:ea typeface="+mj-lt"/>
                <a:cs typeface="+mj-lt"/>
              </a:rPr>
              <a:t>Contacts Screen</a:t>
            </a:r>
            <a:endParaRPr lang="en-US"/>
          </a:p>
        </p:txBody>
      </p:sp>
      <p:sp>
        <p:nvSpPr>
          <p:cNvPr id="4" name="TextBox 1">
            <a:extLst>
              <a:ext uri="{FF2B5EF4-FFF2-40B4-BE49-F238E27FC236}">
                <a16:creationId xmlns:a16="http://schemas.microsoft.com/office/drawing/2014/main" id="{2E11230A-C0A6-4335-BBFD-114B0E636B38}"/>
              </a:ext>
            </a:extLst>
          </p:cNvPr>
          <p:cNvSpPr txBox="1"/>
          <p:nvPr/>
        </p:nvSpPr>
        <p:spPr>
          <a:xfrm>
            <a:off x="79332" y="6394537"/>
            <a:ext cx="28371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ea typeface="+mn-lt"/>
                <a:cs typeface="+mn-lt"/>
              </a:rPr>
              <a:t>Edwin</a:t>
            </a:r>
            <a:endParaRPr lang="en-US"/>
          </a:p>
        </p:txBody>
      </p:sp>
      <p:pic>
        <p:nvPicPr>
          <p:cNvPr id="9" name="Picture 9" descr="Graphical user interface, text, application, chat or text message&#10;&#10;Description automatically generated">
            <a:extLst>
              <a:ext uri="{FF2B5EF4-FFF2-40B4-BE49-F238E27FC236}">
                <a16:creationId xmlns:a16="http://schemas.microsoft.com/office/drawing/2014/main" id="{D5FD5AA3-4F6C-46B1-A088-043B1C2CE385}"/>
              </a:ext>
            </a:extLst>
          </p:cNvPr>
          <p:cNvPicPr>
            <a:picLocks noChangeAspect="1"/>
          </p:cNvPicPr>
          <p:nvPr/>
        </p:nvPicPr>
        <p:blipFill>
          <a:blip r:embed="rId2"/>
          <a:stretch>
            <a:fillRect/>
          </a:stretch>
        </p:blipFill>
        <p:spPr>
          <a:xfrm>
            <a:off x="9044262" y="668765"/>
            <a:ext cx="2814779" cy="5488034"/>
          </a:xfrm>
          <a:ln>
            <a:solidFill>
              <a:schemeClr val="tx1"/>
            </a:solidFill>
          </a:ln>
        </p:spPr>
      </p:pic>
      <p:sp>
        <p:nvSpPr>
          <p:cNvPr id="16" name="Content Placeholder 3">
            <a:extLst>
              <a:ext uri="{FF2B5EF4-FFF2-40B4-BE49-F238E27FC236}">
                <a16:creationId xmlns:a16="http://schemas.microsoft.com/office/drawing/2014/main" id="{6CA82F63-D779-4DE9-AC2C-CE895E814C8A}"/>
              </a:ext>
            </a:extLst>
          </p:cNvPr>
          <p:cNvSpPr txBox="1">
            <a:spLocks/>
          </p:cNvSpPr>
          <p:nvPr/>
        </p:nvSpPr>
        <p:spPr>
          <a:xfrm>
            <a:off x="6671914" y="1432148"/>
            <a:ext cx="4984675" cy="5111873"/>
          </a:xfrm>
          <a:prstGeom prst="rect">
            <a:avLst/>
          </a:prstGeom>
        </p:spPr>
        <p:txBody>
          <a:bodyPr vert="horz" lIns="91440" tIns="45720" rIns="91440" bIns="45720" rtlCol="0" anchor="t">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285750" indent="-285750">
              <a:lnSpc>
                <a:spcPct val="100000"/>
              </a:lnSpc>
              <a:spcBef>
                <a:spcPts val="0"/>
              </a:spcBef>
              <a:buFont typeface="Wingdings,Sans-Serif" pitchFamily="2" charset="2"/>
            </a:pPr>
            <a:r>
              <a:rPr lang="en-US">
                <a:ea typeface="+mn-lt"/>
                <a:cs typeface="+mn-lt"/>
              </a:rPr>
              <a:t>Create and/or add existing contacts to the application</a:t>
            </a:r>
          </a:p>
          <a:p>
            <a:pPr marL="285750" indent="-285750">
              <a:lnSpc>
                <a:spcPct val="100000"/>
              </a:lnSpc>
              <a:spcBef>
                <a:spcPts val="0"/>
              </a:spcBef>
              <a:buClr>
                <a:srgbClr val="1085F0"/>
              </a:buClr>
              <a:buFont typeface="Wingdings,Sans-Serif" pitchFamily="2" charset="2"/>
            </a:pPr>
            <a:r>
              <a:rPr lang="en-US">
                <a:ea typeface="+mn-lt"/>
                <a:cs typeface="+mn-lt"/>
              </a:rPr>
              <a:t>Stores the following contact information:</a:t>
            </a:r>
          </a:p>
          <a:p>
            <a:pPr marL="742950" lvl="1" indent="-285750">
              <a:lnSpc>
                <a:spcPct val="100000"/>
              </a:lnSpc>
              <a:spcBef>
                <a:spcPts val="0"/>
              </a:spcBef>
              <a:buClr>
                <a:srgbClr val="1085F0"/>
              </a:buClr>
              <a:buFont typeface="Wingdings,Sans-Serif" pitchFamily="2" charset="2"/>
            </a:pPr>
            <a:r>
              <a:rPr lang="en-US" sz="2000">
                <a:ea typeface="+mn-lt"/>
                <a:cs typeface="+mn-lt"/>
              </a:rPr>
              <a:t>Contact Photo</a:t>
            </a:r>
          </a:p>
          <a:p>
            <a:pPr marL="742950" lvl="1" indent="-285750">
              <a:lnSpc>
                <a:spcPct val="100000"/>
              </a:lnSpc>
              <a:spcBef>
                <a:spcPts val="0"/>
              </a:spcBef>
              <a:buClr>
                <a:srgbClr val="1085F0"/>
              </a:buClr>
              <a:buFont typeface="Wingdings,Sans-Serif" pitchFamily="2" charset="2"/>
            </a:pPr>
            <a:r>
              <a:rPr lang="en-US" sz="2000">
                <a:ea typeface="+mn-lt"/>
                <a:cs typeface="+mn-lt"/>
              </a:rPr>
              <a:t>First name, Last name, and Company</a:t>
            </a:r>
          </a:p>
          <a:p>
            <a:pPr marL="742950" lvl="1" indent="-285750">
              <a:lnSpc>
                <a:spcPct val="100000"/>
              </a:lnSpc>
              <a:spcBef>
                <a:spcPts val="0"/>
              </a:spcBef>
              <a:buClr>
                <a:srgbClr val="1085F0"/>
              </a:buClr>
              <a:buFont typeface="Wingdings,Sans-Serif" pitchFamily="2" charset="2"/>
            </a:pPr>
            <a:r>
              <a:rPr lang="en-US" sz="2000">
                <a:ea typeface="+mn-lt"/>
                <a:cs typeface="+mn-lt"/>
              </a:rPr>
              <a:t>Phone Number</a:t>
            </a:r>
          </a:p>
          <a:p>
            <a:pPr marL="742950" lvl="1" indent="-285750">
              <a:lnSpc>
                <a:spcPct val="100000"/>
              </a:lnSpc>
              <a:spcBef>
                <a:spcPts val="0"/>
              </a:spcBef>
              <a:buClr>
                <a:srgbClr val="1085F0"/>
              </a:buClr>
              <a:buFont typeface="Wingdings,Sans-Serif" pitchFamily="2" charset="2"/>
            </a:pPr>
            <a:r>
              <a:rPr lang="en-US" sz="2000">
                <a:ea typeface="+mn-lt"/>
                <a:cs typeface="+mn-lt"/>
              </a:rPr>
              <a:t>Email</a:t>
            </a:r>
          </a:p>
          <a:p>
            <a:pPr marL="742950" lvl="1" indent="-285750">
              <a:lnSpc>
                <a:spcPct val="100000"/>
              </a:lnSpc>
              <a:spcBef>
                <a:spcPts val="0"/>
              </a:spcBef>
              <a:buClr>
                <a:srgbClr val="1085F0"/>
              </a:buClr>
              <a:buFont typeface="Wingdings,Sans-Serif" pitchFamily="2" charset="2"/>
            </a:pPr>
            <a:r>
              <a:rPr lang="en-US" sz="2000">
                <a:ea typeface="+mn-lt"/>
                <a:cs typeface="+mn-lt"/>
              </a:rPr>
              <a:t>Address </a:t>
            </a:r>
          </a:p>
          <a:p>
            <a:pPr marL="742950" lvl="1" indent="-285750">
              <a:lnSpc>
                <a:spcPct val="100000"/>
              </a:lnSpc>
              <a:spcBef>
                <a:spcPts val="0"/>
              </a:spcBef>
              <a:buClr>
                <a:srgbClr val="1085F0"/>
              </a:buClr>
              <a:buFont typeface="Wingdings,Sans-Serif" pitchFamily="2" charset="2"/>
            </a:pPr>
            <a:r>
              <a:rPr lang="en-US" sz="2000">
                <a:ea typeface="+mn-lt"/>
                <a:cs typeface="+mn-lt"/>
              </a:rPr>
              <a:t>Dates</a:t>
            </a:r>
          </a:p>
          <a:p>
            <a:pPr marL="285750" indent="-285750">
              <a:lnSpc>
                <a:spcPct val="100000"/>
              </a:lnSpc>
              <a:spcBef>
                <a:spcPts val="0"/>
              </a:spcBef>
              <a:buClr>
                <a:srgbClr val="1085F0"/>
              </a:buClr>
              <a:buFont typeface="Wingdings,Sans-Serif" pitchFamily="2" charset="2"/>
            </a:pPr>
            <a:r>
              <a:rPr lang="en-US">
                <a:ea typeface="+mn-lt"/>
                <a:cs typeface="+mn-lt"/>
              </a:rPr>
              <a:t>Displays memories attached to the Contact's page</a:t>
            </a:r>
          </a:p>
          <a:p>
            <a:pPr marL="285750" indent="-285750">
              <a:lnSpc>
                <a:spcPct val="100000"/>
              </a:lnSpc>
              <a:spcBef>
                <a:spcPts val="0"/>
              </a:spcBef>
              <a:buClr>
                <a:srgbClr val="1085F0"/>
              </a:buClr>
              <a:buFont typeface="Wingdings,Sans-Serif" pitchFamily="2" charset="2"/>
            </a:pPr>
            <a:r>
              <a:rPr lang="en-US"/>
              <a:t>View More displays Personal information listed above and several memories with a scroll-view</a:t>
            </a:r>
          </a:p>
        </p:txBody>
      </p:sp>
      <p:sp>
        <p:nvSpPr>
          <p:cNvPr id="22" name="Oval 21">
            <a:extLst>
              <a:ext uri="{FF2B5EF4-FFF2-40B4-BE49-F238E27FC236}">
                <a16:creationId xmlns:a16="http://schemas.microsoft.com/office/drawing/2014/main" id="{A4F35246-B224-4E88-A1A2-A4CFFEBA5978}"/>
              </a:ext>
            </a:extLst>
          </p:cNvPr>
          <p:cNvSpPr/>
          <p:nvPr/>
        </p:nvSpPr>
        <p:spPr>
          <a:xfrm>
            <a:off x="11396133" y="6217355"/>
            <a:ext cx="451556" cy="465667"/>
          </a:xfrm>
          <a:prstGeom prst="ellipse">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7" descr="Graphical user interface, text, application&#10;&#10;Description automatically generated">
            <a:extLst>
              <a:ext uri="{FF2B5EF4-FFF2-40B4-BE49-F238E27FC236}">
                <a16:creationId xmlns:a16="http://schemas.microsoft.com/office/drawing/2014/main" id="{3BDBD65B-82EB-4804-A861-BE970E04E46E}"/>
              </a:ext>
            </a:extLst>
          </p:cNvPr>
          <p:cNvPicPr>
            <a:picLocks noGrp="1" noChangeAspect="1"/>
          </p:cNvPicPr>
          <p:nvPr>
            <p:ph idx="1"/>
          </p:nvPr>
        </p:nvPicPr>
        <p:blipFill>
          <a:blip r:embed="rId3"/>
          <a:stretch>
            <a:fillRect/>
          </a:stretch>
        </p:blipFill>
        <p:spPr>
          <a:xfrm>
            <a:off x="1556072" y="303851"/>
            <a:ext cx="3183574" cy="6193137"/>
          </a:xfrm>
        </p:spPr>
      </p:pic>
    </p:spTree>
    <p:extLst>
      <p:ext uri="{BB962C8B-B14F-4D97-AF65-F5344CB8AC3E}">
        <p14:creationId xmlns:p14="http://schemas.microsoft.com/office/powerpoint/2010/main" val="3986064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9E3808C-D0DB-46B1-84C5-4A2EAD5B3E46}"/>
              </a:ext>
            </a:extLst>
          </p:cNvPr>
          <p:cNvSpPr/>
          <p:nvPr/>
        </p:nvSpPr>
        <p:spPr>
          <a:xfrm>
            <a:off x="-189832" y="4010"/>
            <a:ext cx="6323262" cy="685799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EA772EC7-F7E7-4A64-B71C-96BD1C97A949}"/>
              </a:ext>
            </a:extLst>
          </p:cNvPr>
          <p:cNvSpPr>
            <a:spLocks noGrp="1"/>
          </p:cNvSpPr>
          <p:nvPr>
            <p:ph type="title"/>
          </p:nvPr>
        </p:nvSpPr>
        <p:spPr>
          <a:xfrm>
            <a:off x="6637636" y="460038"/>
            <a:ext cx="5361921" cy="1609344"/>
          </a:xfrm>
        </p:spPr>
        <p:txBody>
          <a:bodyPr>
            <a:normAutofit/>
          </a:bodyPr>
          <a:lstStyle/>
          <a:p>
            <a:r>
              <a:rPr lang="en-US">
                <a:ea typeface="+mj-lt"/>
                <a:cs typeface="+mj-lt"/>
              </a:rPr>
              <a:t>Settings screen &amp; help screen</a:t>
            </a:r>
            <a:endParaRPr lang="en-US"/>
          </a:p>
        </p:txBody>
      </p:sp>
      <p:pic>
        <p:nvPicPr>
          <p:cNvPr id="3" name="Picture 7">
            <a:extLst>
              <a:ext uri="{FF2B5EF4-FFF2-40B4-BE49-F238E27FC236}">
                <a16:creationId xmlns:a16="http://schemas.microsoft.com/office/drawing/2014/main" id="{8919F264-9999-45C4-A32A-EEBBAA30E1AD}"/>
              </a:ext>
            </a:extLst>
          </p:cNvPr>
          <p:cNvPicPr>
            <a:picLocks noGrp="1" noChangeAspect="1"/>
          </p:cNvPicPr>
          <p:nvPr>
            <p:ph sz="half" idx="1"/>
          </p:nvPr>
        </p:nvPicPr>
        <p:blipFill>
          <a:blip r:embed="rId3"/>
          <a:stretch>
            <a:fillRect/>
          </a:stretch>
        </p:blipFill>
        <p:spPr>
          <a:xfrm>
            <a:off x="3008940" y="365490"/>
            <a:ext cx="2977674" cy="6000240"/>
          </a:xfrm>
        </p:spPr>
      </p:pic>
      <p:sp>
        <p:nvSpPr>
          <p:cNvPr id="6" name="Content Placeholder 3">
            <a:extLst>
              <a:ext uri="{FF2B5EF4-FFF2-40B4-BE49-F238E27FC236}">
                <a16:creationId xmlns:a16="http://schemas.microsoft.com/office/drawing/2014/main" id="{764B4628-9571-4E8E-8284-48165EC33F69}"/>
              </a:ext>
            </a:extLst>
          </p:cNvPr>
          <p:cNvSpPr txBox="1">
            <a:spLocks/>
          </p:cNvSpPr>
          <p:nvPr/>
        </p:nvSpPr>
        <p:spPr>
          <a:xfrm>
            <a:off x="6846491" y="4199333"/>
            <a:ext cx="4877728" cy="2228353"/>
          </a:xfrm>
          <a:prstGeom prst="rect">
            <a:avLst/>
          </a:prstGeom>
        </p:spPr>
        <p:txBody>
          <a:bodyPr vert="horz" lIns="91440" tIns="45720" rIns="91440" bIns="45720" numCol="2"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457200" indent="-182880" algn="l" rtl="0" eaLnBrk="1" latinLnBrk="0" hangingPunct="1">
              <a:lnSpc>
                <a:spcPct val="90000"/>
              </a:lnSpc>
              <a:spcBef>
                <a:spcPts val="400"/>
              </a:spcBef>
              <a:spcAft>
                <a:spcPts val="200"/>
              </a:spcAft>
              <a:buClr>
                <a:srgbClr val="60AEF5">
                  <a:lumMod val="75000"/>
                </a:srgbClr>
              </a:buClr>
              <a:buSzPct val="85000"/>
              <a:buFont typeface="Wingdings" panose="05000000000000000000" pitchFamily="2" charset="2"/>
              <a:buChar char="§"/>
            </a:pPr>
            <a:endParaRPr lang="en-US" sz="1800"/>
          </a:p>
        </p:txBody>
      </p:sp>
      <p:sp>
        <p:nvSpPr>
          <p:cNvPr id="7" name="TextBox 1">
            <a:extLst>
              <a:ext uri="{FF2B5EF4-FFF2-40B4-BE49-F238E27FC236}">
                <a16:creationId xmlns:a16="http://schemas.microsoft.com/office/drawing/2014/main" id="{2E11230A-C0A6-4335-BBFD-114B0E636B38}"/>
              </a:ext>
            </a:extLst>
          </p:cNvPr>
          <p:cNvSpPr txBox="1"/>
          <p:nvPr/>
        </p:nvSpPr>
        <p:spPr>
          <a:xfrm>
            <a:off x="79332" y="6394537"/>
            <a:ext cx="28371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t>Miguel</a:t>
            </a:r>
          </a:p>
        </p:txBody>
      </p:sp>
      <p:pic>
        <p:nvPicPr>
          <p:cNvPr id="8" name="Picture 8" descr="Graphical user interface, text, application&#10;&#10;Description automatically generated">
            <a:extLst>
              <a:ext uri="{FF2B5EF4-FFF2-40B4-BE49-F238E27FC236}">
                <a16:creationId xmlns:a16="http://schemas.microsoft.com/office/drawing/2014/main" id="{9674618E-A785-4FC6-8739-2BCBED1A431E}"/>
              </a:ext>
            </a:extLst>
          </p:cNvPr>
          <p:cNvPicPr>
            <a:picLocks noChangeAspect="1"/>
          </p:cNvPicPr>
          <p:nvPr/>
        </p:nvPicPr>
        <p:blipFill>
          <a:blip r:embed="rId4"/>
          <a:stretch>
            <a:fillRect/>
          </a:stretch>
        </p:blipFill>
        <p:spPr>
          <a:xfrm>
            <a:off x="3001" y="386993"/>
            <a:ext cx="2905010" cy="5955585"/>
          </a:xfrm>
          <a:prstGeom prst="rect">
            <a:avLst/>
          </a:prstGeom>
        </p:spPr>
      </p:pic>
      <p:sp>
        <p:nvSpPr>
          <p:cNvPr id="4" name="Content Placeholder 3">
            <a:extLst>
              <a:ext uri="{FF2B5EF4-FFF2-40B4-BE49-F238E27FC236}">
                <a16:creationId xmlns:a16="http://schemas.microsoft.com/office/drawing/2014/main" id="{AE117A40-AEF5-4EA7-A0C6-4DE6B7C985A1}"/>
              </a:ext>
            </a:extLst>
          </p:cNvPr>
          <p:cNvSpPr txBox="1">
            <a:spLocks/>
          </p:cNvSpPr>
          <p:nvPr/>
        </p:nvSpPr>
        <p:spPr>
          <a:xfrm>
            <a:off x="6638949" y="2252965"/>
            <a:ext cx="4984675" cy="3894790"/>
          </a:xfrm>
          <a:prstGeom prst="rect">
            <a:avLst/>
          </a:prstGeom>
        </p:spPr>
        <p:txBody>
          <a:bodyPr vert="horz" lIns="91440" tIns="45720" rIns="91440" bIns="45720" rtlCol="0" anchor="t">
            <a:no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285750" indent="-285750">
              <a:lnSpc>
                <a:spcPct val="100000"/>
              </a:lnSpc>
              <a:spcBef>
                <a:spcPts val="0"/>
              </a:spcBef>
              <a:buClr>
                <a:srgbClr val="1085F0"/>
              </a:buClr>
              <a:buFont typeface="Arial,Sans-Serif" pitchFamily="2" charset="2"/>
              <a:buChar char="•"/>
            </a:pPr>
            <a:r>
              <a:rPr lang="en-US" sz="2400">
                <a:ea typeface="+mn-lt"/>
                <a:cs typeface="+mn-lt"/>
              </a:rPr>
              <a:t>Importing Memories</a:t>
            </a:r>
            <a:endParaRPr lang="en-US" sz="2400"/>
          </a:p>
          <a:p>
            <a:pPr marL="285750" indent="-285750">
              <a:lnSpc>
                <a:spcPct val="100000"/>
              </a:lnSpc>
              <a:spcBef>
                <a:spcPts val="0"/>
              </a:spcBef>
              <a:buClr>
                <a:srgbClr val="1085F0"/>
              </a:buClr>
              <a:buFont typeface="Arial,Sans-Serif" pitchFamily="2" charset="2"/>
              <a:buChar char="•"/>
            </a:pPr>
            <a:r>
              <a:rPr lang="en-US" sz="2400">
                <a:ea typeface="+mn-lt"/>
                <a:cs typeface="+mn-lt"/>
              </a:rPr>
              <a:t>Exporting Memories</a:t>
            </a:r>
          </a:p>
          <a:p>
            <a:pPr marL="285750" indent="-285750">
              <a:lnSpc>
                <a:spcPct val="100000"/>
              </a:lnSpc>
              <a:spcBef>
                <a:spcPts val="0"/>
              </a:spcBef>
              <a:buClr>
                <a:srgbClr val="1085F0"/>
              </a:buClr>
              <a:buFont typeface="Arial,Sans-Serif" pitchFamily="2" charset="2"/>
              <a:buChar char="•"/>
            </a:pPr>
            <a:r>
              <a:rPr lang="en-US" sz="2400">
                <a:ea typeface="+mn-lt"/>
                <a:cs typeface="+mn-lt"/>
              </a:rPr>
              <a:t>Create and Edit App Reminders</a:t>
            </a:r>
          </a:p>
          <a:p>
            <a:pPr marL="285750" indent="-285750">
              <a:lnSpc>
                <a:spcPct val="100000"/>
              </a:lnSpc>
              <a:spcBef>
                <a:spcPts val="0"/>
              </a:spcBef>
              <a:buClr>
                <a:srgbClr val="1085F0"/>
              </a:buClr>
              <a:buFont typeface="Arial,Sans-Serif" pitchFamily="2" charset="2"/>
              <a:buChar char="•"/>
            </a:pPr>
            <a:r>
              <a:rPr lang="en-US" sz="2400">
                <a:ea typeface="+mn-lt"/>
                <a:cs typeface="+mn-lt"/>
              </a:rPr>
              <a:t>Creating a Secure Pin</a:t>
            </a:r>
          </a:p>
          <a:p>
            <a:pPr marL="285750" indent="-285750">
              <a:lnSpc>
                <a:spcPct val="100000"/>
              </a:lnSpc>
              <a:spcBef>
                <a:spcPts val="0"/>
              </a:spcBef>
              <a:buClr>
                <a:srgbClr val="1085F0"/>
              </a:buClr>
              <a:buFont typeface="Arial,Sans-Serif" pitchFamily="2" charset="2"/>
              <a:buChar char="•"/>
            </a:pPr>
            <a:r>
              <a:rPr lang="en-US" sz="2400">
                <a:ea typeface="+mn-lt"/>
                <a:cs typeface="+mn-lt"/>
              </a:rPr>
              <a:t>Feedback</a:t>
            </a:r>
          </a:p>
          <a:p>
            <a:pPr marL="285750" indent="-285750">
              <a:lnSpc>
                <a:spcPct val="100000"/>
              </a:lnSpc>
              <a:spcBef>
                <a:spcPts val="0"/>
              </a:spcBef>
              <a:buClr>
                <a:srgbClr val="1085F0"/>
              </a:buClr>
              <a:buFont typeface="Arial,Sans-Serif" pitchFamily="2" charset="2"/>
              <a:buChar char="•"/>
            </a:pPr>
            <a:r>
              <a:rPr lang="en-US" sz="2400">
                <a:ea typeface="+mn-lt"/>
                <a:cs typeface="+mn-lt"/>
              </a:rPr>
              <a:t>Help Screen</a:t>
            </a:r>
          </a:p>
          <a:p>
            <a:pPr marL="285750" indent="-285750">
              <a:lnSpc>
                <a:spcPct val="100000"/>
              </a:lnSpc>
              <a:spcBef>
                <a:spcPts val="0"/>
              </a:spcBef>
              <a:buClr>
                <a:srgbClr val="1085F0"/>
              </a:buClr>
              <a:buFont typeface="Wingdings,Sans-Serif" pitchFamily="2" charset="2"/>
            </a:pPr>
            <a:endParaRPr lang="en-US" sz="1600"/>
          </a:p>
        </p:txBody>
      </p:sp>
    </p:spTree>
    <p:extLst>
      <p:ext uri="{BB962C8B-B14F-4D97-AF65-F5344CB8AC3E}">
        <p14:creationId xmlns:p14="http://schemas.microsoft.com/office/powerpoint/2010/main" val="8741433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F099A-0FA0-4C74-9813-F89ECD9595FC}"/>
              </a:ext>
            </a:extLst>
          </p:cNvPr>
          <p:cNvSpPr>
            <a:spLocks noGrp="1"/>
          </p:cNvSpPr>
          <p:nvPr>
            <p:ph type="title"/>
          </p:nvPr>
        </p:nvSpPr>
        <p:spPr>
          <a:xfrm>
            <a:off x="-1472436" y="872633"/>
            <a:ext cx="10058400" cy="1609344"/>
          </a:xfrm>
        </p:spPr>
        <p:txBody>
          <a:bodyPr>
            <a:normAutofit fontScale="90000"/>
          </a:bodyPr>
          <a:lstStyle/>
          <a:p>
            <a:pPr algn="ctr"/>
            <a:r>
              <a:rPr lang="en-US" sz="6000"/>
              <a:t>SEARCH Screen</a:t>
            </a:r>
            <a:br>
              <a:rPr lang="en-US"/>
            </a:br>
            <a:r>
              <a:rPr lang="en-US" sz="3600"/>
              <a:t>Functions</a:t>
            </a:r>
          </a:p>
          <a:p>
            <a:br>
              <a:rPr lang="en-US"/>
            </a:br>
            <a:endParaRPr lang="en-US"/>
          </a:p>
        </p:txBody>
      </p:sp>
      <p:pic>
        <p:nvPicPr>
          <p:cNvPr id="7" name="Picture 7" descr="Graphical user interface, text, application, chat or text message&#10;&#10;Description automatically generated">
            <a:extLst>
              <a:ext uri="{FF2B5EF4-FFF2-40B4-BE49-F238E27FC236}">
                <a16:creationId xmlns:a16="http://schemas.microsoft.com/office/drawing/2014/main" id="{59ECF1E6-C2CF-4090-B160-DC955F70F658}"/>
              </a:ext>
            </a:extLst>
          </p:cNvPr>
          <p:cNvPicPr>
            <a:picLocks noGrp="1" noChangeAspect="1"/>
          </p:cNvPicPr>
          <p:nvPr>
            <p:ph idx="1"/>
          </p:nvPr>
        </p:nvPicPr>
        <p:blipFill>
          <a:blip r:embed="rId2"/>
          <a:stretch>
            <a:fillRect/>
          </a:stretch>
        </p:blipFill>
        <p:spPr>
          <a:xfrm>
            <a:off x="8350709" y="560999"/>
            <a:ext cx="2541597" cy="5739318"/>
          </a:xfrm>
        </p:spPr>
      </p:pic>
      <p:sp>
        <p:nvSpPr>
          <p:cNvPr id="8" name="TextBox 7">
            <a:extLst>
              <a:ext uri="{FF2B5EF4-FFF2-40B4-BE49-F238E27FC236}">
                <a16:creationId xmlns:a16="http://schemas.microsoft.com/office/drawing/2014/main" id="{A9C2CC96-F729-4C50-AF96-0260775ADE7F}"/>
              </a:ext>
            </a:extLst>
          </p:cNvPr>
          <p:cNvSpPr txBox="1"/>
          <p:nvPr/>
        </p:nvSpPr>
        <p:spPr>
          <a:xfrm>
            <a:off x="1313985" y="2540620"/>
            <a:ext cx="3724352" cy="27853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solidFill>
                  <a:srgbClr val="595959"/>
                </a:solidFill>
                <a:latin typeface="Rockwell"/>
                <a:cs typeface="Arial"/>
              </a:rPr>
              <a:t>Allows the user to search with keywords </a:t>
            </a:r>
            <a:br>
              <a:rPr lang="en-US" sz="2500"/>
            </a:br>
            <a:br>
              <a:rPr lang="en-US" sz="2500"/>
            </a:br>
            <a:br>
              <a:rPr lang="en-US" sz="2500"/>
            </a:br>
            <a:endParaRPr lang="en-US" sz="2500">
              <a:solidFill>
                <a:srgbClr val="595959"/>
              </a:solidFill>
              <a:latin typeface="Rockwell"/>
              <a:cs typeface="Arial"/>
            </a:endParaRPr>
          </a:p>
          <a:p>
            <a:endParaRPr lang="en-US" sz="2500">
              <a:solidFill>
                <a:srgbClr val="595959"/>
              </a:solidFill>
              <a:latin typeface="Rockwell"/>
              <a:cs typeface="Arial"/>
            </a:endParaRPr>
          </a:p>
          <a:p>
            <a:r>
              <a:rPr lang="en-US" sz="2500">
                <a:solidFill>
                  <a:srgbClr val="595959"/>
                </a:solidFill>
                <a:latin typeface="Rockwell"/>
                <a:cs typeface="Arial"/>
              </a:rPr>
              <a:t>Shows the search result</a:t>
            </a:r>
            <a:endParaRPr lang="en-US" sz="2500">
              <a:latin typeface="Rockwell"/>
            </a:endParaRPr>
          </a:p>
        </p:txBody>
      </p:sp>
      <p:cxnSp>
        <p:nvCxnSpPr>
          <p:cNvPr id="9" name="Straight Arrow Connector 8">
            <a:extLst>
              <a:ext uri="{FF2B5EF4-FFF2-40B4-BE49-F238E27FC236}">
                <a16:creationId xmlns:a16="http://schemas.microsoft.com/office/drawing/2014/main" id="{18ABCBE0-5FA6-4F6A-A0D1-8EEDF0C35A91}"/>
              </a:ext>
            </a:extLst>
          </p:cNvPr>
          <p:cNvCxnSpPr/>
          <p:nvPr/>
        </p:nvCxnSpPr>
        <p:spPr>
          <a:xfrm flipV="1">
            <a:off x="4653776" y="1193607"/>
            <a:ext cx="3531431" cy="18153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10E3EC7-47D9-480B-BEB2-6C201408CFAF}"/>
              </a:ext>
            </a:extLst>
          </p:cNvPr>
          <p:cNvCxnSpPr>
            <a:cxnSpLocks/>
          </p:cNvCxnSpPr>
          <p:nvPr/>
        </p:nvCxnSpPr>
        <p:spPr>
          <a:xfrm flipV="1">
            <a:off x="4983826" y="3744067"/>
            <a:ext cx="2887715" cy="111868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2" name="TextBox 1">
            <a:extLst>
              <a:ext uri="{FF2B5EF4-FFF2-40B4-BE49-F238E27FC236}">
                <a16:creationId xmlns:a16="http://schemas.microsoft.com/office/drawing/2014/main" id="{18189CE1-1FC8-41D2-BE9A-49F7D742E7E6}"/>
              </a:ext>
            </a:extLst>
          </p:cNvPr>
          <p:cNvSpPr txBox="1"/>
          <p:nvPr/>
        </p:nvSpPr>
        <p:spPr>
          <a:xfrm>
            <a:off x="79332" y="6394537"/>
            <a:ext cx="28371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ea typeface="+mn-lt"/>
                <a:cs typeface="+mn-lt"/>
              </a:rPr>
              <a:t>Johnathan</a:t>
            </a:r>
            <a:endParaRPr lang="en-US"/>
          </a:p>
        </p:txBody>
      </p:sp>
    </p:spTree>
    <p:extLst>
      <p:ext uri="{BB962C8B-B14F-4D97-AF65-F5344CB8AC3E}">
        <p14:creationId xmlns:p14="http://schemas.microsoft.com/office/powerpoint/2010/main" val="19332715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3729296-92DD-4E38-B369-13A90D0E97C7}"/>
              </a:ext>
            </a:extLst>
          </p:cNvPr>
          <p:cNvPicPr>
            <a:picLocks noGrp="1" noChangeAspect="1"/>
          </p:cNvPicPr>
          <p:nvPr>
            <p:ph idx="1"/>
          </p:nvPr>
        </p:nvPicPr>
        <p:blipFill>
          <a:blip r:embed="rId2"/>
          <a:stretch>
            <a:fillRect/>
          </a:stretch>
        </p:blipFill>
        <p:spPr>
          <a:xfrm>
            <a:off x="7744898" y="165914"/>
            <a:ext cx="3006274" cy="6520406"/>
          </a:xfrm>
        </p:spPr>
      </p:pic>
      <p:sp>
        <p:nvSpPr>
          <p:cNvPr id="5" name="TextBox 4">
            <a:extLst>
              <a:ext uri="{FF2B5EF4-FFF2-40B4-BE49-F238E27FC236}">
                <a16:creationId xmlns:a16="http://schemas.microsoft.com/office/drawing/2014/main" id="{FC6CA2F6-6562-4C58-B98F-FDA5647AA628}"/>
              </a:ext>
            </a:extLst>
          </p:cNvPr>
          <p:cNvSpPr txBox="1"/>
          <p:nvPr/>
        </p:nvSpPr>
        <p:spPr>
          <a:xfrm>
            <a:off x="1351156" y="2261839"/>
            <a:ext cx="3756102" cy="3939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500">
                <a:solidFill>
                  <a:srgbClr val="595959"/>
                </a:solidFill>
                <a:latin typeface="Rockwell"/>
                <a:cs typeface="Arial"/>
              </a:rPr>
              <a:t>The upper screen for searching with keywords</a:t>
            </a:r>
            <a:br>
              <a:rPr lang="en-US" sz="2500"/>
            </a:br>
            <a:endParaRPr lang="en-US" sz="2500">
              <a:solidFill>
                <a:srgbClr val="595959"/>
              </a:solidFill>
              <a:latin typeface="Rockwell"/>
              <a:cs typeface="Arial"/>
            </a:endParaRPr>
          </a:p>
          <a:p>
            <a:endParaRPr lang="en-US" sz="2500">
              <a:solidFill>
                <a:srgbClr val="595959"/>
              </a:solidFill>
              <a:latin typeface="Rockwell"/>
              <a:cs typeface="Arial"/>
            </a:endParaRPr>
          </a:p>
          <a:p>
            <a:r>
              <a:rPr lang="en-US" sz="2500">
                <a:solidFill>
                  <a:srgbClr val="595959"/>
                </a:solidFill>
                <a:latin typeface="Rockwell"/>
                <a:cs typeface="Arial"/>
              </a:rPr>
              <a:t>The lower screen is scrollable to see the results and select one  of them.</a:t>
            </a:r>
            <a:br>
              <a:rPr lang="en-US" sz="2500"/>
            </a:br>
            <a:endParaRPr lang="en-US" sz="2500"/>
          </a:p>
        </p:txBody>
      </p:sp>
      <p:cxnSp>
        <p:nvCxnSpPr>
          <p:cNvPr id="7" name="Straight Arrow Connector 6">
            <a:extLst>
              <a:ext uri="{FF2B5EF4-FFF2-40B4-BE49-F238E27FC236}">
                <a16:creationId xmlns:a16="http://schemas.microsoft.com/office/drawing/2014/main" id="{164DD199-4BDB-4A88-BDE5-7BF52EFF66F3}"/>
              </a:ext>
            </a:extLst>
          </p:cNvPr>
          <p:cNvCxnSpPr/>
          <p:nvPr/>
        </p:nvCxnSpPr>
        <p:spPr>
          <a:xfrm flipV="1">
            <a:off x="4852277" y="1089102"/>
            <a:ext cx="2778874" cy="138244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53AE26EC-F017-4A5D-BF76-641FD3FDEC0A}"/>
              </a:ext>
            </a:extLst>
          </p:cNvPr>
          <p:cNvCxnSpPr/>
          <p:nvPr/>
        </p:nvCxnSpPr>
        <p:spPr>
          <a:xfrm>
            <a:off x="4833692" y="4606537"/>
            <a:ext cx="2704532" cy="836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4F2381D-ECF0-4D67-9C95-7F6E8F5E05B6}"/>
              </a:ext>
            </a:extLst>
          </p:cNvPr>
          <p:cNvSpPr txBox="1">
            <a:spLocks/>
          </p:cNvSpPr>
          <p:nvPr/>
        </p:nvSpPr>
        <p:spPr>
          <a:xfrm>
            <a:off x="-1404197" y="422256"/>
            <a:ext cx="10058400" cy="1979749"/>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pPr algn="ctr"/>
            <a:r>
              <a:rPr lang="en-US" sz="7200"/>
              <a:t>SEARCH Screen</a:t>
            </a:r>
            <a:br>
              <a:rPr lang="en-US"/>
            </a:br>
            <a:r>
              <a:rPr lang="en-US" sz="4700"/>
              <a:t>Actions</a:t>
            </a:r>
          </a:p>
          <a:p>
            <a:br>
              <a:rPr lang="en-US"/>
            </a:br>
            <a:endParaRPr lang="en-US"/>
          </a:p>
        </p:txBody>
      </p:sp>
      <p:sp>
        <p:nvSpPr>
          <p:cNvPr id="8" name="TextBox 1">
            <a:extLst>
              <a:ext uri="{FF2B5EF4-FFF2-40B4-BE49-F238E27FC236}">
                <a16:creationId xmlns:a16="http://schemas.microsoft.com/office/drawing/2014/main" id="{18189CE1-1FC8-41D2-BE9A-49F7D742E7E6}"/>
              </a:ext>
            </a:extLst>
          </p:cNvPr>
          <p:cNvSpPr txBox="1"/>
          <p:nvPr/>
        </p:nvSpPr>
        <p:spPr>
          <a:xfrm>
            <a:off x="79332" y="6394537"/>
            <a:ext cx="28371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ea typeface="+mn-lt"/>
                <a:cs typeface="+mn-lt"/>
              </a:rPr>
              <a:t>Johnathan</a:t>
            </a:r>
            <a:endParaRPr lang="en-US"/>
          </a:p>
        </p:txBody>
      </p:sp>
    </p:spTree>
    <p:extLst>
      <p:ext uri="{BB962C8B-B14F-4D97-AF65-F5344CB8AC3E}">
        <p14:creationId xmlns:p14="http://schemas.microsoft.com/office/powerpoint/2010/main" val="34802738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049A7D3-684C-4C59-A4B6-7B308A6AD3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7B1087B-C592-40E7-B532-60B453A2FE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4AE7447-E8F8-4A0F-9E3D-94842BFF88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85981F80-69EE-4E2B-82A8-47FDFD772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6" name="Oval 15">
              <a:extLst>
                <a:ext uri="{FF2B5EF4-FFF2-40B4-BE49-F238E27FC236}">
                  <a16:creationId xmlns:a16="http://schemas.microsoft.com/office/drawing/2014/main" id="{46CE0473-0B07-47EE-A016-EBD87F2C8C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 name="Oval 16">
              <a:extLst>
                <a:ext uri="{FF2B5EF4-FFF2-40B4-BE49-F238E27FC236}">
                  <a16:creationId xmlns:a16="http://schemas.microsoft.com/office/drawing/2014/main" id="{EDD0D1E4-DFCA-4DF0-9D37-571A5F529F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useBgFill="1">
        <p:nvSpPr>
          <p:cNvPr id="19" name="Rectangle 18">
            <a:extLst>
              <a:ext uri="{FF2B5EF4-FFF2-40B4-BE49-F238E27FC236}">
                <a16:creationId xmlns:a16="http://schemas.microsoft.com/office/drawing/2014/main" id="{EDF3BDB2-0586-430E-811A-74BAFDEE66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Rectangle 20">
            <a:extLst>
              <a:ext uri="{FF2B5EF4-FFF2-40B4-BE49-F238E27FC236}">
                <a16:creationId xmlns:a16="http://schemas.microsoft.com/office/drawing/2014/main" id="{821E305B-0351-4E03-8C1B-F23D3A346E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152" y="928117"/>
            <a:ext cx="66294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3C848660-F9C2-4F86-A218-6AE0FB4CCC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1336" y="1110053"/>
            <a:ext cx="6630506" cy="4580301"/>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C5E840-C301-48B8-A415-98EC1AC43C10}"/>
              </a:ext>
            </a:extLst>
          </p:cNvPr>
          <p:cNvSpPr>
            <a:spLocks noGrp="1"/>
          </p:cNvSpPr>
          <p:nvPr>
            <p:ph type="title"/>
          </p:nvPr>
        </p:nvSpPr>
        <p:spPr>
          <a:xfrm>
            <a:off x="4928017" y="1756156"/>
            <a:ext cx="6057144" cy="3357976"/>
          </a:xfrm>
        </p:spPr>
        <p:txBody>
          <a:bodyPr vert="horz" lIns="91440" tIns="45720" rIns="91440" bIns="45720" rtlCol="0" anchor="ctr">
            <a:normAutofit/>
          </a:bodyPr>
          <a:lstStyle/>
          <a:p>
            <a:pPr>
              <a:lnSpc>
                <a:spcPct val="80000"/>
              </a:lnSpc>
            </a:pPr>
            <a:r>
              <a:rPr lang="en-US" sz="8000" dirty="0">
                <a:blipFill dpi="0" rotWithShape="1">
                  <a:blip r:embed="rId6"/>
                  <a:srcRect/>
                  <a:tile tx="6350" ty="-127000" sx="65000" sy="64000" flip="none" algn="tl"/>
                </a:blipFill>
              </a:rPr>
              <a:t>Demo</a:t>
            </a:r>
          </a:p>
        </p:txBody>
      </p:sp>
      <p:sp>
        <p:nvSpPr>
          <p:cNvPr id="25" name="Rectangle 24">
            <a:extLst>
              <a:ext uri="{FF2B5EF4-FFF2-40B4-BE49-F238E27FC236}">
                <a16:creationId xmlns:a16="http://schemas.microsoft.com/office/drawing/2014/main" id="{5CABD882-B7CE-4433-B509-99205DB70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5152" y="5780565"/>
            <a:ext cx="66294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49F6A645-6137-4F43-8E88-D91CC337D5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85338" y="4460675"/>
            <a:chExt cx="1080904" cy="1080902"/>
          </a:xfrm>
        </p:grpSpPr>
        <p:sp>
          <p:nvSpPr>
            <p:cNvPr id="8" name="Oval 27">
              <a:extLst>
                <a:ext uri="{FF2B5EF4-FFF2-40B4-BE49-F238E27FC236}">
                  <a16:creationId xmlns:a16="http://schemas.microsoft.com/office/drawing/2014/main" id="{3A2C783A-4EEE-481B-815A-A1BB14F44B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6">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28">
              <a:extLst>
                <a:ext uri="{FF2B5EF4-FFF2-40B4-BE49-F238E27FC236}">
                  <a16:creationId xmlns:a16="http://schemas.microsoft.com/office/drawing/2014/main" id="{A0186437-0053-4886-B612-804E4DC903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pic>
        <p:nvPicPr>
          <p:cNvPr id="3" name="Simulator Screen Recording - iPhone 12 - 2021-12-03 at 07.44.44.mp4" descr="Simulator Screen Recording - iPhone 12 - 2021-12-03 at 07.44.44.mp4">
            <a:hlinkClick r:id="" action="ppaction://media"/>
            <a:extLst>
              <a:ext uri="{FF2B5EF4-FFF2-40B4-BE49-F238E27FC236}">
                <a16:creationId xmlns:a16="http://schemas.microsoft.com/office/drawing/2014/main" id="{9ED69885-B3AD-5043-BEF5-798DA2DA4AF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950322" y="470212"/>
            <a:ext cx="2736876" cy="5917575"/>
          </a:xfrm>
          <a:prstGeom prst="rect">
            <a:avLst/>
          </a:prstGeom>
        </p:spPr>
      </p:pic>
      <p:sp>
        <p:nvSpPr>
          <p:cNvPr id="22" name="TextBox 1">
            <a:extLst>
              <a:ext uri="{FF2B5EF4-FFF2-40B4-BE49-F238E27FC236}">
                <a16:creationId xmlns:a16="http://schemas.microsoft.com/office/drawing/2014/main" id="{D162EE83-E594-8F4F-905B-60163244B22A}"/>
              </a:ext>
            </a:extLst>
          </p:cNvPr>
          <p:cNvSpPr txBox="1"/>
          <p:nvPr/>
        </p:nvSpPr>
        <p:spPr>
          <a:xfrm>
            <a:off x="79332" y="6394537"/>
            <a:ext cx="28371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400" b="1">
                <a:ea typeface="+mn-lt"/>
                <a:cs typeface="+mn-lt"/>
              </a:rPr>
              <a:t>Alec</a:t>
            </a:r>
            <a:endParaRPr lang="en-US"/>
          </a:p>
        </p:txBody>
      </p:sp>
    </p:spTree>
    <p:extLst>
      <p:ext uri="{BB962C8B-B14F-4D97-AF65-F5344CB8AC3E}">
        <p14:creationId xmlns:p14="http://schemas.microsoft.com/office/powerpoint/2010/main" val="2140333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7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46C489-7870-4B98-8C2D-F190DF605CC1}"/>
              </a:ext>
            </a:extLst>
          </p:cNvPr>
          <p:cNvSpPr/>
          <p:nvPr/>
        </p:nvSpPr>
        <p:spPr>
          <a:xfrm>
            <a:off x="8198822" y="4010"/>
            <a:ext cx="4035044" cy="685799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CF18AF7F-771E-4991-BB10-C55D432C7468}"/>
              </a:ext>
            </a:extLst>
          </p:cNvPr>
          <p:cNvSpPr>
            <a:spLocks noGrp="1"/>
          </p:cNvSpPr>
          <p:nvPr>
            <p:ph type="title"/>
          </p:nvPr>
        </p:nvSpPr>
        <p:spPr/>
        <p:txBody>
          <a:bodyPr/>
          <a:lstStyle/>
          <a:p>
            <a:r>
              <a:rPr lang="en-US">
                <a:ea typeface="+mj-lt"/>
                <a:cs typeface="+mj-lt"/>
              </a:rPr>
              <a:t>Future Goals</a:t>
            </a:r>
          </a:p>
        </p:txBody>
      </p:sp>
      <p:sp>
        <p:nvSpPr>
          <p:cNvPr id="3" name="Content Placeholder 2">
            <a:extLst>
              <a:ext uri="{FF2B5EF4-FFF2-40B4-BE49-F238E27FC236}">
                <a16:creationId xmlns:a16="http://schemas.microsoft.com/office/drawing/2014/main" id="{98738536-237C-42CB-A4CB-02FE8A402509}"/>
              </a:ext>
            </a:extLst>
          </p:cNvPr>
          <p:cNvSpPr>
            <a:spLocks noGrp="1"/>
          </p:cNvSpPr>
          <p:nvPr>
            <p:ph idx="1"/>
          </p:nvPr>
        </p:nvSpPr>
        <p:spPr>
          <a:xfrm>
            <a:off x="1069848" y="2090181"/>
            <a:ext cx="6666877" cy="4082019"/>
          </a:xfrm>
        </p:spPr>
        <p:txBody>
          <a:bodyPr vert="horz" lIns="91440" tIns="45720" rIns="91440" bIns="45720" rtlCol="0" anchor="t">
            <a:normAutofit/>
          </a:bodyPr>
          <a:lstStyle/>
          <a:p>
            <a:r>
              <a:rPr lang="en-US" sz="2400" b="1" dirty="0"/>
              <a:t> Registration/Sign on</a:t>
            </a:r>
          </a:p>
          <a:p>
            <a:pPr>
              <a:buClr>
                <a:srgbClr val="1085F0"/>
              </a:buClr>
            </a:pPr>
            <a:r>
              <a:rPr lang="en-US" sz="2400" b="1" dirty="0">
                <a:ea typeface="+mn-lt"/>
                <a:cs typeface="+mn-lt"/>
              </a:rPr>
              <a:t>Customization</a:t>
            </a:r>
          </a:p>
          <a:p>
            <a:pPr lvl="1">
              <a:buClr>
                <a:srgbClr val="1085F0"/>
              </a:buClr>
            </a:pPr>
            <a:r>
              <a:rPr lang="en-US" sz="2000">
                <a:ea typeface="+mn-lt"/>
                <a:cs typeface="+mn-lt"/>
              </a:rPr>
              <a:t>Change font, color palette, templates</a:t>
            </a:r>
            <a:endParaRPr lang="en-US" sz="2000"/>
          </a:p>
          <a:p>
            <a:pPr>
              <a:buClr>
                <a:srgbClr val="1085F0"/>
              </a:buClr>
            </a:pPr>
            <a:r>
              <a:rPr lang="en-US" sz="2400" b="1" dirty="0"/>
              <a:t>Caregiver support</a:t>
            </a:r>
          </a:p>
          <a:p>
            <a:pPr lvl="1">
              <a:buClr>
                <a:srgbClr val="1085F0"/>
              </a:buClr>
            </a:pPr>
            <a:r>
              <a:rPr lang="en-US" sz="2000" dirty="0"/>
              <a:t>Caregivers, multiple caregivers, multiple people supported</a:t>
            </a:r>
          </a:p>
          <a:p>
            <a:pPr>
              <a:buClr>
                <a:srgbClr val="1085F0"/>
              </a:buClr>
            </a:pPr>
            <a:r>
              <a:rPr lang="en-US" sz="2400" b="1" dirty="0"/>
              <a:t>Medication Tracker template</a:t>
            </a:r>
          </a:p>
          <a:p>
            <a:pPr>
              <a:buClr>
                <a:srgbClr val="1085F0"/>
              </a:buClr>
            </a:pPr>
            <a:r>
              <a:rPr lang="en-US" sz="2400" b="1" dirty="0"/>
              <a:t>Mobile ads</a:t>
            </a:r>
          </a:p>
          <a:p>
            <a:pPr marL="0" indent="0">
              <a:buClr>
                <a:srgbClr val="1085F0"/>
              </a:buClr>
              <a:buNone/>
            </a:pPr>
            <a:endParaRPr lang="en-US" sz="2400" b="1" dirty="0"/>
          </a:p>
        </p:txBody>
      </p:sp>
      <p:sp>
        <p:nvSpPr>
          <p:cNvPr id="4" name="TextBox 1">
            <a:extLst>
              <a:ext uri="{FF2B5EF4-FFF2-40B4-BE49-F238E27FC236}">
                <a16:creationId xmlns:a16="http://schemas.microsoft.com/office/drawing/2014/main" id="{2E11230A-C0A6-4335-BBFD-114B0E636B38}"/>
              </a:ext>
            </a:extLst>
          </p:cNvPr>
          <p:cNvSpPr txBox="1"/>
          <p:nvPr/>
        </p:nvSpPr>
        <p:spPr>
          <a:xfrm>
            <a:off x="79332" y="6394537"/>
            <a:ext cx="28371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ea typeface="+mn-lt"/>
                <a:cs typeface="+mn-lt"/>
              </a:rPr>
              <a:t>Alexandra</a:t>
            </a:r>
            <a:endParaRPr lang="en-US"/>
          </a:p>
        </p:txBody>
      </p:sp>
      <p:pic>
        <p:nvPicPr>
          <p:cNvPr id="5" name="Picture 5" descr="Icon&#10;&#10;Description automatically generated">
            <a:extLst>
              <a:ext uri="{FF2B5EF4-FFF2-40B4-BE49-F238E27FC236}">
                <a16:creationId xmlns:a16="http://schemas.microsoft.com/office/drawing/2014/main" id="{8464E8DA-4EA7-4B48-89E1-45CE26EC7C8F}"/>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8239777" y="2219770"/>
            <a:ext cx="3952875" cy="2427202"/>
          </a:xfrm>
          <a:prstGeom prst="rect">
            <a:avLst/>
          </a:prstGeom>
        </p:spPr>
      </p:pic>
      <p:sp>
        <p:nvSpPr>
          <p:cNvPr id="9" name="Oval 8">
            <a:extLst>
              <a:ext uri="{FF2B5EF4-FFF2-40B4-BE49-F238E27FC236}">
                <a16:creationId xmlns:a16="http://schemas.microsoft.com/office/drawing/2014/main" id="{B38BA9C4-3F72-40F2-8428-1D60C0CDFB83}"/>
              </a:ext>
            </a:extLst>
          </p:cNvPr>
          <p:cNvSpPr/>
          <p:nvPr/>
        </p:nvSpPr>
        <p:spPr>
          <a:xfrm>
            <a:off x="11396133" y="6217355"/>
            <a:ext cx="451556" cy="465667"/>
          </a:xfrm>
          <a:prstGeom prst="ellipse">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251641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009DD9B-5EE2-4C0D-8B2B-351C8C102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720DB99-7745-4E75-9D96-AAB6D55C53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464119"/>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D68803C4-E159-4360-B7BB-74205C8F78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601952"/>
            <a:ext cx="10222992" cy="1385874"/>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504B0465-3B07-49BF-BEA7-D814762462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2038655"/>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454DD4F3-FC80-44A7-894B-DB35D781EA4C}"/>
              </a:ext>
            </a:extLst>
          </p:cNvPr>
          <p:cNvSpPr>
            <a:spLocks noGrp="1"/>
          </p:cNvSpPr>
          <p:nvPr>
            <p:ph type="title"/>
          </p:nvPr>
        </p:nvSpPr>
        <p:spPr>
          <a:xfrm>
            <a:off x="1069848" y="484632"/>
            <a:ext cx="10058400" cy="1609344"/>
          </a:xfrm>
        </p:spPr>
        <p:txBody>
          <a:bodyPr>
            <a:normAutofit/>
          </a:bodyPr>
          <a:lstStyle/>
          <a:p>
            <a:r>
              <a:rPr lang="en-US">
                <a:latin typeface="Rockwell Condensed"/>
              </a:rPr>
              <a:t>Conclusion </a:t>
            </a:r>
          </a:p>
        </p:txBody>
      </p:sp>
      <p:sp>
        <p:nvSpPr>
          <p:cNvPr id="16" name="Oval 15">
            <a:extLst>
              <a:ext uri="{FF2B5EF4-FFF2-40B4-BE49-F238E27FC236}">
                <a16:creationId xmlns:a16="http://schemas.microsoft.com/office/drawing/2014/main" id="{49B7FFA5-14CB-4A4F-9BCC-CA3AA5D9D2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01725" y="6229681"/>
            <a:ext cx="457200" cy="45720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18" name="Oval 17">
            <a:extLst>
              <a:ext uri="{FF2B5EF4-FFF2-40B4-BE49-F238E27FC236}">
                <a16:creationId xmlns:a16="http://schemas.microsoft.com/office/drawing/2014/main" id="{04E48745-7512-4EC2-9E20-9092D12150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30918" y="6258874"/>
            <a:ext cx="398813" cy="398815"/>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27" name="Content Placeholder 2">
            <a:extLst>
              <a:ext uri="{FF2B5EF4-FFF2-40B4-BE49-F238E27FC236}">
                <a16:creationId xmlns:a16="http://schemas.microsoft.com/office/drawing/2014/main" id="{82D290FA-9ABE-4091-A91C-588274B3AE12}"/>
              </a:ext>
            </a:extLst>
          </p:cNvPr>
          <p:cNvSpPr>
            <a:spLocks noGrp="1"/>
          </p:cNvSpPr>
          <p:nvPr>
            <p:ph idx="1"/>
          </p:nvPr>
        </p:nvSpPr>
        <p:spPr>
          <a:xfrm>
            <a:off x="1069848" y="3139524"/>
            <a:ext cx="5011599" cy="4417147"/>
          </a:xfrm>
        </p:spPr>
        <p:txBody>
          <a:bodyPr vert="horz" lIns="91440" tIns="45720" rIns="91440" bIns="45720" rtlCol="0" anchor="t">
            <a:normAutofit/>
          </a:bodyPr>
          <a:lstStyle/>
          <a:p>
            <a:pPr marL="0" indent="0">
              <a:buClr>
                <a:srgbClr val="1085F0"/>
              </a:buClr>
              <a:buNone/>
            </a:pPr>
            <a:r>
              <a:rPr lang="en-US" sz="2400" b="1">
                <a:ea typeface="+mn-lt"/>
                <a:cs typeface="+mn-lt"/>
              </a:rPr>
              <a:t>What</a:t>
            </a:r>
            <a:r>
              <a:rPr lang="en-US" sz="2400" b="1"/>
              <a:t> we've accomplished</a:t>
            </a:r>
            <a:endParaRPr lang="en-US" sz="2400"/>
          </a:p>
          <a:p>
            <a:pPr lvl="1">
              <a:buClr>
                <a:srgbClr val="1085F0"/>
              </a:buClr>
            </a:pPr>
            <a:r>
              <a:rPr lang="en-US" sz="2400"/>
              <a:t>Refactoring</a:t>
            </a:r>
          </a:p>
          <a:p>
            <a:pPr lvl="1">
              <a:buClr>
                <a:srgbClr val="1085F0"/>
              </a:buClr>
            </a:pPr>
            <a:r>
              <a:rPr lang="en-US" sz="2400"/>
              <a:t>Calendar Integration (Android/iOS)</a:t>
            </a:r>
          </a:p>
          <a:p>
            <a:pPr lvl="1">
              <a:buClr>
                <a:srgbClr val="1085F0"/>
              </a:buClr>
            </a:pPr>
            <a:r>
              <a:rPr lang="en-US" sz="2400"/>
              <a:t>Color Palettes for Color Blindness</a:t>
            </a:r>
          </a:p>
          <a:p>
            <a:pPr lvl="1">
              <a:buClr>
                <a:srgbClr val="1085F0"/>
              </a:buClr>
            </a:pPr>
            <a:r>
              <a:rPr lang="en-US" sz="2400"/>
              <a:t>Fonts to Support Those with Dyslexia</a:t>
            </a:r>
          </a:p>
        </p:txBody>
      </p:sp>
      <p:sp>
        <p:nvSpPr>
          <p:cNvPr id="29" name="TextBox 28">
            <a:extLst>
              <a:ext uri="{FF2B5EF4-FFF2-40B4-BE49-F238E27FC236}">
                <a16:creationId xmlns:a16="http://schemas.microsoft.com/office/drawing/2014/main" id="{E7E62D73-746B-40DC-B40A-76249B9DA6A2}"/>
              </a:ext>
            </a:extLst>
          </p:cNvPr>
          <p:cNvSpPr txBox="1"/>
          <p:nvPr/>
        </p:nvSpPr>
        <p:spPr>
          <a:xfrm>
            <a:off x="79332" y="6394537"/>
            <a:ext cx="2837144" cy="52322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ea typeface="+mn-lt"/>
                <a:cs typeface="+mn-lt"/>
              </a:rPr>
              <a:t>Alexandra</a:t>
            </a:r>
            <a:endParaRPr lang="en-US" sz="1400">
              <a:ea typeface="+mn-lt"/>
              <a:cs typeface="+mn-lt"/>
            </a:endParaRPr>
          </a:p>
          <a:p>
            <a:endParaRPr lang="en-US" sz="1400" b="1"/>
          </a:p>
        </p:txBody>
      </p:sp>
      <p:sp>
        <p:nvSpPr>
          <p:cNvPr id="40" name="Content Placeholder 2">
            <a:extLst>
              <a:ext uri="{FF2B5EF4-FFF2-40B4-BE49-F238E27FC236}">
                <a16:creationId xmlns:a16="http://schemas.microsoft.com/office/drawing/2014/main" id="{A131888A-944D-44B4-9674-5412014B1CC5}"/>
              </a:ext>
            </a:extLst>
          </p:cNvPr>
          <p:cNvSpPr txBox="1">
            <a:spLocks/>
          </p:cNvSpPr>
          <p:nvPr/>
        </p:nvSpPr>
        <p:spPr>
          <a:xfrm>
            <a:off x="6259915" y="3143757"/>
            <a:ext cx="5879432" cy="4417147"/>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Clr>
                <a:srgbClr val="1085F0"/>
              </a:buClr>
              <a:buNone/>
            </a:pPr>
            <a:r>
              <a:rPr lang="en-US" sz="2400" b="1"/>
              <a:t>What's next?</a:t>
            </a:r>
            <a:endParaRPr lang="en-US" sz="2400"/>
          </a:p>
          <a:p>
            <a:pPr lvl="1">
              <a:buClr>
                <a:srgbClr val="1085F0"/>
              </a:buClr>
            </a:pPr>
            <a:r>
              <a:rPr lang="en-US" sz="2400"/>
              <a:t>Customization</a:t>
            </a:r>
          </a:p>
          <a:p>
            <a:pPr lvl="1">
              <a:buClr>
                <a:srgbClr val="1085F0"/>
              </a:buClr>
            </a:pPr>
            <a:r>
              <a:rPr lang="en-US" sz="2400"/>
              <a:t>Mobile Ads</a:t>
            </a:r>
          </a:p>
          <a:p>
            <a:pPr lvl="1">
              <a:buClr>
                <a:srgbClr val="1085F0"/>
              </a:buClr>
            </a:pPr>
            <a:r>
              <a:rPr lang="en-US" sz="2400"/>
              <a:t>Caregivers</a:t>
            </a:r>
          </a:p>
          <a:p>
            <a:pPr lvl="1">
              <a:buClr>
                <a:srgbClr val="1085F0"/>
              </a:buClr>
            </a:pPr>
            <a:r>
              <a:rPr lang="en-US" sz="2400"/>
              <a:t>Medications</a:t>
            </a:r>
          </a:p>
          <a:p>
            <a:pPr lvl="1">
              <a:buClr>
                <a:srgbClr val="1085F0"/>
              </a:buClr>
            </a:pPr>
            <a:r>
              <a:rPr lang="en-US" sz="2400"/>
              <a:t>Release</a:t>
            </a:r>
          </a:p>
          <a:p>
            <a:pPr lvl="1">
              <a:buClr>
                <a:srgbClr val="1085F0"/>
              </a:buClr>
            </a:pPr>
            <a:endParaRPr lang="en-US"/>
          </a:p>
        </p:txBody>
      </p:sp>
      <p:sp>
        <p:nvSpPr>
          <p:cNvPr id="43" name="Content Placeholder 2">
            <a:extLst>
              <a:ext uri="{FF2B5EF4-FFF2-40B4-BE49-F238E27FC236}">
                <a16:creationId xmlns:a16="http://schemas.microsoft.com/office/drawing/2014/main" id="{049BA822-C2CD-433D-9194-E67B64AF5520}"/>
              </a:ext>
            </a:extLst>
          </p:cNvPr>
          <p:cNvSpPr txBox="1">
            <a:spLocks/>
          </p:cNvSpPr>
          <p:nvPr/>
        </p:nvSpPr>
        <p:spPr>
          <a:xfrm>
            <a:off x="1063498" y="2180674"/>
            <a:ext cx="10059849" cy="4427730"/>
          </a:xfrm>
          <a:prstGeom prst="rect">
            <a:avLst/>
          </a:prstGeom>
        </p:spPr>
        <p:txBody>
          <a:bodyPr vert="horz" lIns="91440" tIns="45720" rIns="91440" bIns="45720" rtlCol="0" anchor="t">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pPr marL="0" indent="0">
              <a:buClr>
                <a:srgbClr val="1085F0"/>
              </a:buClr>
              <a:buNone/>
            </a:pPr>
            <a:r>
              <a:rPr lang="en-US" sz="2400" b="1">
                <a:ea typeface="+mn-lt"/>
                <a:cs typeface="+mn-lt"/>
              </a:rPr>
              <a:t>Purpose:</a:t>
            </a:r>
            <a:endParaRPr lang="en-US" sz="2400">
              <a:ea typeface="+mn-lt"/>
              <a:cs typeface="+mn-lt"/>
            </a:endParaRPr>
          </a:p>
          <a:p>
            <a:pPr marL="742950" lvl="1" indent="-285750">
              <a:buClr>
                <a:srgbClr val="1085F0"/>
              </a:buClr>
              <a:buFont typeface="Arial,Sans-Serif" pitchFamily="2" charset="2"/>
              <a:buChar char="•"/>
            </a:pPr>
            <a:r>
              <a:rPr lang="en-US" sz="2400">
                <a:ea typeface="+mn-lt"/>
                <a:cs typeface="+mn-lt"/>
              </a:rPr>
              <a:t>Improve daily lives of those with cognitive impairments</a:t>
            </a:r>
            <a:endParaRPr lang="en-US"/>
          </a:p>
        </p:txBody>
      </p:sp>
      <p:pic>
        <p:nvPicPr>
          <p:cNvPr id="3" name="Picture 3" descr="Icon&#10;&#10;Description automatically generated">
            <a:extLst>
              <a:ext uri="{FF2B5EF4-FFF2-40B4-BE49-F238E27FC236}">
                <a16:creationId xmlns:a16="http://schemas.microsoft.com/office/drawing/2014/main" id="{0FC1315A-BE9C-4C36-9719-AF3054AEE676}"/>
              </a:ext>
            </a:extLst>
          </p:cNvPr>
          <p:cNvPicPr>
            <a:picLocks noChangeAspect="1"/>
          </p:cNvPicPr>
          <p:nvPr/>
        </p:nvPicPr>
        <p:blipFill>
          <a:blip r:embed="rId5"/>
          <a:stretch>
            <a:fillRect/>
          </a:stretch>
        </p:blipFill>
        <p:spPr>
          <a:xfrm>
            <a:off x="8460317" y="3847677"/>
            <a:ext cx="2743200" cy="2824480"/>
          </a:xfrm>
          <a:prstGeom prst="rect">
            <a:avLst/>
          </a:prstGeom>
        </p:spPr>
      </p:pic>
    </p:spTree>
    <p:extLst>
      <p:ext uri="{BB962C8B-B14F-4D97-AF65-F5344CB8AC3E}">
        <p14:creationId xmlns:p14="http://schemas.microsoft.com/office/powerpoint/2010/main" val="32343139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22">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5" name="Group 24">
            <a:extLst>
              <a:ext uri="{FF2B5EF4-FFF2-40B4-BE49-F238E27FC236}">
                <a16:creationId xmlns:a16="http://schemas.microsoft.com/office/drawing/2014/main" id="{E799C3D5-7D55-4046-808C-F290F456D6E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61035" y="1679569"/>
            <a:ext cx="3498864" cy="3498858"/>
            <a:chOff x="1061035" y="1679569"/>
            <a:chExt cx="3498864" cy="3498858"/>
          </a:xfrm>
        </p:grpSpPr>
        <p:sp>
          <p:nvSpPr>
            <p:cNvPr id="26" name="Oval 25">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2">
                <a:duotone>
                  <a:schemeClr val="accent1">
                    <a:shade val="45000"/>
                    <a:satMod val="135000"/>
                  </a:schemeClr>
                  <a:prstClr val="white"/>
                </a:duotone>
                <a:extLst>
                  <a:ext uri="{BEBA8EAE-BF5A-486C-A8C5-ECC9F3942E4B}">
                    <a14:imgProps xmlns:a14="http://schemas.microsoft.com/office/drawing/2010/main">
                      <a14:imgLayer r:embed="rId3">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7" name="Oval 26">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 name="Title 1">
            <a:extLst>
              <a:ext uri="{FF2B5EF4-FFF2-40B4-BE49-F238E27FC236}">
                <a16:creationId xmlns:a16="http://schemas.microsoft.com/office/drawing/2014/main" id="{454DD4F3-FC80-44A7-894B-DB35D781EA4C}"/>
              </a:ext>
            </a:extLst>
          </p:cNvPr>
          <p:cNvSpPr>
            <a:spLocks noGrp="1"/>
          </p:cNvSpPr>
          <p:nvPr>
            <p:ph type="title"/>
          </p:nvPr>
        </p:nvSpPr>
        <p:spPr>
          <a:xfrm>
            <a:off x="1490145" y="2376862"/>
            <a:ext cx="2640646" cy="2104273"/>
          </a:xfrm>
          <a:noFill/>
        </p:spPr>
        <p:txBody>
          <a:bodyPr>
            <a:normAutofit/>
          </a:bodyPr>
          <a:lstStyle/>
          <a:p>
            <a:pPr algn="ctr"/>
            <a:r>
              <a:rPr lang="en-US" sz="3000">
                <a:solidFill>
                  <a:srgbClr val="FFFFFF"/>
                </a:solidFill>
              </a:rPr>
              <a:t>Image Sources</a:t>
            </a:r>
          </a:p>
        </p:txBody>
      </p:sp>
      <p:sp>
        <p:nvSpPr>
          <p:cNvPr id="29" name="Rectangle 28">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4">
              <a:alphaModFix amt="85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ACDF1BC-8276-4F63-A1D5-7F003AD4C530}"/>
              </a:ext>
            </a:extLst>
          </p:cNvPr>
          <p:cNvSpPr>
            <a:spLocks noGrp="1"/>
          </p:cNvSpPr>
          <p:nvPr>
            <p:ph idx="1"/>
          </p:nvPr>
        </p:nvSpPr>
        <p:spPr>
          <a:xfrm>
            <a:off x="6091672" y="725394"/>
            <a:ext cx="5375491" cy="5407212"/>
          </a:xfrm>
        </p:spPr>
        <p:txBody>
          <a:bodyPr vert="horz" lIns="91440" tIns="45720" rIns="91440" bIns="45720" rtlCol="0" anchor="ctr">
            <a:normAutofit/>
          </a:bodyPr>
          <a:lstStyle/>
          <a:p>
            <a:r>
              <a:rPr lang="en-US">
                <a:ea typeface="+mn-lt"/>
                <a:cs typeface="+mn-lt"/>
                <a:hlinkClick r:id="rId6"/>
              </a:rPr>
              <a:t>https://1.bp.blogspot.com/-YIfQT6q8ZM4/Vzyq5z1B8HI/AAAAAAAAAAc/UmWSSMLKtKgtH7CACElUp12zXkrPK5UoACLcB/s1600/image00.png</a:t>
            </a:r>
            <a:endParaRPr lang="en-US">
              <a:ea typeface="+mn-lt"/>
              <a:cs typeface="+mn-lt"/>
            </a:endParaRPr>
          </a:p>
          <a:p>
            <a:pPr>
              <a:buClr>
                <a:srgbClr val="1085F0"/>
              </a:buClr>
            </a:pPr>
            <a:r>
              <a:rPr lang="en-US">
                <a:ea typeface="+mn-lt"/>
                <a:cs typeface="+mn-lt"/>
                <a:hlinkClick r:id="rId7"/>
              </a:rPr>
              <a:t>https://raw.githubusercontent.com/kristerkari/react-native-svg-transformer/HEAD/images/react-native-logo.png</a:t>
            </a:r>
            <a:endParaRPr lang="en-US">
              <a:ea typeface="+mn-lt"/>
              <a:cs typeface="+mn-lt"/>
            </a:endParaRPr>
          </a:p>
          <a:p>
            <a:pPr>
              <a:buClr>
                <a:srgbClr val="1085F0"/>
              </a:buClr>
            </a:pPr>
            <a:r>
              <a:rPr lang="en-US">
                <a:ea typeface="+mn-lt"/>
                <a:cs typeface="+mn-lt"/>
                <a:hlinkClick r:id="rId8"/>
              </a:rPr>
              <a:t>https://miro.medium.com/max/2560/1*MuVcoMPyJcq8G4qf5s3HGQ.png</a:t>
            </a:r>
            <a:endParaRPr lang="en-US">
              <a:ea typeface="+mn-lt"/>
              <a:cs typeface="+mn-lt"/>
            </a:endParaRPr>
          </a:p>
          <a:p>
            <a:pPr>
              <a:buClr>
                <a:srgbClr val="1085F0"/>
              </a:buClr>
            </a:pPr>
            <a:r>
              <a:rPr lang="en-US">
                <a:ea typeface="+mn-lt"/>
                <a:cs typeface="+mn-lt"/>
                <a:hlinkClick r:id="rId9"/>
              </a:rPr>
              <a:t>https://img1.pnghut.com/2/23/2/r7P3sJfQMW/brand-javascript-library-state-management-singlepage-application-text.jpg</a:t>
            </a:r>
          </a:p>
          <a:p>
            <a:pPr>
              <a:buClr>
                <a:srgbClr val="1085F0"/>
              </a:buClr>
            </a:pPr>
            <a:r>
              <a:rPr lang="en-US">
                <a:ea typeface="+mn-lt"/>
                <a:cs typeface="+mn-lt"/>
              </a:rPr>
              <a:t>Thank you We2Link for allowing us to use </a:t>
            </a:r>
            <a:br>
              <a:rPr lang="en-US">
                <a:ea typeface="+mn-lt"/>
                <a:cs typeface="+mn-lt"/>
              </a:rPr>
            </a:br>
            <a:r>
              <a:rPr lang="en-US">
                <a:ea typeface="+mn-lt"/>
                <a:cs typeface="+mn-lt"/>
              </a:rPr>
              <a:t>images of Roger, our Want2Remember fox!</a:t>
            </a:r>
          </a:p>
        </p:txBody>
      </p:sp>
    </p:spTree>
    <p:extLst>
      <p:ext uri="{BB962C8B-B14F-4D97-AF65-F5344CB8AC3E}">
        <p14:creationId xmlns:p14="http://schemas.microsoft.com/office/powerpoint/2010/main" val="2595955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3AF35CD-DA30-4E34-B0F3-32C27766DA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36310" y="0"/>
            <a:ext cx="435568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5397102-0424-4B0B-AEF3-4ACA2D501F00}"/>
              </a:ext>
            </a:extLst>
          </p:cNvPr>
          <p:cNvSpPr>
            <a:spLocks noGrp="1"/>
          </p:cNvSpPr>
          <p:nvPr>
            <p:ph type="title"/>
          </p:nvPr>
        </p:nvSpPr>
        <p:spPr>
          <a:xfrm>
            <a:off x="8156350" y="484632"/>
            <a:ext cx="3544035" cy="1609344"/>
          </a:xfrm>
          <a:ln>
            <a:noFill/>
          </a:ln>
        </p:spPr>
        <p:txBody>
          <a:bodyPr vert="horz" lIns="91440" tIns="45720" rIns="91440" bIns="45720" rtlCol="0" anchor="ctr">
            <a:normAutofit/>
          </a:bodyPr>
          <a:lstStyle/>
          <a:p>
            <a:r>
              <a:rPr lang="en-US" sz="4800"/>
              <a:t>Our Team</a:t>
            </a:r>
            <a:endParaRPr lang="en-US" sz="4800">
              <a:latin typeface="Rockwell Condensed"/>
            </a:endParaRPr>
          </a:p>
        </p:txBody>
      </p:sp>
      <p:grpSp>
        <p:nvGrpSpPr>
          <p:cNvPr id="18" name="Group 17">
            <a:extLst>
              <a:ext uri="{FF2B5EF4-FFF2-40B4-BE49-F238E27FC236}">
                <a16:creationId xmlns:a16="http://schemas.microsoft.com/office/drawing/2014/main" id="{BCFC42DC-2C46-47C4-BC61-530557385D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19" name="Oval 18">
              <a:extLst>
                <a:ext uri="{FF2B5EF4-FFF2-40B4-BE49-F238E27FC236}">
                  <a16:creationId xmlns:a16="http://schemas.microsoft.com/office/drawing/2014/main" id="{54B91A37-AA1F-4966-8ACF-93023547DA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4">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0" name="Oval 19">
              <a:extLst>
                <a:ext uri="{FF2B5EF4-FFF2-40B4-BE49-F238E27FC236}">
                  <a16:creationId xmlns:a16="http://schemas.microsoft.com/office/drawing/2014/main" id="{17B17AC5-0931-432F-9A4A-DDCFAA010A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11" name="Oval 10">
            <a:extLst>
              <a:ext uri="{FF2B5EF4-FFF2-40B4-BE49-F238E27FC236}">
                <a16:creationId xmlns:a16="http://schemas.microsoft.com/office/drawing/2014/main" id="{A4F35246-B224-4E88-A1A2-A4CFFEBA5978}"/>
              </a:ext>
            </a:extLst>
          </p:cNvPr>
          <p:cNvSpPr/>
          <p:nvPr/>
        </p:nvSpPr>
        <p:spPr>
          <a:xfrm>
            <a:off x="11396133" y="6217355"/>
            <a:ext cx="451556" cy="465667"/>
          </a:xfrm>
          <a:prstGeom prst="ellipse">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6" name="Content Placeholder 5">
            <a:extLst>
              <a:ext uri="{FF2B5EF4-FFF2-40B4-BE49-F238E27FC236}">
                <a16:creationId xmlns:a16="http://schemas.microsoft.com/office/drawing/2014/main" id="{28B35AE7-066B-4D28-B3C2-BE8DBD92F51B}"/>
              </a:ext>
            </a:extLst>
          </p:cNvPr>
          <p:cNvGraphicFramePr>
            <a:graphicFrameLocks noGrp="1"/>
          </p:cNvGraphicFramePr>
          <p:nvPr>
            <p:ph idx="1"/>
            <p:extLst>
              <p:ext uri="{D42A27DB-BD31-4B8C-83A1-F6EECF244321}">
                <p14:modId xmlns:p14="http://schemas.microsoft.com/office/powerpoint/2010/main" val="1794505610"/>
              </p:ext>
            </p:extLst>
          </p:nvPr>
        </p:nvGraphicFramePr>
        <p:xfrm>
          <a:off x="917781" y="640080"/>
          <a:ext cx="6314705" cy="5588111"/>
        </p:xfrm>
        <a:graphic>
          <a:graphicData uri="http://schemas.openxmlformats.org/drawingml/2006/table">
            <a:tbl>
              <a:tblPr firstRow="1" bandRow="1">
                <a:tableStyleId>{2D5ABB26-0587-4C30-8999-92F81FD0307C}</a:tableStyleId>
              </a:tblPr>
              <a:tblGrid>
                <a:gridCol w="3089746">
                  <a:extLst>
                    <a:ext uri="{9D8B030D-6E8A-4147-A177-3AD203B41FA5}">
                      <a16:colId xmlns:a16="http://schemas.microsoft.com/office/drawing/2014/main" val="4255417093"/>
                    </a:ext>
                  </a:extLst>
                </a:gridCol>
                <a:gridCol w="3224959">
                  <a:extLst>
                    <a:ext uri="{9D8B030D-6E8A-4147-A177-3AD203B41FA5}">
                      <a16:colId xmlns:a16="http://schemas.microsoft.com/office/drawing/2014/main" val="645159967"/>
                    </a:ext>
                  </a:extLst>
                </a:gridCol>
              </a:tblGrid>
              <a:tr h="394466">
                <a:tc>
                  <a:txBody>
                    <a:bodyPr/>
                    <a:lstStyle/>
                    <a:p>
                      <a:r>
                        <a:rPr lang="en-US" sz="2200"/>
                        <a:t>Antonio Campos</a:t>
                      </a:r>
                    </a:p>
                  </a:txBody>
                  <a:tcPr marL="11388" marR="11388" marT="11388" marB="11388" anchor="ctr"/>
                </a:tc>
                <a:tc>
                  <a:txBody>
                    <a:bodyPr/>
                    <a:lstStyle/>
                    <a:p>
                      <a:r>
                        <a:rPr lang="en-US" sz="2200"/>
                        <a:t>Project Co-Lead</a:t>
                      </a:r>
                    </a:p>
                  </a:txBody>
                  <a:tcPr marL="11388" marR="11388" marT="11388" marB="11388" anchor="ctr"/>
                </a:tc>
                <a:extLst>
                  <a:ext uri="{0D108BD9-81ED-4DB2-BD59-A6C34878D82A}">
                    <a16:rowId xmlns:a16="http://schemas.microsoft.com/office/drawing/2014/main" val="3625468319"/>
                  </a:ext>
                </a:extLst>
              </a:tr>
              <a:tr h="394466">
                <a:tc>
                  <a:txBody>
                    <a:bodyPr/>
                    <a:lstStyle/>
                    <a:p>
                      <a:r>
                        <a:rPr lang="en-US" sz="2200"/>
                        <a:t>Alec Kaczmarek</a:t>
                      </a:r>
                    </a:p>
                  </a:txBody>
                  <a:tcPr marL="11388" marR="11388" marT="11388" marB="11388" anchor="ctr"/>
                </a:tc>
                <a:tc>
                  <a:txBody>
                    <a:bodyPr/>
                    <a:lstStyle/>
                    <a:p>
                      <a:r>
                        <a:rPr lang="en-US" sz="2200"/>
                        <a:t>Project Co-Lead</a:t>
                      </a:r>
                    </a:p>
                  </a:txBody>
                  <a:tcPr marL="11388" marR="11388" marT="11388" marB="11388" anchor="ctr"/>
                </a:tc>
                <a:extLst>
                  <a:ext uri="{0D108BD9-81ED-4DB2-BD59-A6C34878D82A}">
                    <a16:rowId xmlns:a16="http://schemas.microsoft.com/office/drawing/2014/main" val="1207678586"/>
                  </a:ext>
                </a:extLst>
              </a:tr>
              <a:tr h="394466">
                <a:tc>
                  <a:txBody>
                    <a:bodyPr/>
                    <a:lstStyle/>
                    <a:p>
                      <a:r>
                        <a:rPr lang="en-US" sz="2200"/>
                        <a:t>Amy Guttman</a:t>
                      </a:r>
                    </a:p>
                  </a:txBody>
                  <a:tcPr marL="11388" marR="11388" marT="11388" marB="11388" anchor="ctr"/>
                </a:tc>
                <a:tc>
                  <a:txBody>
                    <a:bodyPr/>
                    <a:lstStyle/>
                    <a:p>
                      <a:r>
                        <a:rPr lang="en-US" sz="2200"/>
                        <a:t>Documentation Co-Lead</a:t>
                      </a:r>
                    </a:p>
                  </a:txBody>
                  <a:tcPr marL="11388" marR="11388" marT="11388" marB="11388" anchor="ctr"/>
                </a:tc>
                <a:extLst>
                  <a:ext uri="{0D108BD9-81ED-4DB2-BD59-A6C34878D82A}">
                    <a16:rowId xmlns:a16="http://schemas.microsoft.com/office/drawing/2014/main" val="1807989616"/>
                  </a:ext>
                </a:extLst>
              </a:tr>
              <a:tr h="394466">
                <a:tc>
                  <a:txBody>
                    <a:bodyPr/>
                    <a:lstStyle/>
                    <a:p>
                      <a:r>
                        <a:rPr lang="en-US" sz="2200"/>
                        <a:t>Alexandra Strong</a:t>
                      </a:r>
                    </a:p>
                  </a:txBody>
                  <a:tcPr marL="11388" marR="11388" marT="11388" marB="11388" anchor="ctr"/>
                </a:tc>
                <a:tc>
                  <a:txBody>
                    <a:bodyPr/>
                    <a:lstStyle/>
                    <a:p>
                      <a:r>
                        <a:rPr lang="en-US" sz="2200"/>
                        <a:t>Documentation Co-Lead</a:t>
                      </a:r>
                    </a:p>
                  </a:txBody>
                  <a:tcPr marL="11388" marR="11388" marT="11388" marB="11388" anchor="ctr"/>
                </a:tc>
                <a:extLst>
                  <a:ext uri="{0D108BD9-81ED-4DB2-BD59-A6C34878D82A}">
                    <a16:rowId xmlns:a16="http://schemas.microsoft.com/office/drawing/2014/main" val="204364594"/>
                  </a:ext>
                </a:extLst>
              </a:tr>
              <a:tr h="394466">
                <a:tc>
                  <a:txBody>
                    <a:bodyPr/>
                    <a:lstStyle/>
                    <a:p>
                      <a:r>
                        <a:rPr lang="en-US" sz="2200"/>
                        <a:t>Vincent Li</a:t>
                      </a:r>
                    </a:p>
                  </a:txBody>
                  <a:tcPr marL="11388" marR="11388" marT="11388" marB="11388" anchor="ctr"/>
                </a:tc>
                <a:tc>
                  <a:txBody>
                    <a:bodyPr/>
                    <a:lstStyle/>
                    <a:p>
                      <a:r>
                        <a:rPr lang="en-US" sz="2200"/>
                        <a:t>Engineer</a:t>
                      </a:r>
                    </a:p>
                  </a:txBody>
                  <a:tcPr marL="11388" marR="11388" marT="11388" marB="11388" anchor="ctr"/>
                </a:tc>
                <a:extLst>
                  <a:ext uri="{0D108BD9-81ED-4DB2-BD59-A6C34878D82A}">
                    <a16:rowId xmlns:a16="http://schemas.microsoft.com/office/drawing/2014/main" val="2197101093"/>
                  </a:ext>
                </a:extLst>
              </a:tr>
              <a:tr h="394466">
                <a:tc>
                  <a:txBody>
                    <a:bodyPr/>
                    <a:lstStyle/>
                    <a:p>
                      <a:r>
                        <a:rPr lang="en-US" sz="2200" err="1"/>
                        <a:t>Saiyang</a:t>
                      </a:r>
                      <a:r>
                        <a:rPr lang="en-US" sz="2200"/>
                        <a:t> Liu</a:t>
                      </a:r>
                    </a:p>
                  </a:txBody>
                  <a:tcPr marL="11388" marR="11388" marT="11388" marB="11388" anchor="ctr"/>
                </a:tc>
                <a:tc>
                  <a:txBody>
                    <a:bodyPr/>
                    <a:lstStyle/>
                    <a:p>
                      <a:r>
                        <a:rPr lang="en-US" sz="2200"/>
                        <a:t>Engineer</a:t>
                      </a:r>
                    </a:p>
                  </a:txBody>
                  <a:tcPr marL="11388" marR="11388" marT="11388" marB="11388" anchor="ctr"/>
                </a:tc>
                <a:extLst>
                  <a:ext uri="{0D108BD9-81ED-4DB2-BD59-A6C34878D82A}">
                    <a16:rowId xmlns:a16="http://schemas.microsoft.com/office/drawing/2014/main" val="2194753099"/>
                  </a:ext>
                </a:extLst>
              </a:tr>
              <a:tr h="394466">
                <a:tc>
                  <a:txBody>
                    <a:bodyPr/>
                    <a:lstStyle/>
                    <a:p>
                      <a:r>
                        <a:rPr lang="en-US" sz="2200"/>
                        <a:t>Ricardo Marroquin</a:t>
                      </a:r>
                    </a:p>
                  </a:txBody>
                  <a:tcPr marL="11388" marR="11388" marT="11388" marB="11388" anchor="ctr"/>
                </a:tc>
                <a:tc>
                  <a:txBody>
                    <a:bodyPr/>
                    <a:lstStyle/>
                    <a:p>
                      <a:r>
                        <a:rPr lang="en-US" sz="2200"/>
                        <a:t>Engineer</a:t>
                      </a:r>
                    </a:p>
                  </a:txBody>
                  <a:tcPr marL="11388" marR="11388" marT="11388" marB="11388" anchor="ctr"/>
                </a:tc>
                <a:extLst>
                  <a:ext uri="{0D108BD9-81ED-4DB2-BD59-A6C34878D82A}">
                    <a16:rowId xmlns:a16="http://schemas.microsoft.com/office/drawing/2014/main" val="3038137828"/>
                  </a:ext>
                </a:extLst>
              </a:tr>
              <a:tr h="394466">
                <a:tc>
                  <a:txBody>
                    <a:bodyPr/>
                    <a:lstStyle/>
                    <a:p>
                      <a:r>
                        <a:rPr lang="en-US" sz="2200"/>
                        <a:t>Miguel </a:t>
                      </a:r>
                      <a:r>
                        <a:rPr lang="en-US" sz="2200" err="1"/>
                        <a:t>Nonoal</a:t>
                      </a:r>
                      <a:r>
                        <a:rPr lang="en-US" sz="2200"/>
                        <a:t>-Garcia</a:t>
                      </a:r>
                    </a:p>
                  </a:txBody>
                  <a:tcPr marL="11388" marR="11388" marT="11388" marB="11388" anchor="ctr"/>
                </a:tc>
                <a:tc>
                  <a:txBody>
                    <a:bodyPr/>
                    <a:lstStyle/>
                    <a:p>
                      <a:r>
                        <a:rPr lang="en-US" sz="2200"/>
                        <a:t>Engineer</a:t>
                      </a:r>
                    </a:p>
                  </a:txBody>
                  <a:tcPr marL="11388" marR="11388" marT="11388" marB="11388" anchor="ctr"/>
                </a:tc>
                <a:extLst>
                  <a:ext uri="{0D108BD9-81ED-4DB2-BD59-A6C34878D82A}">
                    <a16:rowId xmlns:a16="http://schemas.microsoft.com/office/drawing/2014/main" val="1440846169"/>
                  </a:ext>
                </a:extLst>
              </a:tr>
              <a:tr h="394466">
                <a:tc>
                  <a:txBody>
                    <a:bodyPr/>
                    <a:lstStyle/>
                    <a:p>
                      <a:r>
                        <a:rPr lang="en-US" sz="2200"/>
                        <a:t>Jonathan Sum</a:t>
                      </a:r>
                    </a:p>
                  </a:txBody>
                  <a:tcPr marL="11388" marR="11388" marT="11388" marB="11388" anchor="ctr"/>
                </a:tc>
                <a:tc>
                  <a:txBody>
                    <a:bodyPr/>
                    <a:lstStyle/>
                    <a:p>
                      <a:r>
                        <a:rPr lang="en-US" sz="2200"/>
                        <a:t>Engineer</a:t>
                      </a:r>
                    </a:p>
                  </a:txBody>
                  <a:tcPr marL="11388" marR="11388" marT="11388" marB="11388" anchor="ctr"/>
                </a:tc>
                <a:extLst>
                  <a:ext uri="{0D108BD9-81ED-4DB2-BD59-A6C34878D82A}">
                    <a16:rowId xmlns:a16="http://schemas.microsoft.com/office/drawing/2014/main" val="3771390035"/>
                  </a:ext>
                </a:extLst>
              </a:tr>
              <a:tr h="394466">
                <a:tc>
                  <a:txBody>
                    <a:bodyPr/>
                    <a:lstStyle/>
                    <a:p>
                      <a:r>
                        <a:rPr lang="en-US" sz="2200"/>
                        <a:t>Edwin Zapata Minero</a:t>
                      </a:r>
                    </a:p>
                  </a:txBody>
                  <a:tcPr marL="11388" marR="11388" marT="11388" marB="11388" anchor="ctr"/>
                </a:tc>
                <a:tc>
                  <a:txBody>
                    <a:bodyPr/>
                    <a:lstStyle/>
                    <a:p>
                      <a:pPr lvl="0">
                        <a:buNone/>
                      </a:pPr>
                      <a:r>
                        <a:rPr lang="en-US" sz="2200"/>
                        <a:t>Engineer</a:t>
                      </a:r>
                    </a:p>
                  </a:txBody>
                  <a:tcPr marL="11388" marR="11388" marT="11388" marB="11388" anchor="ctr"/>
                </a:tc>
                <a:extLst>
                  <a:ext uri="{0D108BD9-81ED-4DB2-BD59-A6C34878D82A}">
                    <a16:rowId xmlns:a16="http://schemas.microsoft.com/office/drawing/2014/main" val="1627671259"/>
                  </a:ext>
                </a:extLst>
              </a:tr>
              <a:tr h="460056">
                <a:tc>
                  <a:txBody>
                    <a:bodyPr/>
                    <a:lstStyle/>
                    <a:p>
                      <a:pPr lvl="0">
                        <a:buNone/>
                      </a:pPr>
                      <a:endParaRPr lang="en-US" sz="2200"/>
                    </a:p>
                  </a:txBody>
                  <a:tcPr marL="11386" marR="11386" marT="11386" marB="11386"/>
                </a:tc>
                <a:tc>
                  <a:txBody>
                    <a:bodyPr/>
                    <a:lstStyle/>
                    <a:p>
                      <a:pPr lvl="0">
                        <a:buNone/>
                      </a:pPr>
                      <a:endParaRPr lang="en-US" sz="2200"/>
                    </a:p>
                  </a:txBody>
                  <a:tcPr marL="11386" marR="11386" marT="11386" marB="11386"/>
                </a:tc>
                <a:extLst>
                  <a:ext uri="{0D108BD9-81ED-4DB2-BD59-A6C34878D82A}">
                    <a16:rowId xmlns:a16="http://schemas.microsoft.com/office/drawing/2014/main" val="3382251668"/>
                  </a:ext>
                </a:extLst>
              </a:tr>
              <a:tr h="394463">
                <a:tc>
                  <a:txBody>
                    <a:bodyPr/>
                    <a:lstStyle/>
                    <a:p>
                      <a:pPr lvl="0">
                        <a:buNone/>
                      </a:pPr>
                      <a:r>
                        <a:rPr lang="en-US" sz="2200">
                          <a:solidFill>
                            <a:schemeClr val="accent5"/>
                          </a:solidFill>
                        </a:rPr>
                        <a:t>Zilong Ye</a:t>
                      </a:r>
                    </a:p>
                  </a:txBody>
                  <a:tcPr marL="11386" marR="11386" marT="11386" marB="11386"/>
                </a:tc>
                <a:tc>
                  <a:txBody>
                    <a:bodyPr/>
                    <a:lstStyle/>
                    <a:p>
                      <a:pPr lvl="0">
                        <a:buNone/>
                      </a:pPr>
                      <a:r>
                        <a:rPr lang="en-US" sz="2200">
                          <a:solidFill>
                            <a:schemeClr val="accent5"/>
                          </a:solidFill>
                        </a:rPr>
                        <a:t>Faculty Advisor</a:t>
                      </a:r>
                    </a:p>
                  </a:txBody>
                  <a:tcPr marL="11386" marR="11386" marT="11386" marB="11386"/>
                </a:tc>
                <a:extLst>
                  <a:ext uri="{0D108BD9-81ED-4DB2-BD59-A6C34878D82A}">
                    <a16:rowId xmlns:a16="http://schemas.microsoft.com/office/drawing/2014/main" val="4011149951"/>
                  </a:ext>
                </a:extLst>
              </a:tr>
              <a:tr h="394466">
                <a:tc>
                  <a:txBody>
                    <a:bodyPr/>
                    <a:lstStyle/>
                    <a:p>
                      <a:r>
                        <a:rPr lang="en-US" sz="2200">
                          <a:solidFill>
                            <a:schemeClr val="accent5"/>
                          </a:solidFill>
                        </a:rPr>
                        <a:t>Kevin Benavente</a:t>
                      </a:r>
                    </a:p>
                  </a:txBody>
                  <a:tcPr marL="11388" marR="11388" marT="11388" marB="11388" anchor="ctr"/>
                </a:tc>
                <a:tc>
                  <a:txBody>
                    <a:bodyPr/>
                    <a:lstStyle/>
                    <a:p>
                      <a:r>
                        <a:rPr lang="en-US" sz="2200">
                          <a:solidFill>
                            <a:schemeClr val="accent5"/>
                          </a:solidFill>
                        </a:rPr>
                        <a:t>We2Link Liaison</a:t>
                      </a:r>
                    </a:p>
                  </a:txBody>
                  <a:tcPr marL="11388" marR="11388" marT="11388" marB="11388" anchor="ctr"/>
                </a:tc>
                <a:extLst>
                  <a:ext uri="{0D108BD9-81ED-4DB2-BD59-A6C34878D82A}">
                    <a16:rowId xmlns:a16="http://schemas.microsoft.com/office/drawing/2014/main" val="3337505639"/>
                  </a:ext>
                </a:extLst>
              </a:tr>
              <a:tr h="394466">
                <a:tc>
                  <a:txBody>
                    <a:bodyPr/>
                    <a:lstStyle/>
                    <a:p>
                      <a:r>
                        <a:rPr lang="en-US" sz="2200">
                          <a:solidFill>
                            <a:schemeClr val="accent5"/>
                          </a:solidFill>
                        </a:rPr>
                        <a:t>Michael Malone</a:t>
                      </a:r>
                    </a:p>
                  </a:txBody>
                  <a:tcPr marL="11388" marR="11388" marT="11388" marB="11388" anchor="ctr"/>
                </a:tc>
                <a:tc>
                  <a:txBody>
                    <a:bodyPr/>
                    <a:lstStyle/>
                    <a:p>
                      <a:r>
                        <a:rPr lang="en-US" sz="2200">
                          <a:solidFill>
                            <a:schemeClr val="accent5"/>
                          </a:solidFill>
                        </a:rPr>
                        <a:t>We2Link CEO</a:t>
                      </a:r>
                    </a:p>
                  </a:txBody>
                  <a:tcPr marL="11388" marR="11388" marT="11388" marB="11388" anchor="ctr"/>
                </a:tc>
                <a:extLst>
                  <a:ext uri="{0D108BD9-81ED-4DB2-BD59-A6C34878D82A}">
                    <a16:rowId xmlns:a16="http://schemas.microsoft.com/office/drawing/2014/main" val="192979148"/>
                  </a:ext>
                </a:extLst>
              </a:tr>
            </a:tbl>
          </a:graphicData>
        </a:graphic>
      </p:graphicFrame>
      <p:sp>
        <p:nvSpPr>
          <p:cNvPr id="14" name="TextBox 1">
            <a:extLst>
              <a:ext uri="{FF2B5EF4-FFF2-40B4-BE49-F238E27FC236}">
                <a16:creationId xmlns:a16="http://schemas.microsoft.com/office/drawing/2014/main" id="{83C57240-4F5F-4102-A5E8-63E921C91244}"/>
              </a:ext>
            </a:extLst>
          </p:cNvPr>
          <p:cNvSpPr txBox="1"/>
          <p:nvPr/>
        </p:nvSpPr>
        <p:spPr>
          <a:xfrm>
            <a:off x="79332" y="6394537"/>
            <a:ext cx="28371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ea typeface="+mn-lt"/>
                <a:cs typeface="+mn-lt"/>
              </a:rPr>
              <a:t>Amy</a:t>
            </a:r>
            <a:endParaRPr lang="en-US"/>
          </a:p>
        </p:txBody>
      </p:sp>
      <p:pic>
        <p:nvPicPr>
          <p:cNvPr id="3" name="Picture 3" descr="Icon&#10;&#10;Description automatically generated">
            <a:extLst>
              <a:ext uri="{FF2B5EF4-FFF2-40B4-BE49-F238E27FC236}">
                <a16:creationId xmlns:a16="http://schemas.microsoft.com/office/drawing/2014/main" id="{6FDD4735-52CB-4B8A-9FF6-44C6B4D54B61}"/>
              </a:ext>
            </a:extLst>
          </p:cNvPr>
          <p:cNvPicPr>
            <a:picLocks noChangeAspect="1"/>
          </p:cNvPicPr>
          <p:nvPr/>
        </p:nvPicPr>
        <p:blipFill>
          <a:blip r:embed="rId5"/>
          <a:stretch>
            <a:fillRect/>
          </a:stretch>
        </p:blipFill>
        <p:spPr>
          <a:xfrm flipH="1">
            <a:off x="8705850" y="2408192"/>
            <a:ext cx="2622550" cy="2687199"/>
          </a:xfrm>
          <a:prstGeom prst="rect">
            <a:avLst/>
          </a:prstGeom>
        </p:spPr>
      </p:pic>
    </p:spTree>
    <p:extLst>
      <p:ext uri="{BB962C8B-B14F-4D97-AF65-F5344CB8AC3E}">
        <p14:creationId xmlns:p14="http://schemas.microsoft.com/office/powerpoint/2010/main" val="2973274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C7FF924-8DA0-4BE9-8C7E-095B0EC13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6502" y="0"/>
            <a:ext cx="6125497" cy="6857999"/>
          </a:xfrm>
          <a:prstGeom prst="rect">
            <a:avLst/>
          </a:prstGeom>
          <a:blipFill dpi="0" rotWithShape="1">
            <a:blip r:embed="rId3">
              <a:alphaModFix amt="60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7B6A338-C465-4B1F-B931-8B0514E59140}"/>
              </a:ext>
            </a:extLst>
          </p:cNvPr>
          <p:cNvSpPr>
            <a:spLocks noGrp="1"/>
          </p:cNvSpPr>
          <p:nvPr>
            <p:ph type="title"/>
          </p:nvPr>
        </p:nvSpPr>
        <p:spPr>
          <a:xfrm>
            <a:off x="6180667" y="-23368"/>
            <a:ext cx="5299586" cy="1609344"/>
          </a:xfrm>
          <a:ln>
            <a:noFill/>
          </a:ln>
        </p:spPr>
        <p:txBody>
          <a:bodyPr>
            <a:normAutofit/>
          </a:bodyPr>
          <a:lstStyle/>
          <a:p>
            <a:r>
              <a:rPr lang="en-US" sz="4800"/>
              <a:t>Purpose</a:t>
            </a:r>
          </a:p>
        </p:txBody>
      </p:sp>
      <p:pic>
        <p:nvPicPr>
          <p:cNvPr id="9" name="Picture 9" descr="Icon&#10;&#10;Description automatically generated">
            <a:extLst>
              <a:ext uri="{FF2B5EF4-FFF2-40B4-BE49-F238E27FC236}">
                <a16:creationId xmlns:a16="http://schemas.microsoft.com/office/drawing/2014/main" id="{2EF2524A-0ED0-4B3A-A13D-1850F69E7A3B}"/>
              </a:ext>
            </a:extLst>
          </p:cNvPr>
          <p:cNvPicPr>
            <a:picLocks noChangeAspect="1"/>
          </p:cNvPicPr>
          <p:nvPr/>
        </p:nvPicPr>
        <p:blipFill>
          <a:blip r:embed="rId5"/>
          <a:stretch>
            <a:fillRect/>
          </a:stretch>
        </p:blipFill>
        <p:spPr>
          <a:xfrm>
            <a:off x="1167632" y="1586584"/>
            <a:ext cx="3515003" cy="3695093"/>
          </a:xfrm>
          <a:prstGeom prst="rect">
            <a:avLst/>
          </a:prstGeom>
        </p:spPr>
      </p:pic>
      <p:sp>
        <p:nvSpPr>
          <p:cNvPr id="3" name="Content Placeholder 2">
            <a:extLst>
              <a:ext uri="{FF2B5EF4-FFF2-40B4-BE49-F238E27FC236}">
                <a16:creationId xmlns:a16="http://schemas.microsoft.com/office/drawing/2014/main" id="{9CDD3C32-CECD-4C6A-B098-9F814ED5BB53}"/>
              </a:ext>
            </a:extLst>
          </p:cNvPr>
          <p:cNvSpPr>
            <a:spLocks noGrp="1"/>
          </p:cNvSpPr>
          <p:nvPr>
            <p:ph idx="1"/>
          </p:nvPr>
        </p:nvSpPr>
        <p:spPr>
          <a:xfrm>
            <a:off x="6178550" y="1709363"/>
            <a:ext cx="5538768" cy="4388754"/>
          </a:xfrm>
        </p:spPr>
        <p:txBody>
          <a:bodyPr vert="horz" lIns="91440" tIns="45720" rIns="91440" bIns="45720" rtlCol="0" anchor="t">
            <a:noAutofit/>
          </a:bodyPr>
          <a:lstStyle/>
          <a:p>
            <a:pPr marL="0" indent="0">
              <a:buNone/>
            </a:pPr>
            <a:r>
              <a:rPr lang="en-US" sz="1800" b="1"/>
              <a:t>Want2Remember is an app that lets you invest in yourself!</a:t>
            </a:r>
            <a:endParaRPr lang="en-US" sz="1800"/>
          </a:p>
          <a:p>
            <a:pPr marL="0" indent="0">
              <a:buClr>
                <a:srgbClr val="1085F0"/>
              </a:buClr>
              <a:buNone/>
            </a:pPr>
            <a:r>
              <a:rPr lang="en-US" sz="1800">
                <a:ea typeface="+mn-lt"/>
                <a:cs typeface="+mn-lt"/>
              </a:rPr>
              <a:t>We are helping to build an app to help those with memory issues  -  whether they are from brain injuries, Alzheimer’s, or other cognitive impairments.</a:t>
            </a:r>
            <a:endParaRPr lang="en-US" sz="1800"/>
          </a:p>
          <a:p>
            <a:pPr marL="0" indent="0">
              <a:buClr>
                <a:srgbClr val="1085F0"/>
              </a:buClr>
              <a:buNone/>
            </a:pPr>
            <a:r>
              <a:rPr lang="en-US" sz="1800">
                <a:ea typeface="+mn-lt"/>
                <a:cs typeface="+mn-lt"/>
              </a:rPr>
              <a:t>The app provides the user templates to log memories, passwords, to-do lists, interactions, appointments, and other important things the user wants to remember.</a:t>
            </a:r>
            <a:br>
              <a:rPr lang="en-US" sz="1800">
                <a:ea typeface="+mn-lt"/>
                <a:cs typeface="+mn-lt"/>
              </a:rPr>
            </a:br>
            <a:r>
              <a:rPr lang="en-US" sz="1800">
                <a:ea typeface="+mn-lt"/>
                <a:cs typeface="+mn-lt"/>
              </a:rPr>
              <a:t>The user can record past, present, and future events and reminders.</a:t>
            </a:r>
            <a:endParaRPr lang="en-US" sz="1800"/>
          </a:p>
          <a:p>
            <a:pPr marL="0" indent="0">
              <a:buNone/>
            </a:pPr>
            <a:r>
              <a:rPr lang="en-US" sz="1800" b="1">
                <a:ea typeface="+mn-lt"/>
                <a:cs typeface="+mn-lt"/>
              </a:rPr>
              <a:t>The goals of Want2Remember are to assist in independent living and return to work, promote social interaction, increase work efficiency, relieve caregiver burden, provide greater personal safety,</a:t>
            </a:r>
            <a:br>
              <a:rPr lang="en-US" sz="1800" b="1">
                <a:ea typeface="+mn-lt"/>
                <a:cs typeface="+mn-lt"/>
              </a:rPr>
            </a:br>
            <a:r>
              <a:rPr lang="en-US" sz="1800" b="1">
                <a:ea typeface="+mn-lt"/>
                <a:cs typeface="+mn-lt"/>
              </a:rPr>
              <a:t>and improve medical support.</a:t>
            </a:r>
            <a:endParaRPr lang="en-US" sz="1800"/>
          </a:p>
          <a:p>
            <a:pPr>
              <a:buClr>
                <a:srgbClr val="1085F0"/>
              </a:buClr>
            </a:pPr>
            <a:endParaRPr lang="en-US" sz="1500"/>
          </a:p>
        </p:txBody>
      </p:sp>
      <p:grpSp>
        <p:nvGrpSpPr>
          <p:cNvPr id="27" name="Group 26">
            <a:extLst>
              <a:ext uri="{FF2B5EF4-FFF2-40B4-BE49-F238E27FC236}">
                <a16:creationId xmlns:a16="http://schemas.microsoft.com/office/drawing/2014/main" id="{5029B4A8-2CF0-48DC-B29E-F3B62EDDC44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28" name="Oval 27">
              <a:extLst>
                <a:ext uri="{FF2B5EF4-FFF2-40B4-BE49-F238E27FC236}">
                  <a16:creationId xmlns:a16="http://schemas.microsoft.com/office/drawing/2014/main" id="{F71DA811-F7AE-460D-9891-57F221994B9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29" name="Oval 28">
              <a:extLst>
                <a:ext uri="{FF2B5EF4-FFF2-40B4-BE49-F238E27FC236}">
                  <a16:creationId xmlns:a16="http://schemas.microsoft.com/office/drawing/2014/main" id="{3747795E-BBFD-44B4-892D-2054745A84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6" name="TextBox 1">
            <a:extLst>
              <a:ext uri="{FF2B5EF4-FFF2-40B4-BE49-F238E27FC236}">
                <a16:creationId xmlns:a16="http://schemas.microsoft.com/office/drawing/2014/main" id="{83C57240-4F5F-4102-A5E8-63E921C91244}"/>
              </a:ext>
            </a:extLst>
          </p:cNvPr>
          <p:cNvSpPr txBox="1"/>
          <p:nvPr/>
        </p:nvSpPr>
        <p:spPr>
          <a:xfrm>
            <a:off x="79332" y="6394537"/>
            <a:ext cx="28371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400" b="1">
                <a:ea typeface="+mn-lt"/>
                <a:cs typeface="+mn-lt"/>
              </a:rPr>
              <a:t>Amy</a:t>
            </a:r>
            <a:endParaRPr lang="en-US"/>
          </a:p>
        </p:txBody>
      </p:sp>
    </p:spTree>
    <p:extLst>
      <p:ext uri="{BB962C8B-B14F-4D97-AF65-F5344CB8AC3E}">
        <p14:creationId xmlns:p14="http://schemas.microsoft.com/office/powerpoint/2010/main" val="538327618"/>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878FD6-F60E-4AD4-936D-E43BC84CFEE6}"/>
              </a:ext>
            </a:extLst>
          </p:cNvPr>
          <p:cNvSpPr>
            <a:spLocks noGrp="1"/>
          </p:cNvSpPr>
          <p:nvPr>
            <p:ph type="title"/>
          </p:nvPr>
        </p:nvSpPr>
        <p:spPr>
          <a:xfrm>
            <a:off x="6631112" y="0"/>
            <a:ext cx="5560888" cy="6858000"/>
          </a:xfrm>
        </p:spPr>
        <p:txBody>
          <a:bodyPr>
            <a:normAutofit/>
          </a:bodyPr>
          <a:lstStyle/>
          <a:p>
            <a:r>
              <a:rPr lang="en-US"/>
              <a:t>Presentation</a:t>
            </a:r>
            <a:r>
              <a:rPr lang="en-US" sz="4800"/>
              <a:t> </a:t>
            </a:r>
            <a:r>
              <a:rPr lang="en-US"/>
              <a:t>Outline</a:t>
            </a:r>
            <a:endParaRPr lang="en-US">
              <a:latin typeface="Rockwell Condensed"/>
            </a:endParaRPr>
          </a:p>
        </p:txBody>
      </p:sp>
      <p:graphicFrame>
        <p:nvGraphicFramePr>
          <p:cNvPr id="9" name="Content Placeholder 2">
            <a:extLst>
              <a:ext uri="{FF2B5EF4-FFF2-40B4-BE49-F238E27FC236}">
                <a16:creationId xmlns:a16="http://schemas.microsoft.com/office/drawing/2014/main" id="{7ED370A6-D92D-4C9B-BF8C-C6AFFDF14860}"/>
              </a:ext>
            </a:extLst>
          </p:cNvPr>
          <p:cNvGraphicFramePr>
            <a:graphicFrameLocks noGrp="1"/>
          </p:cNvGraphicFramePr>
          <p:nvPr>
            <p:ph sz="half" idx="1"/>
            <p:extLst>
              <p:ext uri="{D42A27DB-BD31-4B8C-83A1-F6EECF244321}">
                <p14:modId xmlns:p14="http://schemas.microsoft.com/office/powerpoint/2010/main" val="2887289418"/>
              </p:ext>
            </p:extLst>
          </p:nvPr>
        </p:nvGraphicFramePr>
        <p:xfrm>
          <a:off x="1230269" y="629174"/>
          <a:ext cx="4848458" cy="58492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1">
            <a:extLst>
              <a:ext uri="{FF2B5EF4-FFF2-40B4-BE49-F238E27FC236}">
                <a16:creationId xmlns:a16="http://schemas.microsoft.com/office/drawing/2014/main" id="{2E11230A-C0A6-4335-BBFD-114B0E636B38}"/>
              </a:ext>
            </a:extLst>
          </p:cNvPr>
          <p:cNvSpPr txBox="1"/>
          <p:nvPr/>
        </p:nvSpPr>
        <p:spPr>
          <a:xfrm>
            <a:off x="79332" y="6394537"/>
            <a:ext cx="28371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ea typeface="+mn-lt"/>
                <a:cs typeface="+mn-lt"/>
              </a:rPr>
              <a:t>Amy</a:t>
            </a:r>
            <a:endParaRPr lang="en-US"/>
          </a:p>
        </p:txBody>
      </p:sp>
      <p:pic>
        <p:nvPicPr>
          <p:cNvPr id="20" name="Picture 20" descr="Icon&#10;&#10;Description automatically generated">
            <a:extLst>
              <a:ext uri="{FF2B5EF4-FFF2-40B4-BE49-F238E27FC236}">
                <a16:creationId xmlns:a16="http://schemas.microsoft.com/office/drawing/2014/main" id="{8CD2E2E1-86C6-4CE8-B360-D14CFF161B4E}"/>
              </a:ext>
            </a:extLst>
          </p:cNvPr>
          <p:cNvPicPr>
            <a:picLocks noChangeAspect="1"/>
          </p:cNvPicPr>
          <p:nvPr/>
        </p:nvPicPr>
        <p:blipFill rotWithShape="1">
          <a:blip r:embed="rId7"/>
          <a:srcRect l="318" r="-319" b="56037"/>
          <a:stretch/>
        </p:blipFill>
        <p:spPr>
          <a:xfrm flipH="1">
            <a:off x="8144940" y="5376782"/>
            <a:ext cx="3320772" cy="1503251"/>
          </a:xfrm>
          <a:prstGeom prst="rect">
            <a:avLst/>
          </a:prstGeom>
        </p:spPr>
      </p:pic>
    </p:spTree>
    <p:extLst>
      <p:ext uri="{BB962C8B-B14F-4D97-AF65-F5344CB8AC3E}">
        <p14:creationId xmlns:p14="http://schemas.microsoft.com/office/powerpoint/2010/main" val="410269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A3D0CE2-91FF-49B3-A5D8-181E900D75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58AEBD96-C315-4F53-9D9E-0E20E993EB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Rectangle 13">
            <a:extLst>
              <a:ext uri="{FF2B5EF4-FFF2-40B4-BE49-F238E27FC236}">
                <a16:creationId xmlns:a16="http://schemas.microsoft.com/office/drawing/2014/main" id="{78916AAA-66F6-4DFA-88ED-7E27CF6B8D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6" name="Group 15">
            <a:extLst>
              <a:ext uri="{FF2B5EF4-FFF2-40B4-BE49-F238E27FC236}">
                <a16:creationId xmlns:a16="http://schemas.microsoft.com/office/drawing/2014/main" id="{A137D43F-BAD6-47F1-AA65-AEEA38A2FF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8" name="Oval 16">
              <a:extLst>
                <a:ext uri="{FF2B5EF4-FFF2-40B4-BE49-F238E27FC236}">
                  <a16:creationId xmlns:a16="http://schemas.microsoft.com/office/drawing/2014/main" id="{D512C9B2-6B22-4211-A940-FCD7C2CD0B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8" name="Oval 17">
              <a:extLst>
                <a:ext uri="{FF2B5EF4-FFF2-40B4-BE49-F238E27FC236}">
                  <a16:creationId xmlns:a16="http://schemas.microsoft.com/office/drawing/2014/main" id="{85F7DB84-CDE7-46F8-90DD-9D048A7D52D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useBgFill="1">
        <p:nvSpPr>
          <p:cNvPr id="20" name="Rectangle 19">
            <a:extLst>
              <a:ext uri="{FF2B5EF4-FFF2-40B4-BE49-F238E27FC236}">
                <a16:creationId xmlns:a16="http://schemas.microsoft.com/office/drawing/2014/main" id="{68C84B8E-16E8-4E54-B4AC-84CE51595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8E62923C-1A62-4AE0-AA6A-ABD9BA11DF41}"/>
              </a:ext>
            </a:extLst>
          </p:cNvPr>
          <p:cNvSpPr>
            <a:spLocks noGrp="1"/>
          </p:cNvSpPr>
          <p:nvPr>
            <p:ph type="title"/>
          </p:nvPr>
        </p:nvSpPr>
        <p:spPr>
          <a:xfrm>
            <a:off x="920159" y="1110054"/>
            <a:ext cx="6965311" cy="4580300"/>
          </a:xfrm>
        </p:spPr>
        <p:txBody>
          <a:bodyPr vert="horz" lIns="91440" tIns="45720" rIns="91440" bIns="45720" rtlCol="0" anchor="ctr">
            <a:normAutofit/>
          </a:bodyPr>
          <a:lstStyle/>
          <a:p>
            <a:pPr algn="ctr">
              <a:lnSpc>
                <a:spcPct val="80000"/>
              </a:lnSpc>
            </a:pPr>
            <a:r>
              <a:rPr lang="en-US" sz="5400">
                <a:blipFill dpi="0" rotWithShape="1">
                  <a:blip r:embed="rId4"/>
                  <a:srcRect/>
                  <a:tile tx="6350" ty="-127000" sx="65000" sy="64000" flip="none" algn="tl"/>
                </a:blipFill>
              </a:rPr>
              <a:t>Scope Of Work</a:t>
            </a:r>
            <a:br>
              <a:rPr lang="en-US" sz="5400">
                <a:blipFill dpi="0" rotWithShape="1">
                  <a:blip r:embed="rId4"/>
                  <a:srcRect/>
                  <a:tile tx="6350" ty="-127000" sx="65000" sy="64000" flip="none" algn="tl"/>
                </a:blipFill>
              </a:rPr>
            </a:br>
            <a:r>
              <a:rPr lang="en-US" sz="5400">
                <a:blipFill dpi="0" rotWithShape="1">
                  <a:blip r:embed="rId4"/>
                  <a:srcRect/>
                  <a:tile tx="6350" ty="-127000" sx="65000" sy="64000" flip="none" algn="tl"/>
                </a:blipFill>
              </a:rPr>
              <a:t> To Date</a:t>
            </a:r>
            <a:endParaRPr lang="en-US" sz="5400">
              <a:blipFill dpi="0" rotWithShape="1">
                <a:blip r:embed="rId4"/>
                <a:srcRect/>
                <a:tile tx="6350" ty="-127000" sx="65000" sy="64000" flip="none" algn="tl"/>
              </a:blipFill>
              <a:latin typeface="Rockwell Condensed"/>
            </a:endParaRPr>
          </a:p>
        </p:txBody>
      </p:sp>
      <p:sp>
        <p:nvSpPr>
          <p:cNvPr id="22" name="Rectangle 21">
            <a:extLst>
              <a:ext uri="{FF2B5EF4-FFF2-40B4-BE49-F238E27FC236}">
                <a16:creationId xmlns:a16="http://schemas.microsoft.com/office/drawing/2014/main" id="{ECE9EEEA-5DB7-4DC7-AF9F-74D1C19B7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928117"/>
            <a:ext cx="10351008"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F199147-B958-49C0-9BE2-65BDD892F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85470" y="1110053"/>
            <a:ext cx="3386371" cy="4580301"/>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03B2F86E-FAC9-4BAC-B300-C7DDA26806B1}"/>
              </a:ext>
            </a:extLst>
          </p:cNvPr>
          <p:cNvSpPr>
            <a:spLocks noGrp="1"/>
          </p:cNvSpPr>
          <p:nvPr>
            <p:ph type="body" sz="half" idx="2"/>
          </p:nvPr>
        </p:nvSpPr>
        <p:spPr>
          <a:xfrm>
            <a:off x="7859671" y="1149044"/>
            <a:ext cx="3202901" cy="4555237"/>
          </a:xfrm>
        </p:spPr>
        <p:txBody>
          <a:bodyPr vert="horz" lIns="91440" tIns="45720" rIns="91440" bIns="45720" rtlCol="0" anchor="ctr">
            <a:normAutofit lnSpcReduction="10000"/>
          </a:bodyPr>
          <a:lstStyle/>
          <a:p>
            <a:pPr marL="342900" indent="-342900">
              <a:spcBef>
                <a:spcPts val="1200"/>
              </a:spcBef>
              <a:buFont typeface="Arial" pitchFamily="2" charset="2"/>
              <a:buChar char="•"/>
            </a:pPr>
            <a:r>
              <a:rPr lang="en-US" sz="2000">
                <a:solidFill>
                  <a:srgbClr val="000000"/>
                </a:solidFill>
              </a:rPr>
              <a:t>Clear the Backlog</a:t>
            </a:r>
            <a:endParaRPr lang="en-US">
              <a:solidFill>
                <a:srgbClr val="1085F0"/>
              </a:solidFill>
            </a:endParaRPr>
          </a:p>
          <a:p>
            <a:pPr marL="800100" lvl="1" indent="-342900">
              <a:lnSpc>
                <a:spcPct val="100000"/>
              </a:lnSpc>
              <a:spcBef>
                <a:spcPts val="1200"/>
              </a:spcBef>
              <a:buClr>
                <a:srgbClr val="1085F0"/>
              </a:buClr>
              <a:buFont typeface="Arial" pitchFamily="2" charset="2"/>
              <a:buChar char="•"/>
            </a:pPr>
            <a:r>
              <a:rPr lang="en-US" sz="1800">
                <a:solidFill>
                  <a:srgbClr val="000000"/>
                </a:solidFill>
              </a:rPr>
              <a:t>Fix known bugs</a:t>
            </a:r>
          </a:p>
          <a:p>
            <a:pPr marL="342900" indent="-342900">
              <a:spcBef>
                <a:spcPts val="1200"/>
              </a:spcBef>
              <a:buFont typeface="Arial" pitchFamily="2" charset="2"/>
              <a:buChar char="•"/>
            </a:pPr>
            <a:r>
              <a:rPr lang="en-US" sz="2000">
                <a:solidFill>
                  <a:srgbClr val="000000"/>
                </a:solidFill>
              </a:rPr>
              <a:t>Implement New Features</a:t>
            </a:r>
          </a:p>
          <a:p>
            <a:pPr marL="800100" lvl="1" indent="-342900">
              <a:lnSpc>
                <a:spcPct val="100000"/>
              </a:lnSpc>
              <a:spcBef>
                <a:spcPts val="1200"/>
              </a:spcBef>
              <a:buClr>
                <a:srgbClr val="1085F0"/>
              </a:buClr>
              <a:buFont typeface="Arial" pitchFamily="2" charset="2"/>
              <a:buChar char="•"/>
            </a:pPr>
            <a:r>
              <a:rPr lang="en-US" sz="1800">
                <a:solidFill>
                  <a:srgbClr val="000000"/>
                </a:solidFill>
              </a:rPr>
              <a:t>Color Customization</a:t>
            </a:r>
          </a:p>
          <a:p>
            <a:pPr marL="800100" lvl="1" indent="-342900">
              <a:lnSpc>
                <a:spcPct val="100000"/>
              </a:lnSpc>
              <a:spcBef>
                <a:spcPts val="1200"/>
              </a:spcBef>
              <a:buClr>
                <a:srgbClr val="1085F0"/>
              </a:buClr>
              <a:buFont typeface="Arial" pitchFamily="2" charset="2"/>
              <a:buChar char="•"/>
            </a:pPr>
            <a:r>
              <a:rPr lang="en-US" sz="1800">
                <a:solidFill>
                  <a:srgbClr val="000000"/>
                </a:solidFill>
              </a:rPr>
              <a:t>Native Calendar Integration</a:t>
            </a:r>
          </a:p>
          <a:p>
            <a:pPr marL="342900" indent="-342900">
              <a:spcBef>
                <a:spcPts val="1200"/>
              </a:spcBef>
              <a:buFont typeface="Arial" pitchFamily="2" charset="2"/>
              <a:buChar char="•"/>
            </a:pPr>
            <a:r>
              <a:rPr lang="en-US" sz="2000">
                <a:solidFill>
                  <a:srgbClr val="000000"/>
                </a:solidFill>
              </a:rPr>
              <a:t>Integrate Back End Technologies</a:t>
            </a:r>
          </a:p>
          <a:p>
            <a:pPr marL="800100" lvl="1" indent="-342900">
              <a:lnSpc>
                <a:spcPct val="100000"/>
              </a:lnSpc>
              <a:spcBef>
                <a:spcPts val="1200"/>
              </a:spcBef>
              <a:spcAft>
                <a:spcPts val="0"/>
              </a:spcAft>
              <a:buClr>
                <a:srgbClr val="1085F0"/>
              </a:buClr>
              <a:buFont typeface="Arial" pitchFamily="2" charset="2"/>
              <a:buChar char="•"/>
            </a:pPr>
            <a:r>
              <a:rPr lang="en-US" sz="1800">
                <a:solidFill>
                  <a:srgbClr val="000000"/>
                </a:solidFill>
              </a:rPr>
              <a:t>Google Cloud User Authentication</a:t>
            </a:r>
          </a:p>
          <a:p>
            <a:pPr marL="800100" lvl="1" indent="-342900">
              <a:lnSpc>
                <a:spcPct val="100000"/>
              </a:lnSpc>
              <a:spcBef>
                <a:spcPts val="1200"/>
              </a:spcBef>
              <a:buClr>
                <a:srgbClr val="1085F0"/>
              </a:buClr>
              <a:buFont typeface="Arial" pitchFamily="2" charset="2"/>
              <a:buChar char="•"/>
            </a:pPr>
            <a:r>
              <a:rPr lang="en-US" sz="1800">
                <a:solidFill>
                  <a:srgbClr val="000000"/>
                </a:solidFill>
              </a:rPr>
              <a:t>Firebase</a:t>
            </a:r>
          </a:p>
        </p:txBody>
      </p:sp>
      <p:sp>
        <p:nvSpPr>
          <p:cNvPr id="26" name="Rectangle 25">
            <a:extLst>
              <a:ext uri="{FF2B5EF4-FFF2-40B4-BE49-F238E27FC236}">
                <a16:creationId xmlns:a16="http://schemas.microsoft.com/office/drawing/2014/main" id="{EF70505D-EC2C-4D1A-86DE-2583778074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5780565"/>
            <a:ext cx="10351008" cy="80683"/>
          </a:xfrm>
          <a:prstGeom prst="rect">
            <a:avLst/>
          </a:prstGeom>
          <a:blipFill dpi="0" rotWithShape="1">
            <a:blip r:embed="rId2">
              <a:alphaModFix amt="85000"/>
              <a:lum bright="70000" contrast="-70000"/>
              <a:extLs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2DF20BDF-18D7-4E94-9BA1-9CEB40470C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6920" y="5257800"/>
            <a:ext cx="1080904" cy="1080902"/>
            <a:chOff x="9646920" y="5257800"/>
            <a:chExt cx="1080904" cy="1080902"/>
          </a:xfrm>
        </p:grpSpPr>
        <p:sp>
          <p:nvSpPr>
            <p:cNvPr id="29" name="Oval 28">
              <a:extLst>
                <a:ext uri="{FF2B5EF4-FFF2-40B4-BE49-F238E27FC236}">
                  <a16:creationId xmlns:a16="http://schemas.microsoft.com/office/drawing/2014/main" id="{98F42242-4089-4E5D-95C3-C113C73DA97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46920" y="5257800"/>
              <a:ext cx="1080904" cy="1080902"/>
            </a:xfrm>
            <a:prstGeom prst="ellipse">
              <a:avLst/>
            </a:prstGeom>
            <a:blipFill dpi="0" rotWithShape="1">
              <a:blip r:embed="rId4">
                <a:duotone>
                  <a:schemeClr val="accent1">
                    <a:shade val="45000"/>
                    <a:satMod val="135000"/>
                  </a:schemeClr>
                  <a:prstClr val="white"/>
                </a:duotone>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30" name="Oval 29">
              <a:extLst>
                <a:ext uri="{FF2B5EF4-FFF2-40B4-BE49-F238E27FC236}">
                  <a16:creationId xmlns:a16="http://schemas.microsoft.com/office/drawing/2014/main" id="{796F87F1-ABB5-42FB-86BD-EED111CD33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55011" y="5365890"/>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p:nvSpPr>
          <p:cNvPr id="23" name="Oval 22">
            <a:extLst>
              <a:ext uri="{FF2B5EF4-FFF2-40B4-BE49-F238E27FC236}">
                <a16:creationId xmlns:a16="http://schemas.microsoft.com/office/drawing/2014/main" id="{E325E94C-AA7F-4085-917D-4DB7C0B3D424}"/>
              </a:ext>
            </a:extLst>
          </p:cNvPr>
          <p:cNvSpPr/>
          <p:nvPr/>
        </p:nvSpPr>
        <p:spPr>
          <a:xfrm>
            <a:off x="11396133" y="6217355"/>
            <a:ext cx="451556" cy="465667"/>
          </a:xfrm>
          <a:prstGeom prst="ellipse">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4" descr="Icon&#10;&#10;Description automatically generated">
            <a:extLst>
              <a:ext uri="{FF2B5EF4-FFF2-40B4-BE49-F238E27FC236}">
                <a16:creationId xmlns:a16="http://schemas.microsoft.com/office/drawing/2014/main" id="{84FBD887-C913-45FA-A344-BB51E4DEF33D}"/>
              </a:ext>
            </a:extLst>
          </p:cNvPr>
          <p:cNvPicPr>
            <a:picLocks noChangeAspect="1"/>
          </p:cNvPicPr>
          <p:nvPr/>
        </p:nvPicPr>
        <p:blipFill>
          <a:blip r:embed="rId6"/>
          <a:stretch>
            <a:fillRect/>
          </a:stretch>
        </p:blipFill>
        <p:spPr>
          <a:xfrm>
            <a:off x="924983" y="3801102"/>
            <a:ext cx="1621367" cy="1891044"/>
          </a:xfrm>
          <a:prstGeom prst="rect">
            <a:avLst/>
          </a:prstGeom>
        </p:spPr>
      </p:pic>
      <p:sp>
        <p:nvSpPr>
          <p:cNvPr id="25" name="TextBox 1">
            <a:extLst>
              <a:ext uri="{FF2B5EF4-FFF2-40B4-BE49-F238E27FC236}">
                <a16:creationId xmlns:a16="http://schemas.microsoft.com/office/drawing/2014/main" id="{2C378107-66D9-1F40-8ECE-A9ED922C4584}"/>
              </a:ext>
            </a:extLst>
          </p:cNvPr>
          <p:cNvSpPr txBox="1"/>
          <p:nvPr/>
        </p:nvSpPr>
        <p:spPr>
          <a:xfrm>
            <a:off x="79332" y="6394537"/>
            <a:ext cx="28371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400" b="1">
                <a:ea typeface="+mn-lt"/>
                <a:cs typeface="+mn-lt"/>
              </a:rPr>
              <a:t>Alec</a:t>
            </a:r>
            <a:endParaRPr lang="en-US"/>
          </a:p>
        </p:txBody>
      </p:sp>
    </p:spTree>
    <p:extLst>
      <p:ext uri="{BB962C8B-B14F-4D97-AF65-F5344CB8AC3E}">
        <p14:creationId xmlns:p14="http://schemas.microsoft.com/office/powerpoint/2010/main" val="28301479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75000"/>
                <a:shade val="58000"/>
                <a:satMod val="120000"/>
              </a:schemeClr>
              <a:schemeClr val="bg1">
                <a:tint val="50000"/>
                <a:shade val="96000"/>
              </a:schemeClr>
            </a:duotone>
          </a:blip>
          <a:tile tx="0" ty="0" sx="100000" sy="100000" flip="none" algn="tl"/>
        </a:blip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D5D3575F-6BD1-4889-A240-1A683CAAB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E037193D-F8C4-4234-A7D1-A24AD3ACB4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F450CAB3-089A-49FB-8B72-B3ABD5A42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7" name="Group 56">
            <a:extLst>
              <a:ext uri="{FF2B5EF4-FFF2-40B4-BE49-F238E27FC236}">
                <a16:creationId xmlns:a16="http://schemas.microsoft.com/office/drawing/2014/main" id="{F510F87B-4C36-4922-9DFC-5373F6D686F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58" name="Oval 57">
              <a:extLst>
                <a:ext uri="{FF2B5EF4-FFF2-40B4-BE49-F238E27FC236}">
                  <a16:creationId xmlns:a16="http://schemas.microsoft.com/office/drawing/2014/main" id="{2F4E2F9E-4DA4-4F83-9136-4D04AE769A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Rockwell Extra Bold" pitchFamily="18" charset="0"/>
                <a:ea typeface="+mn-ea"/>
                <a:cs typeface="+mn-cs"/>
              </a:endParaRPr>
            </a:p>
          </p:txBody>
        </p:sp>
        <p:sp>
          <p:nvSpPr>
            <p:cNvPr id="59" name="Oval 58">
              <a:extLst>
                <a:ext uri="{FF2B5EF4-FFF2-40B4-BE49-F238E27FC236}">
                  <a16:creationId xmlns:a16="http://schemas.microsoft.com/office/drawing/2014/main" id="{61C5CFE5-AF0C-48ED-AB2C-40E0457437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sp useBgFill="1">
        <p:nvSpPr>
          <p:cNvPr id="61" name="Rectangle 60">
            <a:extLst>
              <a:ext uri="{FF2B5EF4-FFF2-40B4-BE49-F238E27FC236}">
                <a16:creationId xmlns:a16="http://schemas.microsoft.com/office/drawing/2014/main" id="{3B97473C-609B-4B4F-9F47-DAC2C7E952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2" name="Title 1">
            <a:extLst>
              <a:ext uri="{FF2B5EF4-FFF2-40B4-BE49-F238E27FC236}">
                <a16:creationId xmlns:a16="http://schemas.microsoft.com/office/drawing/2014/main" id="{C9C38812-7EF4-4216-BF7B-D4ABA2C8BAF5}"/>
              </a:ext>
            </a:extLst>
          </p:cNvPr>
          <p:cNvSpPr>
            <a:spLocks noGrp="1"/>
          </p:cNvSpPr>
          <p:nvPr>
            <p:ph type="title"/>
          </p:nvPr>
        </p:nvSpPr>
        <p:spPr>
          <a:xfrm>
            <a:off x="14813" y="4612943"/>
            <a:ext cx="12191999" cy="1439749"/>
          </a:xfrm>
        </p:spPr>
        <p:txBody>
          <a:bodyPr vert="horz" lIns="91440" tIns="45720" rIns="91440" bIns="45720" rtlCol="0" anchor="t">
            <a:normAutofit/>
          </a:bodyPr>
          <a:lstStyle/>
          <a:p>
            <a:pPr algn="ctr">
              <a:lnSpc>
                <a:spcPct val="80000"/>
              </a:lnSpc>
            </a:pPr>
            <a:r>
              <a:rPr lang="en-US" sz="7200" b="0">
                <a:solidFill>
                  <a:schemeClr val="tx1"/>
                </a:solidFill>
              </a:rPr>
              <a:t>     </a:t>
            </a:r>
            <a:r>
              <a:rPr lang="en-US" sz="7200" b="0" kern="1200" cap="all" baseline="0">
                <a:solidFill>
                  <a:schemeClr val="tx1"/>
                </a:solidFill>
                <a:latin typeface="+mj-lt"/>
                <a:ea typeface="+mj-ea"/>
                <a:cs typeface="+mj-cs"/>
              </a:rPr>
              <a:t>Our Stack</a:t>
            </a:r>
            <a:endParaRPr lang="en-US" sz="7200" kern="1200" cap="all" baseline="0">
              <a:solidFill>
                <a:schemeClr val="tx1"/>
              </a:solidFill>
              <a:latin typeface="+mj-lt"/>
            </a:endParaRPr>
          </a:p>
        </p:txBody>
      </p:sp>
      <p:sp>
        <p:nvSpPr>
          <p:cNvPr id="63" name="Freeform: Shape 62">
            <a:extLst>
              <a:ext uri="{FF2B5EF4-FFF2-40B4-BE49-F238E27FC236}">
                <a16:creationId xmlns:a16="http://schemas.microsoft.com/office/drawing/2014/main" id="{477E8FFE-728F-4F2D-B22F-AFF3FAA7F9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46519"/>
            <a:ext cx="4105727" cy="6223014"/>
          </a:xfrm>
          <a:custGeom>
            <a:avLst/>
            <a:gdLst>
              <a:gd name="connsiteX0" fmla="*/ 994219 w 4105727"/>
              <a:gd name="connsiteY0" fmla="*/ 350045 h 6223014"/>
              <a:gd name="connsiteX1" fmla="*/ 3755683 w 4105727"/>
              <a:gd name="connsiteY1" fmla="*/ 3111507 h 6223014"/>
              <a:gd name="connsiteX2" fmla="*/ 994219 w 4105727"/>
              <a:gd name="connsiteY2" fmla="*/ 5872970 h 6223014"/>
              <a:gd name="connsiteX3" fmla="*/ 173044 w 4105727"/>
              <a:gd name="connsiteY3" fmla="*/ 5748820 h 6223014"/>
              <a:gd name="connsiteX4" fmla="*/ 0 w 4105727"/>
              <a:gd name="connsiteY4" fmla="*/ 5685485 h 6223014"/>
              <a:gd name="connsiteX5" fmla="*/ 0 w 4105727"/>
              <a:gd name="connsiteY5" fmla="*/ 537529 h 6223014"/>
              <a:gd name="connsiteX6" fmla="*/ 173044 w 4105727"/>
              <a:gd name="connsiteY6" fmla="*/ 474195 h 6223014"/>
              <a:gd name="connsiteX7" fmla="*/ 994219 w 4105727"/>
              <a:gd name="connsiteY7" fmla="*/ 350045 h 6223014"/>
              <a:gd name="connsiteX8" fmla="*/ 994219 w 4105727"/>
              <a:gd name="connsiteY8" fmla="*/ 0 h 6223014"/>
              <a:gd name="connsiteX9" fmla="*/ 4105727 w 4105727"/>
              <a:gd name="connsiteY9" fmla="*/ 3111507 h 6223014"/>
              <a:gd name="connsiteX10" fmla="*/ 994219 w 4105727"/>
              <a:gd name="connsiteY10" fmla="*/ 6223014 h 6223014"/>
              <a:gd name="connsiteX11" fmla="*/ 68952 w 4105727"/>
              <a:gd name="connsiteY11" fmla="*/ 6083127 h 6223014"/>
              <a:gd name="connsiteX12" fmla="*/ 0 w 4105727"/>
              <a:gd name="connsiteY12" fmla="*/ 6057891 h 6223014"/>
              <a:gd name="connsiteX13" fmla="*/ 0 w 4105727"/>
              <a:gd name="connsiteY13" fmla="*/ 5768241 h 6223014"/>
              <a:gd name="connsiteX14" fmla="*/ 149913 w 4105727"/>
              <a:gd name="connsiteY14" fmla="*/ 5823110 h 6223014"/>
              <a:gd name="connsiteX15" fmla="*/ 994219 w 4105727"/>
              <a:gd name="connsiteY15" fmla="*/ 5950757 h 6223014"/>
              <a:gd name="connsiteX16" fmla="*/ 3833470 w 4105727"/>
              <a:gd name="connsiteY16" fmla="*/ 3111507 h 6223014"/>
              <a:gd name="connsiteX17" fmla="*/ 994219 w 4105727"/>
              <a:gd name="connsiteY17" fmla="*/ 272257 h 6223014"/>
              <a:gd name="connsiteX18" fmla="*/ 149913 w 4105727"/>
              <a:gd name="connsiteY18" fmla="*/ 399904 h 6223014"/>
              <a:gd name="connsiteX19" fmla="*/ 0 w 4105727"/>
              <a:gd name="connsiteY19" fmla="*/ 454773 h 6223014"/>
              <a:gd name="connsiteX20" fmla="*/ 0 w 4105727"/>
              <a:gd name="connsiteY20" fmla="*/ 165124 h 6223014"/>
              <a:gd name="connsiteX21" fmla="*/ 68952 w 4105727"/>
              <a:gd name="connsiteY21" fmla="*/ 139887 h 6223014"/>
              <a:gd name="connsiteX22" fmla="*/ 994219 w 4105727"/>
              <a:gd name="connsiteY22" fmla="*/ 0 h 6223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05727" h="6223014">
                <a:moveTo>
                  <a:pt x="994219" y="350045"/>
                </a:moveTo>
                <a:cubicBezTo>
                  <a:pt x="2519334" y="350045"/>
                  <a:pt x="3755683" y="1586393"/>
                  <a:pt x="3755683" y="3111507"/>
                </a:cubicBezTo>
                <a:cubicBezTo>
                  <a:pt x="3755683" y="4636621"/>
                  <a:pt x="2519334" y="5872970"/>
                  <a:pt x="994219" y="5872970"/>
                </a:cubicBezTo>
                <a:cubicBezTo>
                  <a:pt x="708260" y="5872970"/>
                  <a:pt x="432453" y="5829504"/>
                  <a:pt x="173044" y="5748820"/>
                </a:cubicBezTo>
                <a:lnTo>
                  <a:pt x="0" y="5685485"/>
                </a:lnTo>
                <a:lnTo>
                  <a:pt x="0" y="537529"/>
                </a:lnTo>
                <a:lnTo>
                  <a:pt x="173044" y="474195"/>
                </a:lnTo>
                <a:cubicBezTo>
                  <a:pt x="432453" y="393510"/>
                  <a:pt x="708260" y="350045"/>
                  <a:pt x="994219" y="350045"/>
                </a:cubicBezTo>
                <a:close/>
                <a:moveTo>
                  <a:pt x="994219" y="0"/>
                </a:moveTo>
                <a:cubicBezTo>
                  <a:pt x="2712658" y="0"/>
                  <a:pt x="4105727" y="1393069"/>
                  <a:pt x="4105727" y="3111507"/>
                </a:cubicBezTo>
                <a:cubicBezTo>
                  <a:pt x="4105727" y="4829945"/>
                  <a:pt x="2712658" y="6223014"/>
                  <a:pt x="994219" y="6223014"/>
                </a:cubicBezTo>
                <a:cubicBezTo>
                  <a:pt x="672012" y="6223014"/>
                  <a:pt x="361243" y="6174039"/>
                  <a:pt x="68952" y="6083127"/>
                </a:cubicBezTo>
                <a:lnTo>
                  <a:pt x="0" y="6057891"/>
                </a:lnTo>
                <a:lnTo>
                  <a:pt x="0" y="5768241"/>
                </a:lnTo>
                <a:lnTo>
                  <a:pt x="149913" y="5823110"/>
                </a:lnTo>
                <a:cubicBezTo>
                  <a:pt x="416629" y="5906067"/>
                  <a:pt x="700205" y="5950757"/>
                  <a:pt x="994219" y="5950757"/>
                </a:cubicBezTo>
                <a:cubicBezTo>
                  <a:pt x="2562294" y="5950757"/>
                  <a:pt x="3833470" y="4679581"/>
                  <a:pt x="3833470" y="3111507"/>
                </a:cubicBezTo>
                <a:cubicBezTo>
                  <a:pt x="3833470" y="1543433"/>
                  <a:pt x="2562294" y="272257"/>
                  <a:pt x="994219" y="272257"/>
                </a:cubicBezTo>
                <a:cubicBezTo>
                  <a:pt x="700205" y="272257"/>
                  <a:pt x="416629" y="316947"/>
                  <a:pt x="149913" y="399904"/>
                </a:cubicBezTo>
                <a:lnTo>
                  <a:pt x="0" y="454773"/>
                </a:lnTo>
                <a:lnTo>
                  <a:pt x="0" y="165124"/>
                </a:lnTo>
                <a:lnTo>
                  <a:pt x="68952" y="139887"/>
                </a:lnTo>
                <a:cubicBezTo>
                  <a:pt x="361243" y="48975"/>
                  <a:pt x="672012" y="0"/>
                  <a:pt x="994219" y="0"/>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5" name="Freeform: Shape 64">
            <a:extLst>
              <a:ext uri="{FF2B5EF4-FFF2-40B4-BE49-F238E27FC236}">
                <a16:creationId xmlns:a16="http://schemas.microsoft.com/office/drawing/2014/main" id="{C245B049-511D-4F0F-8AAB-633C263580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47896" y="-4371"/>
            <a:ext cx="3577454" cy="3208363"/>
          </a:xfrm>
          <a:custGeom>
            <a:avLst/>
            <a:gdLst>
              <a:gd name="connsiteX0" fmla="*/ 1081320 w 3577454"/>
              <a:gd name="connsiteY0" fmla="*/ 0 h 3208363"/>
              <a:gd name="connsiteX1" fmla="*/ 2496135 w 3577454"/>
              <a:gd name="connsiteY1" fmla="*/ 0 h 3208363"/>
              <a:gd name="connsiteX2" fmla="*/ 2545422 w 3577454"/>
              <a:gd name="connsiteY2" fmla="*/ 23743 h 3208363"/>
              <a:gd name="connsiteX3" fmla="*/ 3376222 w 3577454"/>
              <a:gd name="connsiteY3" fmla="*/ 1419636 h 3208363"/>
              <a:gd name="connsiteX4" fmla="*/ 1788728 w 3577454"/>
              <a:gd name="connsiteY4" fmla="*/ 3007131 h 3208363"/>
              <a:gd name="connsiteX5" fmla="*/ 201233 w 3577454"/>
              <a:gd name="connsiteY5" fmla="*/ 1419636 h 3208363"/>
              <a:gd name="connsiteX6" fmla="*/ 1032033 w 3577454"/>
              <a:gd name="connsiteY6" fmla="*/ 23743 h 3208363"/>
              <a:gd name="connsiteX7" fmla="*/ 703576 w 3577454"/>
              <a:gd name="connsiteY7" fmla="*/ 0 h 3208363"/>
              <a:gd name="connsiteX8" fmla="*/ 985076 w 3577454"/>
              <a:gd name="connsiteY8" fmla="*/ 0 h 3208363"/>
              <a:gd name="connsiteX9" fmla="*/ 876141 w 3577454"/>
              <a:gd name="connsiteY9" fmla="*/ 66179 h 3208363"/>
              <a:gd name="connsiteX10" fmla="*/ 156514 w 3577454"/>
              <a:gd name="connsiteY10" fmla="*/ 1419636 h 3208363"/>
              <a:gd name="connsiteX11" fmla="*/ 1788728 w 3577454"/>
              <a:gd name="connsiteY11" fmla="*/ 3051850 h 3208363"/>
              <a:gd name="connsiteX12" fmla="*/ 3420941 w 3577454"/>
              <a:gd name="connsiteY12" fmla="*/ 1419636 h 3208363"/>
              <a:gd name="connsiteX13" fmla="*/ 2701313 w 3577454"/>
              <a:gd name="connsiteY13" fmla="*/ 66179 h 3208363"/>
              <a:gd name="connsiteX14" fmla="*/ 2592379 w 3577454"/>
              <a:gd name="connsiteY14" fmla="*/ 0 h 3208363"/>
              <a:gd name="connsiteX15" fmla="*/ 2873879 w 3577454"/>
              <a:gd name="connsiteY15" fmla="*/ 0 h 3208363"/>
              <a:gd name="connsiteX16" fmla="*/ 2926524 w 3577454"/>
              <a:gd name="connsiteY16" fmla="*/ 39367 h 3208363"/>
              <a:gd name="connsiteX17" fmla="*/ 3577454 w 3577454"/>
              <a:gd name="connsiteY17" fmla="*/ 1419636 h 3208363"/>
              <a:gd name="connsiteX18" fmla="*/ 1788728 w 3577454"/>
              <a:gd name="connsiteY18" fmla="*/ 3208363 h 3208363"/>
              <a:gd name="connsiteX19" fmla="*/ 0 w 3577454"/>
              <a:gd name="connsiteY19" fmla="*/ 1419636 h 3208363"/>
              <a:gd name="connsiteX20" fmla="*/ 650931 w 3577454"/>
              <a:gd name="connsiteY20" fmla="*/ 39367 h 320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577454" h="3208363">
                <a:moveTo>
                  <a:pt x="1081320" y="0"/>
                </a:moveTo>
                <a:lnTo>
                  <a:pt x="2496135" y="0"/>
                </a:lnTo>
                <a:lnTo>
                  <a:pt x="2545422" y="23743"/>
                </a:lnTo>
                <a:cubicBezTo>
                  <a:pt x="3040284" y="292568"/>
                  <a:pt x="3376222" y="816871"/>
                  <a:pt x="3376222" y="1419636"/>
                </a:cubicBezTo>
                <a:cubicBezTo>
                  <a:pt x="3376222" y="2296386"/>
                  <a:pt x="2665477" y="3007131"/>
                  <a:pt x="1788728" y="3007131"/>
                </a:cubicBezTo>
                <a:cubicBezTo>
                  <a:pt x="911978" y="3007131"/>
                  <a:pt x="201233" y="2296386"/>
                  <a:pt x="201233" y="1419636"/>
                </a:cubicBezTo>
                <a:cubicBezTo>
                  <a:pt x="201233" y="816871"/>
                  <a:pt x="537171" y="292568"/>
                  <a:pt x="1032033" y="23743"/>
                </a:cubicBezTo>
                <a:close/>
                <a:moveTo>
                  <a:pt x="703576" y="0"/>
                </a:moveTo>
                <a:lnTo>
                  <a:pt x="985076" y="0"/>
                </a:lnTo>
                <a:lnTo>
                  <a:pt x="876141" y="66179"/>
                </a:lnTo>
                <a:cubicBezTo>
                  <a:pt x="441970" y="359500"/>
                  <a:pt x="156514" y="856232"/>
                  <a:pt x="156514" y="1419636"/>
                </a:cubicBezTo>
                <a:cubicBezTo>
                  <a:pt x="156514" y="2321082"/>
                  <a:pt x="887281" y="3051850"/>
                  <a:pt x="1788728" y="3051850"/>
                </a:cubicBezTo>
                <a:cubicBezTo>
                  <a:pt x="2690174" y="3051850"/>
                  <a:pt x="3420941" y="2321082"/>
                  <a:pt x="3420941" y="1419636"/>
                </a:cubicBezTo>
                <a:cubicBezTo>
                  <a:pt x="3420941" y="856232"/>
                  <a:pt x="3135485" y="359500"/>
                  <a:pt x="2701313" y="66179"/>
                </a:cubicBezTo>
                <a:lnTo>
                  <a:pt x="2592379" y="0"/>
                </a:lnTo>
                <a:lnTo>
                  <a:pt x="2873879" y="0"/>
                </a:lnTo>
                <a:lnTo>
                  <a:pt x="2926524" y="39367"/>
                </a:lnTo>
                <a:cubicBezTo>
                  <a:pt x="3324064" y="367446"/>
                  <a:pt x="3577454" y="863950"/>
                  <a:pt x="3577454" y="1419636"/>
                </a:cubicBezTo>
                <a:cubicBezTo>
                  <a:pt x="3577454" y="2407523"/>
                  <a:pt x="2776614" y="3208363"/>
                  <a:pt x="1788728" y="3208363"/>
                </a:cubicBezTo>
                <a:cubicBezTo>
                  <a:pt x="800841" y="3208363"/>
                  <a:pt x="0" y="2407523"/>
                  <a:pt x="0" y="1419636"/>
                </a:cubicBezTo>
                <a:cubicBezTo>
                  <a:pt x="0" y="863950"/>
                  <a:pt x="253391" y="367446"/>
                  <a:pt x="650931" y="39367"/>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sp>
        <p:nvSpPr>
          <p:cNvPr id="67" name="Freeform: Shape 66">
            <a:extLst>
              <a:ext uri="{FF2B5EF4-FFF2-40B4-BE49-F238E27FC236}">
                <a16:creationId xmlns:a16="http://schemas.microsoft.com/office/drawing/2014/main" id="{E76E72E8-424D-4B67-810C-DDB394E8FE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98776" y="0"/>
            <a:ext cx="3393224" cy="4146157"/>
          </a:xfrm>
          <a:custGeom>
            <a:avLst/>
            <a:gdLst>
              <a:gd name="connsiteX0" fmla="*/ 883481 w 3393224"/>
              <a:gd name="connsiteY0" fmla="*/ 0 h 4146157"/>
              <a:gd name="connsiteX1" fmla="*/ 3393224 w 3393224"/>
              <a:gd name="connsiteY1" fmla="*/ 0 h 4146157"/>
              <a:gd name="connsiteX2" fmla="*/ 3393224 w 3393224"/>
              <a:gd name="connsiteY2" fmla="*/ 3712747 h 4146157"/>
              <a:gd name="connsiteX3" fmla="*/ 3294368 w 3393224"/>
              <a:gd name="connsiteY3" fmla="*/ 3748929 h 4146157"/>
              <a:gd name="connsiteX4" fmla="*/ 2606478 w 3393224"/>
              <a:gd name="connsiteY4" fmla="*/ 3852928 h 4146157"/>
              <a:gd name="connsiteX5" fmla="*/ 293229 w 3393224"/>
              <a:gd name="connsiteY5" fmla="*/ 1539679 h 4146157"/>
              <a:gd name="connsiteX6" fmla="*/ 821462 w 3393224"/>
              <a:gd name="connsiteY6" fmla="*/ 68238 h 4146157"/>
              <a:gd name="connsiteX7" fmla="*/ 506742 w 3393224"/>
              <a:gd name="connsiteY7" fmla="*/ 0 h 4146157"/>
              <a:gd name="connsiteX8" fmla="*/ 795528 w 3393224"/>
              <a:gd name="connsiteY8" fmla="*/ 0 h 4146157"/>
              <a:gd name="connsiteX9" fmla="*/ 771181 w 3393224"/>
              <a:gd name="connsiteY9" fmla="*/ 26789 h 4146157"/>
              <a:gd name="connsiteX10" fmla="*/ 228067 w 3393224"/>
              <a:gd name="connsiteY10" fmla="*/ 1539679 h 4146157"/>
              <a:gd name="connsiteX11" fmla="*/ 2606478 w 3393224"/>
              <a:gd name="connsiteY11" fmla="*/ 3918090 h 4146157"/>
              <a:gd name="connsiteX12" fmla="*/ 3313745 w 3393224"/>
              <a:gd name="connsiteY12" fmla="*/ 3811162 h 4146157"/>
              <a:gd name="connsiteX13" fmla="*/ 3393224 w 3393224"/>
              <a:gd name="connsiteY13" fmla="*/ 3782072 h 4146157"/>
              <a:gd name="connsiteX14" fmla="*/ 3393224 w 3393224"/>
              <a:gd name="connsiteY14" fmla="*/ 4024708 h 4146157"/>
              <a:gd name="connsiteX15" fmla="*/ 3381565 w 3393224"/>
              <a:gd name="connsiteY15" fmla="*/ 4028975 h 4146157"/>
              <a:gd name="connsiteX16" fmla="*/ 2606478 w 3393224"/>
              <a:gd name="connsiteY16" fmla="*/ 4146157 h 4146157"/>
              <a:gd name="connsiteX17" fmla="*/ 0 w 3393224"/>
              <a:gd name="connsiteY17" fmla="*/ 1539679 h 4146157"/>
              <a:gd name="connsiteX18" fmla="*/ 445146 w 3393224"/>
              <a:gd name="connsiteY18" fmla="*/ 82372 h 414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393224" h="4146157">
                <a:moveTo>
                  <a:pt x="883481" y="0"/>
                </a:moveTo>
                <a:lnTo>
                  <a:pt x="3393224" y="0"/>
                </a:lnTo>
                <a:lnTo>
                  <a:pt x="3393224" y="3712747"/>
                </a:lnTo>
                <a:lnTo>
                  <a:pt x="3294368" y="3748929"/>
                </a:lnTo>
                <a:cubicBezTo>
                  <a:pt x="3077063" y="3816518"/>
                  <a:pt x="2846023" y="3852928"/>
                  <a:pt x="2606478" y="3852928"/>
                </a:cubicBezTo>
                <a:cubicBezTo>
                  <a:pt x="1328905" y="3852928"/>
                  <a:pt x="293229" y="2817252"/>
                  <a:pt x="293229" y="1539679"/>
                </a:cubicBezTo>
                <a:cubicBezTo>
                  <a:pt x="293229" y="980741"/>
                  <a:pt x="491464" y="468103"/>
                  <a:pt x="821462" y="68238"/>
                </a:cubicBezTo>
                <a:close/>
                <a:moveTo>
                  <a:pt x="506742" y="0"/>
                </a:moveTo>
                <a:lnTo>
                  <a:pt x="795528" y="0"/>
                </a:lnTo>
                <a:lnTo>
                  <a:pt x="771181" y="26789"/>
                </a:lnTo>
                <a:cubicBezTo>
                  <a:pt x="431886" y="437919"/>
                  <a:pt x="228067" y="964997"/>
                  <a:pt x="228067" y="1539679"/>
                </a:cubicBezTo>
                <a:cubicBezTo>
                  <a:pt x="228067" y="2853239"/>
                  <a:pt x="1292918" y="3918090"/>
                  <a:pt x="2606478" y="3918090"/>
                </a:cubicBezTo>
                <a:cubicBezTo>
                  <a:pt x="2852771" y="3918090"/>
                  <a:pt x="3090319" y="3880654"/>
                  <a:pt x="3313745" y="3811162"/>
                </a:cubicBezTo>
                <a:lnTo>
                  <a:pt x="3393224" y="3782072"/>
                </a:lnTo>
                <a:lnTo>
                  <a:pt x="3393224" y="4024708"/>
                </a:lnTo>
                <a:lnTo>
                  <a:pt x="3381565" y="4028975"/>
                </a:lnTo>
                <a:cubicBezTo>
                  <a:pt x="3136715" y="4105131"/>
                  <a:pt x="2876388" y="4146157"/>
                  <a:pt x="2606478" y="4146157"/>
                </a:cubicBezTo>
                <a:cubicBezTo>
                  <a:pt x="1166960" y="4146157"/>
                  <a:pt x="0" y="2979197"/>
                  <a:pt x="0" y="1539679"/>
                </a:cubicBezTo>
                <a:cubicBezTo>
                  <a:pt x="0" y="999860"/>
                  <a:pt x="164104" y="498369"/>
                  <a:pt x="445146" y="82372"/>
                </a:cubicBez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Rockwell" panose="02060603020205020403"/>
              <a:ea typeface="+mn-ea"/>
              <a:cs typeface="+mn-cs"/>
            </a:endParaRPr>
          </a:p>
        </p:txBody>
      </p:sp>
      <p:pic>
        <p:nvPicPr>
          <p:cNvPr id="12" name="Picture 15" descr="A picture containing logo&#10;&#10;Description automatically generated">
            <a:extLst>
              <a:ext uri="{FF2B5EF4-FFF2-40B4-BE49-F238E27FC236}">
                <a16:creationId xmlns:a16="http://schemas.microsoft.com/office/drawing/2014/main" id="{B259E158-712E-413F-A187-21200E861FBB}"/>
              </a:ext>
            </a:extLst>
          </p:cNvPr>
          <p:cNvPicPr>
            <a:picLocks noChangeAspect="1"/>
          </p:cNvPicPr>
          <p:nvPr/>
        </p:nvPicPr>
        <p:blipFill>
          <a:blip r:embed="rId7"/>
          <a:stretch>
            <a:fillRect/>
          </a:stretch>
        </p:blipFill>
        <p:spPr>
          <a:xfrm>
            <a:off x="14814" y="1177617"/>
            <a:ext cx="2830704" cy="3211131"/>
          </a:xfrm>
          <a:prstGeom prst="rect">
            <a:avLst/>
          </a:prstGeom>
        </p:spPr>
      </p:pic>
      <p:pic>
        <p:nvPicPr>
          <p:cNvPr id="6" name="Picture 6" descr="Logo, icon&#10;&#10;Description automatically generated">
            <a:extLst>
              <a:ext uri="{FF2B5EF4-FFF2-40B4-BE49-F238E27FC236}">
                <a16:creationId xmlns:a16="http://schemas.microsoft.com/office/drawing/2014/main" id="{9D7547EB-8ECB-439D-B42E-A6C6471B5C53}"/>
              </a:ext>
            </a:extLst>
          </p:cNvPr>
          <p:cNvPicPr>
            <a:picLocks noGrp="1" noChangeAspect="1"/>
          </p:cNvPicPr>
          <p:nvPr>
            <p:ph idx="1"/>
          </p:nvPr>
        </p:nvPicPr>
        <p:blipFill>
          <a:blip r:embed="rId8"/>
          <a:stretch>
            <a:fillRect/>
          </a:stretch>
        </p:blipFill>
        <p:spPr>
          <a:xfrm>
            <a:off x="5061398" y="896304"/>
            <a:ext cx="2099256" cy="1049628"/>
          </a:xfrm>
          <a:prstGeom prst="rect">
            <a:avLst/>
          </a:prstGeom>
        </p:spPr>
      </p:pic>
      <p:pic>
        <p:nvPicPr>
          <p:cNvPr id="8" name="Picture 8">
            <a:extLst>
              <a:ext uri="{FF2B5EF4-FFF2-40B4-BE49-F238E27FC236}">
                <a16:creationId xmlns:a16="http://schemas.microsoft.com/office/drawing/2014/main" id="{A2A59B1B-440E-4FBA-869E-50F8A0784D27}"/>
              </a:ext>
            </a:extLst>
          </p:cNvPr>
          <p:cNvPicPr>
            <a:picLocks noChangeAspect="1"/>
          </p:cNvPicPr>
          <p:nvPr/>
        </p:nvPicPr>
        <p:blipFill>
          <a:blip r:embed="rId9"/>
          <a:stretch>
            <a:fillRect/>
          </a:stretch>
        </p:blipFill>
        <p:spPr>
          <a:xfrm>
            <a:off x="9265595" y="899828"/>
            <a:ext cx="3234899" cy="1662062"/>
          </a:xfrm>
          <a:prstGeom prst="rect">
            <a:avLst/>
          </a:prstGeom>
        </p:spPr>
      </p:pic>
      <p:grpSp>
        <p:nvGrpSpPr>
          <p:cNvPr id="69" name="Group 68">
            <a:extLst>
              <a:ext uri="{FF2B5EF4-FFF2-40B4-BE49-F238E27FC236}">
                <a16:creationId xmlns:a16="http://schemas.microsoft.com/office/drawing/2014/main" id="{F1AAF32B-F0A8-4668-8829-6D641C57AA3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70" name="Oval 69">
              <a:extLst>
                <a:ext uri="{FF2B5EF4-FFF2-40B4-BE49-F238E27FC236}">
                  <a16:creationId xmlns:a16="http://schemas.microsoft.com/office/drawing/2014/main" id="{550379EB-6042-49D7-B4CF-2500A970D1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10">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71" name="Oval 70">
              <a:extLst>
                <a:ext uri="{FF2B5EF4-FFF2-40B4-BE49-F238E27FC236}">
                  <a16:creationId xmlns:a16="http://schemas.microsoft.com/office/drawing/2014/main" id="{15346808-011F-4696-A0E8-05A715125D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48" name="TextBox 1">
            <a:extLst>
              <a:ext uri="{FF2B5EF4-FFF2-40B4-BE49-F238E27FC236}">
                <a16:creationId xmlns:a16="http://schemas.microsoft.com/office/drawing/2014/main" id="{437C935F-5E45-4028-8CD3-0A3C7C51CB61}"/>
              </a:ext>
            </a:extLst>
          </p:cNvPr>
          <p:cNvSpPr txBox="1"/>
          <p:nvPr/>
        </p:nvSpPr>
        <p:spPr>
          <a:xfrm>
            <a:off x="79332" y="6394537"/>
            <a:ext cx="28371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400" b="1">
                <a:ea typeface="+mn-lt"/>
                <a:cs typeface="+mn-lt"/>
              </a:rPr>
              <a:t>Alec</a:t>
            </a:r>
            <a:endParaRPr lang="en-US"/>
          </a:p>
        </p:txBody>
      </p:sp>
      <p:pic>
        <p:nvPicPr>
          <p:cNvPr id="18" name="Picture 21" descr="A picture containing text, clipart&#10;&#10;Description automatically generated">
            <a:extLst>
              <a:ext uri="{FF2B5EF4-FFF2-40B4-BE49-F238E27FC236}">
                <a16:creationId xmlns:a16="http://schemas.microsoft.com/office/drawing/2014/main" id="{5D414EAD-1068-4329-B672-1E06ED1979B4}"/>
              </a:ext>
            </a:extLst>
          </p:cNvPr>
          <p:cNvPicPr>
            <a:picLocks noChangeAspect="1"/>
          </p:cNvPicPr>
          <p:nvPr/>
        </p:nvPicPr>
        <p:blipFill>
          <a:blip r:embed="rId11"/>
          <a:stretch>
            <a:fillRect/>
          </a:stretch>
        </p:blipFill>
        <p:spPr>
          <a:xfrm>
            <a:off x="85559" y="4382028"/>
            <a:ext cx="2542674" cy="1061733"/>
          </a:xfrm>
          <a:prstGeom prst="rect">
            <a:avLst/>
          </a:prstGeom>
        </p:spPr>
      </p:pic>
    </p:spTree>
    <p:extLst>
      <p:ext uri="{BB962C8B-B14F-4D97-AF65-F5344CB8AC3E}">
        <p14:creationId xmlns:p14="http://schemas.microsoft.com/office/powerpoint/2010/main" val="3182754600"/>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D8AFD15B-CF29-4306-884F-47675092F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081A3B-5CC8-4C92-97BD-AE62D0B4328D}"/>
              </a:ext>
            </a:extLst>
          </p:cNvPr>
          <p:cNvSpPr>
            <a:spLocks noGrp="1"/>
          </p:cNvSpPr>
          <p:nvPr>
            <p:ph type="title"/>
          </p:nvPr>
        </p:nvSpPr>
        <p:spPr>
          <a:xfrm>
            <a:off x="6587544" y="663297"/>
            <a:ext cx="4869179" cy="1517984"/>
          </a:xfrm>
        </p:spPr>
        <p:txBody>
          <a:bodyPr vert="horz" lIns="91440" tIns="45720" rIns="91440" bIns="45720" rtlCol="0" anchor="ctr">
            <a:normAutofit fontScale="90000"/>
          </a:bodyPr>
          <a:lstStyle/>
          <a:p>
            <a:r>
              <a:rPr lang="en-US" sz="6000">
                <a:solidFill>
                  <a:srgbClr val="000000"/>
                </a:solidFill>
              </a:rPr>
              <a:t>Redux</a:t>
            </a:r>
            <a:r>
              <a:rPr lang="en-US" sz="4800">
                <a:solidFill>
                  <a:srgbClr val="000000"/>
                </a:solidFill>
              </a:rPr>
              <a:t> </a:t>
            </a:r>
            <a:r>
              <a:rPr lang="en-US" sz="6000">
                <a:solidFill>
                  <a:srgbClr val="000000"/>
                </a:solidFill>
              </a:rPr>
              <a:t>Flow Introduction</a:t>
            </a:r>
          </a:p>
        </p:txBody>
      </p:sp>
      <p:pic>
        <p:nvPicPr>
          <p:cNvPr id="37" name="Picture 37" descr="Icon&#10;&#10;Description automatically generated">
            <a:extLst>
              <a:ext uri="{FF2B5EF4-FFF2-40B4-BE49-F238E27FC236}">
                <a16:creationId xmlns:a16="http://schemas.microsoft.com/office/drawing/2014/main" id="{407C41DB-51ED-495B-B7BB-BCF4B49FB606}"/>
              </a:ext>
            </a:extLst>
          </p:cNvPr>
          <p:cNvPicPr>
            <a:picLocks noChangeAspect="1"/>
          </p:cNvPicPr>
          <p:nvPr/>
        </p:nvPicPr>
        <p:blipFill rotWithShape="1">
          <a:blip r:embed="rId3"/>
          <a:srcRect l="12991" r="12925"/>
          <a:stretch/>
        </p:blipFill>
        <p:spPr>
          <a:xfrm>
            <a:off x="-9866" y="1422289"/>
            <a:ext cx="4652036" cy="4903838"/>
          </a:xfrm>
          <a:custGeom>
            <a:avLst/>
            <a:gdLst/>
            <a:ahLst/>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p:spPr>
      </p:pic>
      <p:sp>
        <p:nvSpPr>
          <p:cNvPr id="44" name="Freeform: Shape 43">
            <a:extLst>
              <a:ext uri="{FF2B5EF4-FFF2-40B4-BE49-F238E27FC236}">
                <a16:creationId xmlns:a16="http://schemas.microsoft.com/office/drawing/2014/main" id="{96349AB3-1BD3-41E1-8979-1DBDCB5CDC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66" y="401980"/>
            <a:ext cx="6115733" cy="6456021"/>
          </a:xfrm>
          <a:custGeom>
            <a:avLst/>
            <a:gdLst>
              <a:gd name="connsiteX0" fmla="*/ 2259477 w 6115733"/>
              <a:gd name="connsiteY0" fmla="*/ 433395 h 6456021"/>
              <a:gd name="connsiteX1" fmla="*/ 5681904 w 6115733"/>
              <a:gd name="connsiteY1" fmla="*/ 3852396 h 6456021"/>
              <a:gd name="connsiteX2" fmla="*/ 4679499 w 6115733"/>
              <a:gd name="connsiteY2" fmla="*/ 6269995 h 6456021"/>
              <a:gd name="connsiteX3" fmla="*/ 4474613 w 6115733"/>
              <a:gd name="connsiteY3" fmla="*/ 6456021 h 6456021"/>
              <a:gd name="connsiteX4" fmla="*/ 44341 w 6115733"/>
              <a:gd name="connsiteY4" fmla="*/ 6456021 h 6456021"/>
              <a:gd name="connsiteX5" fmla="*/ 0 w 6115733"/>
              <a:gd name="connsiteY5" fmla="*/ 6415762 h 6456021"/>
              <a:gd name="connsiteX6" fmla="*/ 0 w 6115733"/>
              <a:gd name="connsiteY6" fmla="*/ 1289029 h 6456021"/>
              <a:gd name="connsiteX7" fmla="*/ 82495 w 6115733"/>
              <a:gd name="connsiteY7" fmla="*/ 1214128 h 6456021"/>
              <a:gd name="connsiteX8" fmla="*/ 2259477 w 6115733"/>
              <a:gd name="connsiteY8" fmla="*/ 433395 h 6456021"/>
              <a:gd name="connsiteX9" fmla="*/ 2259477 w 6115733"/>
              <a:gd name="connsiteY9" fmla="*/ 0 h 6456021"/>
              <a:gd name="connsiteX10" fmla="*/ 6115733 w 6115733"/>
              <a:gd name="connsiteY10" fmla="*/ 3852396 h 6456021"/>
              <a:gd name="connsiteX11" fmla="*/ 5235152 w 6115733"/>
              <a:gd name="connsiteY11" fmla="*/ 6302877 h 6456021"/>
              <a:gd name="connsiteX12" fmla="*/ 5095826 w 6115733"/>
              <a:gd name="connsiteY12" fmla="*/ 6456021 h 6456021"/>
              <a:gd name="connsiteX13" fmla="*/ 4617788 w 6115733"/>
              <a:gd name="connsiteY13" fmla="*/ 6456021 h 6456021"/>
              <a:gd name="connsiteX14" fmla="*/ 4747668 w 6115733"/>
              <a:gd name="connsiteY14" fmla="*/ 6338096 h 6456021"/>
              <a:gd name="connsiteX15" fmla="*/ 5778311 w 6115733"/>
              <a:gd name="connsiteY15" fmla="*/ 3852396 h 6456021"/>
              <a:gd name="connsiteX16" fmla="*/ 2259477 w 6115733"/>
              <a:gd name="connsiteY16" fmla="*/ 337085 h 6456021"/>
              <a:gd name="connsiteX17" fmla="*/ 21172 w 6115733"/>
              <a:gd name="connsiteY17" fmla="*/ 1139811 h 6456021"/>
              <a:gd name="connsiteX18" fmla="*/ 0 w 6115733"/>
              <a:gd name="connsiteY18" fmla="*/ 1159034 h 6456021"/>
              <a:gd name="connsiteX19" fmla="*/ 0 w 6115733"/>
              <a:gd name="connsiteY19" fmla="*/ 735177 h 6456021"/>
              <a:gd name="connsiteX20" fmla="*/ 103407 w 6115733"/>
              <a:gd name="connsiteY20" fmla="*/ 657929 h 6456021"/>
              <a:gd name="connsiteX21" fmla="*/ 2259477 w 6115733"/>
              <a:gd name="connsiteY21" fmla="*/ 0 h 645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15733" h="6456021">
                <a:moveTo>
                  <a:pt x="2259477" y="433395"/>
                </a:moveTo>
                <a:cubicBezTo>
                  <a:pt x="4149632" y="433395"/>
                  <a:pt x="5681904" y="1964133"/>
                  <a:pt x="5681904" y="3852396"/>
                </a:cubicBezTo>
                <a:cubicBezTo>
                  <a:pt x="5681904" y="4796527"/>
                  <a:pt x="5298836" y="5651278"/>
                  <a:pt x="4679499" y="6269995"/>
                </a:cubicBezTo>
                <a:lnTo>
                  <a:pt x="4474613" y="6456021"/>
                </a:lnTo>
                <a:lnTo>
                  <a:pt x="44341" y="6456021"/>
                </a:lnTo>
                <a:lnTo>
                  <a:pt x="0" y="6415762"/>
                </a:lnTo>
                <a:lnTo>
                  <a:pt x="0" y="1289029"/>
                </a:lnTo>
                <a:lnTo>
                  <a:pt x="82495" y="1214128"/>
                </a:lnTo>
                <a:cubicBezTo>
                  <a:pt x="674092" y="726388"/>
                  <a:pt x="1432534" y="433395"/>
                  <a:pt x="2259477" y="433395"/>
                </a:cubicBezTo>
                <a:close/>
                <a:moveTo>
                  <a:pt x="2259477" y="0"/>
                </a:moveTo>
                <a:cubicBezTo>
                  <a:pt x="4389229" y="0"/>
                  <a:pt x="6115733" y="1724776"/>
                  <a:pt x="6115733" y="3852396"/>
                </a:cubicBezTo>
                <a:cubicBezTo>
                  <a:pt x="6115733" y="4783230"/>
                  <a:pt x="5785270" y="5636956"/>
                  <a:pt x="5235152" y="6302877"/>
                </a:cubicBezTo>
                <a:lnTo>
                  <a:pt x="5095826" y="6456021"/>
                </a:lnTo>
                <a:lnTo>
                  <a:pt x="4617788" y="6456021"/>
                </a:lnTo>
                <a:lnTo>
                  <a:pt x="4747668" y="6338096"/>
                </a:lnTo>
                <a:cubicBezTo>
                  <a:pt x="5384452" y="5701950"/>
                  <a:pt x="5778311" y="4823122"/>
                  <a:pt x="5778311" y="3852396"/>
                </a:cubicBezTo>
                <a:cubicBezTo>
                  <a:pt x="5778311" y="1910944"/>
                  <a:pt x="4202875" y="337085"/>
                  <a:pt x="2259477" y="337085"/>
                </a:cubicBezTo>
                <a:cubicBezTo>
                  <a:pt x="1409240" y="337085"/>
                  <a:pt x="629434" y="638331"/>
                  <a:pt x="21172" y="1139811"/>
                </a:cubicBezTo>
                <a:lnTo>
                  <a:pt x="0" y="1159034"/>
                </a:lnTo>
                <a:lnTo>
                  <a:pt x="0" y="735177"/>
                </a:lnTo>
                <a:lnTo>
                  <a:pt x="103407" y="657929"/>
                </a:lnTo>
                <a:cubicBezTo>
                  <a:pt x="718869" y="242547"/>
                  <a:pt x="1460820" y="0"/>
                  <a:pt x="2259477" y="0"/>
                </a:cubicBezTo>
                <a:close/>
              </a:path>
            </a:pathLst>
          </a:cu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lt1"/>
              </a:solidFill>
            </a:endParaRPr>
          </a:p>
        </p:txBody>
      </p:sp>
      <p:sp>
        <p:nvSpPr>
          <p:cNvPr id="6" name="TextBox 5">
            <a:extLst>
              <a:ext uri="{FF2B5EF4-FFF2-40B4-BE49-F238E27FC236}">
                <a16:creationId xmlns:a16="http://schemas.microsoft.com/office/drawing/2014/main" id="{EA3F19DD-7BCD-4D05-A609-1F20A9703DEF}"/>
              </a:ext>
            </a:extLst>
          </p:cNvPr>
          <p:cNvSpPr txBox="1"/>
          <p:nvPr/>
        </p:nvSpPr>
        <p:spPr>
          <a:xfrm>
            <a:off x="6530036" y="2176157"/>
            <a:ext cx="5257367" cy="4550270"/>
          </a:xfrm>
          <a:prstGeom prst="rect">
            <a:avLst/>
          </a:prstGeom>
        </p:spPr>
        <p:txBody>
          <a:bodyPr rot="0" spcFirstLastPara="0" vertOverflow="overflow" horzOverflow="overflow" vert="horz" lIns="91440" tIns="45720" rIns="91440" bIns="45720" numCol="1" spcCol="0" rtlCol="0" fromWordArt="0" anchor="t" anchorCtr="0" forceAA="0" compatLnSpc="1">
            <a:prstTxWarp prst="textNoShape">
              <a:avLst/>
            </a:prstTxWarp>
            <a:noAutofit/>
          </a:bodyPr>
          <a:lstStyle/>
          <a:p>
            <a:pPr>
              <a:lnSpc>
                <a:spcPct val="90000"/>
              </a:lnSpc>
              <a:spcAft>
                <a:spcPts val="600"/>
              </a:spcAft>
              <a:buClr>
                <a:schemeClr val="accent1">
                  <a:lumMod val="75000"/>
                </a:schemeClr>
              </a:buClr>
              <a:buSzPct val="85000"/>
            </a:pPr>
            <a:r>
              <a:rPr lang="en-US" sz="2400">
                <a:solidFill>
                  <a:srgbClr val="000000"/>
                </a:solidFill>
              </a:rPr>
              <a:t>What is Redux?</a:t>
            </a:r>
            <a:endParaRPr lang="en-US"/>
          </a:p>
          <a:p>
            <a:pPr marL="285750" indent="-182880">
              <a:lnSpc>
                <a:spcPct val="90000"/>
              </a:lnSpc>
              <a:spcAft>
                <a:spcPts val="600"/>
              </a:spcAft>
              <a:buClr>
                <a:schemeClr val="accent1">
                  <a:lumMod val="75000"/>
                </a:schemeClr>
              </a:buClr>
              <a:buSzPct val="85000"/>
              <a:buFont typeface="Wingdings" pitchFamily="2" charset="2"/>
              <a:buChar char="§"/>
            </a:pPr>
            <a:r>
              <a:rPr lang="en-US" sz="2400">
                <a:solidFill>
                  <a:srgbClr val="000000"/>
                </a:solidFill>
              </a:rPr>
              <a:t>Redux is a tool to manage and update an application's state </a:t>
            </a:r>
          </a:p>
          <a:p>
            <a:pPr marL="285750" indent="-182880">
              <a:lnSpc>
                <a:spcPct val="90000"/>
              </a:lnSpc>
              <a:spcAft>
                <a:spcPts val="600"/>
              </a:spcAft>
              <a:buClr>
                <a:srgbClr val="1085F0"/>
              </a:buClr>
              <a:buSzPct val="85000"/>
              <a:buFont typeface="Wingdings" pitchFamily="2" charset="2"/>
              <a:buChar char="§"/>
            </a:pPr>
            <a:endParaRPr lang="en-US" sz="600">
              <a:solidFill>
                <a:srgbClr val="000000"/>
              </a:solidFill>
            </a:endParaRPr>
          </a:p>
          <a:p>
            <a:pPr>
              <a:lnSpc>
                <a:spcPct val="90000"/>
              </a:lnSpc>
              <a:spcAft>
                <a:spcPts val="600"/>
              </a:spcAft>
              <a:buClr>
                <a:schemeClr val="accent1">
                  <a:lumMod val="75000"/>
                </a:schemeClr>
              </a:buClr>
              <a:buSzPct val="85000"/>
            </a:pPr>
            <a:r>
              <a:rPr lang="en-US" sz="2400">
                <a:solidFill>
                  <a:srgbClr val="000000"/>
                </a:solidFill>
              </a:rPr>
              <a:t>How is Redux used?</a:t>
            </a:r>
          </a:p>
          <a:p>
            <a:pPr marL="285750" indent="-182880">
              <a:lnSpc>
                <a:spcPct val="90000"/>
              </a:lnSpc>
              <a:spcAft>
                <a:spcPts val="600"/>
              </a:spcAft>
              <a:buClr>
                <a:schemeClr val="accent1">
                  <a:lumMod val="75000"/>
                </a:schemeClr>
              </a:buClr>
              <a:buSzPct val="85000"/>
              <a:buFont typeface="Wingdings" pitchFamily="2" charset="2"/>
              <a:buChar char="§"/>
            </a:pPr>
            <a:r>
              <a:rPr lang="en-US" sz="2400">
                <a:solidFill>
                  <a:srgbClr val="000000"/>
                </a:solidFill>
              </a:rPr>
              <a:t>Redux has three core components: state, view, and actions</a:t>
            </a:r>
          </a:p>
          <a:p>
            <a:pPr marL="285750" indent="-182880">
              <a:lnSpc>
                <a:spcPct val="90000"/>
              </a:lnSpc>
              <a:spcAft>
                <a:spcPts val="600"/>
              </a:spcAft>
              <a:buClr>
                <a:srgbClr val="1085F0"/>
              </a:buClr>
              <a:buSzPct val="85000"/>
              <a:buFont typeface="Wingdings" pitchFamily="2" charset="2"/>
              <a:buChar char="§"/>
            </a:pPr>
            <a:endParaRPr lang="en-US" sz="600">
              <a:solidFill>
                <a:srgbClr val="000000"/>
              </a:solidFill>
            </a:endParaRPr>
          </a:p>
          <a:p>
            <a:pPr>
              <a:lnSpc>
                <a:spcPct val="90000"/>
              </a:lnSpc>
              <a:spcAft>
                <a:spcPts val="600"/>
              </a:spcAft>
              <a:buClr>
                <a:schemeClr val="accent1">
                  <a:lumMod val="75000"/>
                </a:schemeClr>
              </a:buClr>
              <a:buSzPct val="85000"/>
            </a:pPr>
            <a:r>
              <a:rPr lang="en-US" sz="2400">
                <a:solidFill>
                  <a:srgbClr val="000000"/>
                </a:solidFill>
              </a:rPr>
              <a:t>Why Redux?</a:t>
            </a:r>
          </a:p>
          <a:p>
            <a:pPr marL="285750" indent="-182880">
              <a:lnSpc>
                <a:spcPct val="90000"/>
              </a:lnSpc>
              <a:spcAft>
                <a:spcPts val="600"/>
              </a:spcAft>
              <a:buClr>
                <a:schemeClr val="accent1">
                  <a:lumMod val="75000"/>
                </a:schemeClr>
              </a:buClr>
              <a:buSzPct val="85000"/>
              <a:buFont typeface="Wingdings" pitchFamily="2" charset="2"/>
              <a:buChar char="§"/>
            </a:pPr>
            <a:r>
              <a:rPr lang="en-US" sz="2400">
                <a:solidFill>
                  <a:srgbClr val="000000"/>
                </a:solidFill>
              </a:rPr>
              <a:t>It allows the developer to manage the current state throughout the entire application</a:t>
            </a:r>
          </a:p>
          <a:p>
            <a:pPr indent="-182880">
              <a:lnSpc>
                <a:spcPct val="90000"/>
              </a:lnSpc>
              <a:spcAft>
                <a:spcPts val="600"/>
              </a:spcAft>
              <a:buClr>
                <a:schemeClr val="accent1">
                  <a:lumMod val="75000"/>
                </a:schemeClr>
              </a:buClr>
              <a:buSzPct val="85000"/>
              <a:buFont typeface="Wingdings" pitchFamily="2" charset="2"/>
              <a:buChar char="§"/>
            </a:pPr>
            <a:endParaRPr lang="en-US" sz="2400">
              <a:solidFill>
                <a:srgbClr val="000000"/>
              </a:solidFill>
            </a:endParaRPr>
          </a:p>
          <a:p>
            <a:pPr indent="-182880">
              <a:lnSpc>
                <a:spcPct val="90000"/>
              </a:lnSpc>
              <a:spcAft>
                <a:spcPts val="600"/>
              </a:spcAft>
              <a:buClr>
                <a:schemeClr val="accent1">
                  <a:lumMod val="75000"/>
                </a:schemeClr>
              </a:buClr>
              <a:buSzPct val="85000"/>
              <a:buFont typeface="Wingdings" pitchFamily="2" charset="2"/>
              <a:buChar char="§"/>
            </a:pPr>
            <a:endParaRPr lang="en-US" sz="2400">
              <a:solidFill>
                <a:srgbClr val="000000"/>
              </a:solidFill>
            </a:endParaRPr>
          </a:p>
          <a:p>
            <a:pPr indent="-182880">
              <a:lnSpc>
                <a:spcPct val="90000"/>
              </a:lnSpc>
              <a:spcAft>
                <a:spcPts val="600"/>
              </a:spcAft>
              <a:buClr>
                <a:schemeClr val="accent1">
                  <a:lumMod val="75000"/>
                </a:schemeClr>
              </a:buClr>
              <a:buSzPct val="85000"/>
              <a:buFont typeface="Wingdings" pitchFamily="2" charset="2"/>
              <a:buChar char="§"/>
            </a:pPr>
            <a:endParaRPr lang="en-US" sz="2400">
              <a:solidFill>
                <a:srgbClr val="000000"/>
              </a:solidFill>
            </a:endParaRPr>
          </a:p>
        </p:txBody>
      </p:sp>
      <p:grpSp>
        <p:nvGrpSpPr>
          <p:cNvPr id="46" name="Group 45">
            <a:extLst>
              <a:ext uri="{FF2B5EF4-FFF2-40B4-BE49-F238E27FC236}">
                <a16:creationId xmlns:a16="http://schemas.microsoft.com/office/drawing/2014/main" id="{54CA915D-BDF0-41F8-B00E-FB186EFF7B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01725" y="6229681"/>
            <a:ext cx="457200" cy="457200"/>
            <a:chOff x="11361456" y="6195813"/>
            <a:chExt cx="548640" cy="548640"/>
          </a:xfrm>
        </p:grpSpPr>
        <p:sp>
          <p:nvSpPr>
            <p:cNvPr id="47" name="Oval 46">
              <a:extLst>
                <a:ext uri="{FF2B5EF4-FFF2-40B4-BE49-F238E27FC236}">
                  <a16:creationId xmlns:a16="http://schemas.microsoft.com/office/drawing/2014/main" id="{317AAC03-BF64-4E67-9032-3BD024998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61456" y="6195813"/>
              <a:ext cx="548640" cy="548640"/>
            </a:xfrm>
            <a:prstGeom prst="ellipse">
              <a:avLst/>
            </a:prstGeom>
            <a:blipFill dpi="0" rotWithShape="1">
              <a:blip r:embed="rId6">
                <a:duotone>
                  <a:schemeClr val="accent1">
                    <a:shade val="45000"/>
                    <a:satMod val="135000"/>
                  </a:schemeClr>
                  <a:prstClr val="white"/>
                </a:duotone>
                <a:extLst>
                  <a:ext uri="{BEBA8EAE-BF5A-486C-A8C5-ECC9F3942E4B}">
                    <a14:imgProps xmlns:a14="http://schemas.microsoft.com/office/drawing/2010/main">
                      <a14:imgLayer r:embed="rId7">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48" name="Oval 47">
              <a:extLst>
                <a:ext uri="{FF2B5EF4-FFF2-40B4-BE49-F238E27FC236}">
                  <a16:creationId xmlns:a16="http://schemas.microsoft.com/office/drawing/2014/main" id="{1A131397-5A45-4344-9983-5E400A3EA5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1396488" y="6230844"/>
              <a:ext cx="478576" cy="478578"/>
            </a:xfrm>
            <a:prstGeom prst="ellipse">
              <a:avLst/>
            </a:prstGeom>
            <a:noFill/>
            <a:ln w="12700" cap="flat" cmpd="sng" algn="ctr">
              <a:solidFill>
                <a:srgbClr val="FFFFFF"/>
              </a:solidFill>
              <a:prstDash val="solid"/>
            </a:ln>
            <a:effectLst/>
          </p:spPr>
        </p:sp>
      </p:grpSp>
      <p:sp>
        <p:nvSpPr>
          <p:cNvPr id="4" name="TextBox 1">
            <a:extLst>
              <a:ext uri="{FF2B5EF4-FFF2-40B4-BE49-F238E27FC236}">
                <a16:creationId xmlns:a16="http://schemas.microsoft.com/office/drawing/2014/main" id="{2E11230A-C0A6-4335-BBFD-114B0E636B38}"/>
              </a:ext>
            </a:extLst>
          </p:cNvPr>
          <p:cNvSpPr txBox="1"/>
          <p:nvPr/>
        </p:nvSpPr>
        <p:spPr>
          <a:xfrm>
            <a:off x="6400799" y="2121408"/>
            <a:ext cx="5299585" cy="4050792"/>
          </a:xfrm>
          <a:prstGeom prst="rect">
            <a:avLst/>
          </a:prstGeom>
        </p:spPr>
        <p:txBody>
          <a:bodyPr rot="0" spcFirstLastPara="0" vert="horz" lIns="91440" tIns="45720" rIns="91440" bIns="45720" numCol="1" spcCol="0" rtlCol="0" fromWordArt="0" anchor="t" anchorCtr="0" forceAA="0" compatLnSpc="1">
            <a:prstTxWarp prst="textNoShape">
              <a:avLst/>
            </a:prstTxWarp>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indent="-182880">
              <a:lnSpc>
                <a:spcPct val="90000"/>
              </a:lnSpc>
              <a:spcAft>
                <a:spcPts val="600"/>
              </a:spcAft>
              <a:buClr>
                <a:schemeClr val="accent1">
                  <a:lumMod val="75000"/>
                </a:schemeClr>
              </a:buClr>
              <a:buSzPct val="85000"/>
              <a:buFont typeface="Wingdings" pitchFamily="2" charset="2"/>
              <a:buChar char="§"/>
            </a:pPr>
            <a:endParaRPr lang="en-US"/>
          </a:p>
        </p:txBody>
      </p:sp>
      <p:sp>
        <p:nvSpPr>
          <p:cNvPr id="11" name="TextBox 1">
            <a:extLst>
              <a:ext uri="{FF2B5EF4-FFF2-40B4-BE49-F238E27FC236}">
                <a16:creationId xmlns:a16="http://schemas.microsoft.com/office/drawing/2014/main" id="{71D1D0CA-B28B-47EE-9E30-DF6A7494C064}"/>
              </a:ext>
            </a:extLst>
          </p:cNvPr>
          <p:cNvSpPr txBox="1"/>
          <p:nvPr/>
        </p:nvSpPr>
        <p:spPr>
          <a:xfrm>
            <a:off x="79332" y="6394537"/>
            <a:ext cx="28371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ea typeface="+mn-lt"/>
                <a:cs typeface="+mn-lt"/>
              </a:rPr>
              <a:t>Antonio</a:t>
            </a:r>
            <a:endParaRPr lang="en-US" err="1"/>
          </a:p>
        </p:txBody>
      </p:sp>
    </p:spTree>
    <p:extLst>
      <p:ext uri="{BB962C8B-B14F-4D97-AF65-F5344CB8AC3E}">
        <p14:creationId xmlns:p14="http://schemas.microsoft.com/office/powerpoint/2010/main" val="3054120128"/>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4E4FE34-5B02-43E4-82C8-D64DD91B2B08}"/>
              </a:ext>
            </a:extLst>
          </p:cNvPr>
          <p:cNvSpPr/>
          <p:nvPr/>
        </p:nvSpPr>
        <p:spPr>
          <a:xfrm>
            <a:off x="5866063" y="4010"/>
            <a:ext cx="6323262" cy="685799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B9081A3B-5CC8-4C92-97BD-AE62D0B4328D}"/>
              </a:ext>
            </a:extLst>
          </p:cNvPr>
          <p:cNvSpPr>
            <a:spLocks noGrp="1"/>
          </p:cNvSpPr>
          <p:nvPr>
            <p:ph type="title"/>
          </p:nvPr>
        </p:nvSpPr>
        <p:spPr>
          <a:xfrm>
            <a:off x="414174" y="271981"/>
            <a:ext cx="10058400" cy="1609344"/>
          </a:xfrm>
        </p:spPr>
        <p:txBody>
          <a:bodyPr>
            <a:normAutofit/>
          </a:bodyPr>
          <a:lstStyle/>
          <a:p>
            <a:r>
              <a:rPr lang="en-US">
                <a:ea typeface="+mj-lt"/>
                <a:cs typeface="+mj-lt"/>
              </a:rPr>
              <a:t>Redux Flow</a:t>
            </a:r>
            <a:endParaRPr lang="en-US"/>
          </a:p>
        </p:txBody>
      </p:sp>
      <p:sp>
        <p:nvSpPr>
          <p:cNvPr id="3" name="Content Placeholder 2">
            <a:extLst>
              <a:ext uri="{FF2B5EF4-FFF2-40B4-BE49-F238E27FC236}">
                <a16:creationId xmlns:a16="http://schemas.microsoft.com/office/drawing/2014/main" id="{0FBE525E-267B-41F2-B29F-D7CFDF47B4A7}"/>
              </a:ext>
            </a:extLst>
          </p:cNvPr>
          <p:cNvSpPr>
            <a:spLocks noGrp="1"/>
          </p:cNvSpPr>
          <p:nvPr>
            <p:ph idx="1"/>
          </p:nvPr>
        </p:nvSpPr>
        <p:spPr>
          <a:xfrm>
            <a:off x="254685" y="1617043"/>
            <a:ext cx="5198327" cy="4519715"/>
          </a:xfrm>
        </p:spPr>
        <p:txBody>
          <a:bodyPr vert="horz" lIns="91440" tIns="45720" rIns="91440" bIns="45720" rtlCol="0" anchor="t">
            <a:normAutofit/>
          </a:bodyPr>
          <a:lstStyle/>
          <a:p>
            <a:r>
              <a:rPr lang="en-US" sz="2400"/>
              <a:t>Initial states can be found on our various screens throughout the app</a:t>
            </a:r>
          </a:p>
          <a:p>
            <a:pPr>
              <a:buClr>
                <a:srgbClr val="1085F0"/>
              </a:buClr>
            </a:pPr>
            <a:r>
              <a:rPr lang="en-US" sz="2400"/>
              <a:t>In order to update information in our app we have an event handler that sends an action request.</a:t>
            </a:r>
          </a:p>
          <a:p>
            <a:pPr>
              <a:buClr>
                <a:srgbClr val="1085F0"/>
              </a:buClr>
            </a:pPr>
            <a:r>
              <a:rPr lang="en-US" sz="2400"/>
              <a:t>Once action is processed it gets sent back to our initial state to get processed by our reducers and updated in our app</a:t>
            </a:r>
          </a:p>
          <a:p>
            <a:pPr>
              <a:buClr>
                <a:srgbClr val="1085F0"/>
              </a:buClr>
            </a:pPr>
            <a:r>
              <a:rPr lang="en-US" sz="2400"/>
              <a:t>After this is completed the app displays the new state to the UI</a:t>
            </a:r>
          </a:p>
        </p:txBody>
      </p:sp>
      <p:pic>
        <p:nvPicPr>
          <p:cNvPr id="7" name="Picture 7">
            <a:extLst>
              <a:ext uri="{FF2B5EF4-FFF2-40B4-BE49-F238E27FC236}">
                <a16:creationId xmlns:a16="http://schemas.microsoft.com/office/drawing/2014/main" id="{026E6EA5-742F-4685-B026-6E6A17262A93}"/>
              </a:ext>
            </a:extLst>
          </p:cNvPr>
          <p:cNvPicPr>
            <a:picLocks noChangeAspect="1"/>
          </p:cNvPicPr>
          <p:nvPr/>
        </p:nvPicPr>
        <p:blipFill>
          <a:blip r:embed="rId3"/>
          <a:stretch>
            <a:fillRect/>
          </a:stretch>
        </p:blipFill>
        <p:spPr>
          <a:xfrm>
            <a:off x="6724207" y="1697665"/>
            <a:ext cx="4610100" cy="3457575"/>
          </a:xfrm>
          <a:prstGeom prst="rect">
            <a:avLst/>
          </a:prstGeom>
        </p:spPr>
      </p:pic>
      <p:sp>
        <p:nvSpPr>
          <p:cNvPr id="8" name="TextBox 1">
            <a:extLst>
              <a:ext uri="{FF2B5EF4-FFF2-40B4-BE49-F238E27FC236}">
                <a16:creationId xmlns:a16="http://schemas.microsoft.com/office/drawing/2014/main" id="{71D1D0CA-B28B-47EE-9E30-DF6A7494C064}"/>
              </a:ext>
            </a:extLst>
          </p:cNvPr>
          <p:cNvSpPr txBox="1"/>
          <p:nvPr/>
        </p:nvSpPr>
        <p:spPr>
          <a:xfrm>
            <a:off x="79332" y="6394537"/>
            <a:ext cx="28371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a:ea typeface="+mn-lt"/>
                <a:cs typeface="+mn-lt"/>
              </a:rPr>
              <a:t>Antonio</a:t>
            </a:r>
            <a:endParaRPr lang="en-US" err="1"/>
          </a:p>
        </p:txBody>
      </p:sp>
    </p:spTree>
    <p:extLst>
      <p:ext uri="{BB962C8B-B14F-4D97-AF65-F5344CB8AC3E}">
        <p14:creationId xmlns:p14="http://schemas.microsoft.com/office/powerpoint/2010/main" val="1886756072"/>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A893F1F-B07B-46CF-9AB3-2891D2709F6C}"/>
              </a:ext>
            </a:extLst>
          </p:cNvPr>
          <p:cNvSpPr/>
          <p:nvPr/>
        </p:nvSpPr>
        <p:spPr>
          <a:xfrm>
            <a:off x="5866063" y="4010"/>
            <a:ext cx="6323262" cy="6857999"/>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B9081A3B-5CC8-4C92-97BD-AE62D0B4328D}"/>
              </a:ext>
            </a:extLst>
          </p:cNvPr>
          <p:cNvSpPr>
            <a:spLocks noGrp="1"/>
          </p:cNvSpPr>
          <p:nvPr>
            <p:ph type="title"/>
          </p:nvPr>
        </p:nvSpPr>
        <p:spPr>
          <a:xfrm>
            <a:off x="485059" y="165655"/>
            <a:ext cx="5273748" cy="1609344"/>
          </a:xfrm>
        </p:spPr>
        <p:txBody>
          <a:bodyPr>
            <a:normAutofit/>
          </a:bodyPr>
          <a:lstStyle/>
          <a:p>
            <a:r>
              <a:rPr lang="en-US">
                <a:ea typeface="+mj-lt"/>
                <a:cs typeface="+mj-lt"/>
              </a:rPr>
              <a:t>Redux Flow in want2remember</a:t>
            </a:r>
            <a:endParaRPr lang="en-US"/>
          </a:p>
        </p:txBody>
      </p:sp>
      <p:sp>
        <p:nvSpPr>
          <p:cNvPr id="3" name="Content Placeholder 2">
            <a:extLst>
              <a:ext uri="{FF2B5EF4-FFF2-40B4-BE49-F238E27FC236}">
                <a16:creationId xmlns:a16="http://schemas.microsoft.com/office/drawing/2014/main" id="{0FBE525E-267B-41F2-B29F-D7CFDF47B4A7}"/>
              </a:ext>
            </a:extLst>
          </p:cNvPr>
          <p:cNvSpPr>
            <a:spLocks noGrp="1"/>
          </p:cNvSpPr>
          <p:nvPr>
            <p:ph idx="1"/>
          </p:nvPr>
        </p:nvSpPr>
        <p:spPr>
          <a:xfrm>
            <a:off x="270518" y="1844830"/>
            <a:ext cx="5206087" cy="4367315"/>
          </a:xfrm>
        </p:spPr>
        <p:txBody>
          <a:bodyPr vert="horz" lIns="91440" tIns="45720" rIns="91440" bIns="45720" rtlCol="0" anchor="t">
            <a:normAutofit/>
          </a:bodyPr>
          <a:lstStyle/>
          <a:p>
            <a:pPr>
              <a:buFont typeface="Arial" pitchFamily="2" charset="2"/>
              <a:buChar char="•"/>
            </a:pPr>
            <a:r>
              <a:rPr lang="en-US" sz="2400"/>
              <a:t>We register our reducers before we can use them for development</a:t>
            </a:r>
          </a:p>
          <a:p>
            <a:pPr>
              <a:buClr>
                <a:srgbClr val="1085F0"/>
              </a:buClr>
              <a:buFont typeface="Arial" pitchFamily="2" charset="2"/>
              <a:buChar char="•"/>
            </a:pPr>
            <a:r>
              <a:rPr lang="en-US" sz="2400"/>
              <a:t>In our Font Setting page, we initialize our state as the font Roboto</a:t>
            </a:r>
          </a:p>
          <a:p>
            <a:pPr>
              <a:buClr>
                <a:srgbClr val="1085F0"/>
              </a:buClr>
              <a:buFont typeface="Arial" pitchFamily="2" charset="2"/>
              <a:buChar char="•"/>
            </a:pPr>
            <a:r>
              <a:rPr lang="en-US" sz="2400"/>
              <a:t>Event handler like button would trigger different actions and will go to the requested reducer</a:t>
            </a:r>
          </a:p>
          <a:p>
            <a:pPr>
              <a:buClr>
                <a:srgbClr val="1085F0"/>
              </a:buClr>
              <a:buFont typeface="Arial" pitchFamily="2" charset="2"/>
              <a:buChar char="•"/>
            </a:pPr>
            <a:r>
              <a:rPr lang="en-US" sz="2400"/>
              <a:t>Once the action is processed through the reducer the state is updated</a:t>
            </a:r>
          </a:p>
          <a:p>
            <a:pPr>
              <a:buClr>
                <a:srgbClr val="1085F0"/>
              </a:buClr>
              <a:buFont typeface="Arial" pitchFamily="2" charset="2"/>
              <a:buChar char="•"/>
            </a:pPr>
            <a:endParaRPr lang="en-US" sz="2400"/>
          </a:p>
        </p:txBody>
      </p:sp>
      <p:sp>
        <p:nvSpPr>
          <p:cNvPr id="4" name="TextBox 1">
            <a:extLst>
              <a:ext uri="{FF2B5EF4-FFF2-40B4-BE49-F238E27FC236}">
                <a16:creationId xmlns:a16="http://schemas.microsoft.com/office/drawing/2014/main" id="{2E11230A-C0A6-4335-BBFD-114B0E636B38}"/>
              </a:ext>
            </a:extLst>
          </p:cNvPr>
          <p:cNvSpPr txBox="1"/>
          <p:nvPr/>
        </p:nvSpPr>
        <p:spPr>
          <a:xfrm>
            <a:off x="79332" y="6394537"/>
            <a:ext cx="2837144"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b="1" err="1">
                <a:ea typeface="+mn-lt"/>
                <a:cs typeface="+mn-lt"/>
              </a:rPr>
              <a:t>Saiyang</a:t>
            </a:r>
            <a:endParaRPr lang="en-US" err="1"/>
          </a:p>
        </p:txBody>
      </p:sp>
      <p:sp>
        <p:nvSpPr>
          <p:cNvPr id="10" name="Oval 9">
            <a:extLst>
              <a:ext uri="{FF2B5EF4-FFF2-40B4-BE49-F238E27FC236}">
                <a16:creationId xmlns:a16="http://schemas.microsoft.com/office/drawing/2014/main" id="{E325E94C-AA7F-4085-917D-4DB7C0B3D424}"/>
              </a:ext>
            </a:extLst>
          </p:cNvPr>
          <p:cNvSpPr/>
          <p:nvPr/>
        </p:nvSpPr>
        <p:spPr>
          <a:xfrm>
            <a:off x="11396133" y="6217355"/>
            <a:ext cx="451556" cy="465667"/>
          </a:xfrm>
          <a:prstGeom prst="ellipse">
            <a:avLst/>
          </a:prstGeom>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Text&#10;&#10;Description automatically generated with medium confidence">
            <a:extLst>
              <a:ext uri="{FF2B5EF4-FFF2-40B4-BE49-F238E27FC236}">
                <a16:creationId xmlns:a16="http://schemas.microsoft.com/office/drawing/2014/main" id="{18DEF9A2-5A90-B54D-BFF1-F172735979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2294" y="698500"/>
            <a:ext cx="2590800" cy="5461000"/>
          </a:xfrm>
          <a:prstGeom prst="rect">
            <a:avLst/>
          </a:prstGeom>
        </p:spPr>
      </p:pic>
    </p:spTree>
    <p:extLst>
      <p:ext uri="{BB962C8B-B14F-4D97-AF65-F5344CB8AC3E}">
        <p14:creationId xmlns:p14="http://schemas.microsoft.com/office/powerpoint/2010/main" val="4234236421"/>
      </p:ext>
    </p:extLst>
  </p:cSld>
  <p:clrMapOvr>
    <a:masterClrMapping/>
  </p:clrMapOvr>
  <p:extLst>
    <p:ext uri="{6950BFC3-D8DA-4A85-94F7-54DA5524770B}">
      <p188:commentRel xmlns:p188="http://schemas.microsoft.com/office/powerpoint/2018/8/main" r:id="rId2"/>
    </p:ext>
  </p:extLs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Custom 2">
      <a:dk1>
        <a:sysClr val="windowText" lastClr="000000"/>
      </a:dk1>
      <a:lt1>
        <a:sysClr val="window" lastClr="FFFFFF"/>
      </a:lt1>
      <a:dk2>
        <a:srgbClr val="696464"/>
      </a:dk2>
      <a:lt2>
        <a:srgbClr val="E9E5DC"/>
      </a:lt2>
      <a:accent1>
        <a:srgbClr val="60AEF5"/>
      </a:accent1>
      <a:accent2>
        <a:srgbClr val="285286"/>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{4EF44DD4-FFBF-CB43-877F-5A5A01363303}tf10001070</Template>
  <TotalTime>62</TotalTime>
  <Words>1662</Words>
  <Application>Microsoft Macintosh PowerPoint</Application>
  <PresentationFormat>Widescreen</PresentationFormat>
  <Paragraphs>176</Paragraphs>
  <Slides>19</Slides>
  <Notes>2</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19</vt:i4>
      </vt:variant>
    </vt:vector>
  </HeadingPairs>
  <TitlesOfParts>
    <vt:vector size="28" baseType="lpstr">
      <vt:lpstr>Arial</vt:lpstr>
      <vt:lpstr>Arial,Sans-Serif</vt:lpstr>
      <vt:lpstr>Calibri</vt:lpstr>
      <vt:lpstr>Rockwell</vt:lpstr>
      <vt:lpstr>Rockwell Condensed</vt:lpstr>
      <vt:lpstr>Rockwell Extra Bold</vt:lpstr>
      <vt:lpstr>Wingdings</vt:lpstr>
      <vt:lpstr>Wingdings,Sans-Serif</vt:lpstr>
      <vt:lpstr>Wood Type</vt:lpstr>
      <vt:lpstr>Project Update</vt:lpstr>
      <vt:lpstr>Our Team</vt:lpstr>
      <vt:lpstr>Purpose</vt:lpstr>
      <vt:lpstr>Presentation Outline</vt:lpstr>
      <vt:lpstr>Scope Of Work  To Date</vt:lpstr>
      <vt:lpstr>     Our Stack</vt:lpstr>
      <vt:lpstr>Redux Flow Introduction</vt:lpstr>
      <vt:lpstr>Redux Flow</vt:lpstr>
      <vt:lpstr>Redux Flow in want2remember</vt:lpstr>
      <vt:lpstr>Home Screen</vt:lpstr>
      <vt:lpstr>Create Screen</vt:lpstr>
      <vt:lpstr>Contacts Screen</vt:lpstr>
      <vt:lpstr>Settings screen &amp; help screen</vt:lpstr>
      <vt:lpstr>SEARCH Screen Functions  </vt:lpstr>
      <vt:lpstr>PowerPoint Presentation</vt:lpstr>
      <vt:lpstr>Demo</vt:lpstr>
      <vt:lpstr>Future Goals</vt:lpstr>
      <vt:lpstr>Conclusion </vt:lpstr>
      <vt:lpstr>Image 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Malone</dc:creator>
  <cp:lastModifiedBy>Kaczmarek, Alec</cp:lastModifiedBy>
  <cp:revision>6</cp:revision>
  <dcterms:created xsi:type="dcterms:W3CDTF">2021-11-26T15:46:46Z</dcterms:created>
  <dcterms:modified xsi:type="dcterms:W3CDTF">2021-12-03T16:50:45Z</dcterms:modified>
</cp:coreProperties>
</file>