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Lst>
  <p:sldSz cy="32004000" cx="2103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0">
          <p15:clr>
            <a:srgbClr val="000000"/>
          </p15:clr>
        </p15:guide>
        <p15:guide id="2" pos="662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0080" orient="horz"/>
        <p:guide pos="66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4" name="Shape 4"/>
          <p:cNvSpPr txBox="1"/>
          <p:nvPr>
            <p:ph idx="10" type="dt"/>
          </p:nvPr>
        </p:nvSpPr>
        <p:spPr>
          <a:xfrm>
            <a:off x="3884612" y="0"/>
            <a:ext cx="29718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5" name="Shape 5"/>
          <p:cNvSpPr/>
          <p:nvPr>
            <p:ph idx="3" type="sldImg"/>
          </p:nvPr>
        </p:nvSpPr>
        <p:spPr>
          <a:xfrm>
            <a:off x="2301875" y="685800"/>
            <a:ext cx="225425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Shape 7"/>
          <p:cNvSpPr txBox="1"/>
          <p:nvPr>
            <p:ph idx="11" type="ftr"/>
          </p:nvPr>
        </p:nvSpPr>
        <p:spPr>
          <a:xfrm>
            <a:off x="0" y="8685212"/>
            <a:ext cx="29718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8" name="Shape 8"/>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300"/>
              <a:buFont typeface="Times New Roman"/>
              <a:buNone/>
            </a:pPr>
            <a:fld id="{00000000-1234-1234-1234-123412341234}" type="slidenum">
              <a:rPr b="0" i="0" lang="en-US" sz="2300" u="none">
                <a:solidFill>
                  <a:srgbClr val="000000"/>
                </a:solidFill>
                <a:latin typeface="Times New Roman"/>
                <a:ea typeface="Times New Roman"/>
                <a:cs typeface="Times New Roman"/>
                <a:sym typeface="Times New Roman"/>
              </a:rPr>
              <a:t>‹#›</a:t>
            </a:fld>
            <a:endParaRPr/>
          </a:p>
        </p:txBody>
      </p:sp>
      <p:sp>
        <p:nvSpPr>
          <p:cNvPr id="86" name="Shape 86"/>
          <p:cNvSpPr/>
          <p:nvPr>
            <p:ph idx="2" type="sldImg"/>
          </p:nvPr>
        </p:nvSpPr>
        <p:spPr>
          <a:xfrm>
            <a:off x="2301875" y="685800"/>
            <a:ext cx="2254250" cy="3429000"/>
          </a:xfrm>
          <a:custGeom>
            <a:pathLst>
              <a:path extrusionOk="0" h="120000" w="120000">
                <a:moveTo>
                  <a:pt x="0" y="0"/>
                </a:moveTo>
                <a:lnTo>
                  <a:pt x="120000" y="0"/>
                </a:lnTo>
                <a:lnTo>
                  <a:pt x="120000" y="120000"/>
                </a:lnTo>
                <a:lnTo>
                  <a:pt x="0" y="120000"/>
                </a:lnTo>
                <a:close/>
              </a:path>
            </a:pathLst>
          </a:custGeom>
          <a:noFill/>
          <a:ln>
            <a:noFill/>
          </a:ln>
        </p:spPr>
      </p:sp>
      <p:sp>
        <p:nvSpPr>
          <p:cNvPr id="87" name="Shape 8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5" name="Shape 15"/>
        <p:cNvGrpSpPr/>
        <p:nvPr/>
      </p:nvGrpSpPr>
      <p:grpSpPr>
        <a:xfrm>
          <a:off x="0" y="0"/>
          <a:ext cx="0" cy="0"/>
          <a:chOff x="0" y="0"/>
          <a:chExt cx="0" cy="0"/>
        </a:xfrm>
      </p:grpSpPr>
      <p:sp>
        <p:nvSpPr>
          <p:cNvPr id="16" name="Shape 16"/>
          <p:cNvSpPr txBox="1"/>
          <p:nvPr>
            <p:ph type="title"/>
          </p:nvPr>
        </p:nvSpPr>
        <p:spPr>
          <a:xfrm>
            <a:off x="1577975" y="2844800"/>
            <a:ext cx="17875249"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17" name="Shape 17"/>
          <p:cNvSpPr txBox="1"/>
          <p:nvPr>
            <p:ph idx="1" type="body"/>
          </p:nvPr>
        </p:nvSpPr>
        <p:spPr>
          <a:xfrm>
            <a:off x="1577975" y="9245600"/>
            <a:ext cx="8861425" cy="19202401"/>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2" type="body"/>
          </p:nvPr>
        </p:nvSpPr>
        <p:spPr>
          <a:xfrm>
            <a:off x="10591800" y="9245600"/>
            <a:ext cx="8861425" cy="19202401"/>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9" name="Shape 19"/>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20" name="Shape 20"/>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21" name="Shape 21"/>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2" name="Shape 72"/>
        <p:cNvGrpSpPr/>
        <p:nvPr/>
      </p:nvGrpSpPr>
      <p:grpSpPr>
        <a:xfrm>
          <a:off x="0" y="0"/>
          <a:ext cx="0" cy="0"/>
          <a:chOff x="0" y="0"/>
          <a:chExt cx="0" cy="0"/>
        </a:xfrm>
      </p:grpSpPr>
      <p:sp>
        <p:nvSpPr>
          <p:cNvPr id="73" name="Shape 73"/>
          <p:cNvSpPr txBox="1"/>
          <p:nvPr>
            <p:ph type="title"/>
          </p:nvPr>
        </p:nvSpPr>
        <p:spPr>
          <a:xfrm>
            <a:off x="1577975" y="2844800"/>
            <a:ext cx="17875249"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74" name="Shape 74"/>
          <p:cNvSpPr txBox="1"/>
          <p:nvPr>
            <p:ph idx="1" type="body"/>
          </p:nvPr>
        </p:nvSpPr>
        <p:spPr>
          <a:xfrm>
            <a:off x="1577975" y="9245600"/>
            <a:ext cx="17875249" cy="19202401"/>
          </a:xfrm>
          <a:prstGeom prst="rect">
            <a:avLst/>
          </a:prstGeom>
          <a:noFill/>
          <a:ln>
            <a:noFill/>
          </a:ln>
        </p:spPr>
        <p:txBody>
          <a:bodyPr anchorCtr="0" anchor="t" bIns="91425" lIns="91425" spcFirstLastPara="1" rIns="91425" wrap="square" tIns="91425"/>
          <a:lstStyle>
            <a:lvl1pPr indent="-901700" lvl="0" marL="457200" marR="0" rtl="0" algn="l">
              <a:spcBef>
                <a:spcPts val="212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1pPr>
            <a:lvl2pPr indent="-819150" lvl="1" marL="914400" marR="0" rtl="0" algn="l">
              <a:spcBef>
                <a:spcPts val="1860"/>
              </a:spcBef>
              <a:spcAft>
                <a:spcPts val="0"/>
              </a:spcAft>
              <a:buClr>
                <a:schemeClr val="dk1"/>
              </a:buClr>
              <a:buSzPts val="9300"/>
              <a:buFont typeface="Times New Roman"/>
              <a:buChar char="–"/>
              <a:defRPr b="0" i="0" sz="9300" u="none" cap="none" strike="noStrike">
                <a:solidFill>
                  <a:schemeClr val="dk1"/>
                </a:solidFill>
                <a:latin typeface="Times New Roman"/>
                <a:ea typeface="Times New Roman"/>
                <a:cs typeface="Times New Roman"/>
                <a:sym typeface="Times New Roman"/>
              </a:defRPr>
            </a:lvl2pPr>
            <a:lvl3pPr indent="-730250" lvl="2" marL="1371600" marR="0" rtl="0" algn="l">
              <a:spcBef>
                <a:spcPts val="1580"/>
              </a:spcBef>
              <a:spcAft>
                <a:spcPts val="0"/>
              </a:spcAft>
              <a:buClr>
                <a:schemeClr val="dk1"/>
              </a:buClr>
              <a:buSzPts val="7900"/>
              <a:buFont typeface="Times New Roman"/>
              <a:buChar char="•"/>
              <a:defRPr b="0" i="0" sz="7900" u="none" cap="none" strike="noStrike">
                <a:solidFill>
                  <a:schemeClr val="dk1"/>
                </a:solidFill>
                <a:latin typeface="Times New Roman"/>
                <a:ea typeface="Times New Roman"/>
                <a:cs typeface="Times New Roman"/>
                <a:sym typeface="Times New Roman"/>
              </a:defRPr>
            </a:lvl3pPr>
            <a:lvl4pPr indent="-654050" lvl="3" marL="1828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4pPr>
            <a:lvl5pPr indent="-654050" lvl="4" marL="22860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5pPr>
            <a:lvl6pPr indent="-654050" lvl="5" marL="27432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6pPr>
            <a:lvl7pPr indent="-654050" lvl="6" marL="32004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7pPr>
            <a:lvl8pPr indent="-654050" lvl="7" marL="36576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8pPr>
            <a:lvl9pPr indent="-654050" lvl="8" marL="4114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9pPr>
          </a:lstStyle>
          <a:p/>
        </p:txBody>
      </p:sp>
      <p:sp>
        <p:nvSpPr>
          <p:cNvPr id="75" name="Shape 75"/>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76" name="Shape 76"/>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8" name="Shape 78"/>
        <p:cNvGrpSpPr/>
        <p:nvPr/>
      </p:nvGrpSpPr>
      <p:grpSpPr>
        <a:xfrm>
          <a:off x="0" y="0"/>
          <a:ext cx="0" cy="0"/>
          <a:chOff x="0" y="0"/>
          <a:chExt cx="0" cy="0"/>
        </a:xfrm>
      </p:grpSpPr>
      <p:sp>
        <p:nvSpPr>
          <p:cNvPr id="79" name="Shape 79"/>
          <p:cNvSpPr txBox="1"/>
          <p:nvPr>
            <p:ph type="ctrTitle"/>
          </p:nvPr>
        </p:nvSpPr>
        <p:spPr>
          <a:xfrm>
            <a:off x="1577975" y="9942513"/>
            <a:ext cx="17875249" cy="6859587"/>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80" name="Shape 80"/>
          <p:cNvSpPr txBox="1"/>
          <p:nvPr>
            <p:ph idx="1" type="subTitle"/>
          </p:nvPr>
        </p:nvSpPr>
        <p:spPr>
          <a:xfrm>
            <a:off x="3154363" y="18135600"/>
            <a:ext cx="14722475" cy="8178800"/>
          </a:xfrm>
          <a:prstGeom prst="rect">
            <a:avLst/>
          </a:prstGeom>
          <a:noFill/>
          <a:ln>
            <a:noFill/>
          </a:ln>
        </p:spPr>
        <p:txBody>
          <a:bodyPr anchorCtr="0" anchor="t" bIns="91425" lIns="91425" spcFirstLastPara="1" rIns="91425" wrap="square" tIns="91425"/>
          <a:lstStyle>
            <a:lvl1pPr lvl="0" marR="0" rtl="0" algn="ctr">
              <a:spcBef>
                <a:spcPts val="2120"/>
              </a:spcBef>
              <a:spcAft>
                <a:spcPts val="0"/>
              </a:spcAft>
              <a:buClr>
                <a:schemeClr val="dk1"/>
              </a:buClr>
              <a:buSzPts val="10600"/>
              <a:buFont typeface="Times New Roman"/>
              <a:buNone/>
              <a:defRPr b="0" i="0" sz="10600" u="none" cap="none" strike="noStrike">
                <a:solidFill>
                  <a:schemeClr val="dk1"/>
                </a:solidFill>
                <a:latin typeface="Times New Roman"/>
                <a:ea typeface="Times New Roman"/>
                <a:cs typeface="Times New Roman"/>
                <a:sym typeface="Times New Roman"/>
              </a:defRPr>
            </a:lvl1pPr>
            <a:lvl2pPr lvl="1" marR="0" rtl="0" algn="ctr">
              <a:spcBef>
                <a:spcPts val="1860"/>
              </a:spcBef>
              <a:spcAft>
                <a:spcPts val="0"/>
              </a:spcAft>
              <a:buClr>
                <a:schemeClr val="dk1"/>
              </a:buClr>
              <a:buSzPts val="9300"/>
              <a:buFont typeface="Times New Roman"/>
              <a:buNone/>
              <a:defRPr b="0" i="0" sz="9300" u="none" cap="none" strike="noStrike">
                <a:solidFill>
                  <a:schemeClr val="dk1"/>
                </a:solidFill>
                <a:latin typeface="Times New Roman"/>
                <a:ea typeface="Times New Roman"/>
                <a:cs typeface="Times New Roman"/>
                <a:sym typeface="Times New Roman"/>
              </a:defRPr>
            </a:lvl2pPr>
            <a:lvl3pPr lvl="2" marR="0" rtl="0" algn="ctr">
              <a:spcBef>
                <a:spcPts val="1580"/>
              </a:spcBef>
              <a:spcAft>
                <a:spcPts val="0"/>
              </a:spcAft>
              <a:buClr>
                <a:schemeClr val="dk1"/>
              </a:buClr>
              <a:buSzPts val="7900"/>
              <a:buFont typeface="Times New Roman"/>
              <a:buNone/>
              <a:defRPr b="0" i="0" sz="7900" u="none" cap="none" strike="noStrike">
                <a:solidFill>
                  <a:schemeClr val="dk1"/>
                </a:solidFill>
                <a:latin typeface="Times New Roman"/>
                <a:ea typeface="Times New Roman"/>
                <a:cs typeface="Times New Roman"/>
                <a:sym typeface="Times New Roman"/>
              </a:defRPr>
            </a:lvl3pPr>
            <a:lvl4pPr lvl="3"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4pPr>
            <a:lvl5pPr lvl="4"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5pPr>
            <a:lvl6pPr lvl="5"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6pPr>
            <a:lvl7pPr lvl="6"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7pPr>
            <a:lvl8pPr lvl="7"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8pPr>
            <a:lvl9pPr lvl="8" marR="0" rtl="0" algn="ctr">
              <a:spcBef>
                <a:spcPts val="1340"/>
              </a:spcBef>
              <a:spcAft>
                <a:spcPts val="0"/>
              </a:spcAft>
              <a:buClr>
                <a:schemeClr val="dk1"/>
              </a:buClr>
              <a:buSzPts val="6700"/>
              <a:buFont typeface="Times New Roman"/>
              <a:buNone/>
              <a:defRPr b="0" i="0" sz="6700" u="none" cap="none" strike="noStrike">
                <a:solidFill>
                  <a:schemeClr val="dk1"/>
                </a:solidFill>
                <a:latin typeface="Times New Roman"/>
                <a:ea typeface="Times New Roman"/>
                <a:cs typeface="Times New Roman"/>
                <a:sym typeface="Times New Roman"/>
              </a:defRPr>
            </a:lvl9pPr>
          </a:lstStyle>
          <a:p/>
        </p:txBody>
      </p:sp>
      <p:sp>
        <p:nvSpPr>
          <p:cNvPr id="81" name="Shape 81"/>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82" name="Shape 82"/>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83" name="Shape 83"/>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Shape 23"/>
          <p:cNvSpPr txBox="1"/>
          <p:nvPr>
            <p:ph type="title"/>
          </p:nvPr>
        </p:nvSpPr>
        <p:spPr>
          <a:xfrm rot="5400000">
            <a:off x="4417219" y="13411994"/>
            <a:ext cx="25603200" cy="4468812"/>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24" name="Shape 24"/>
          <p:cNvSpPr txBox="1"/>
          <p:nvPr>
            <p:ph idx="1" type="body"/>
          </p:nvPr>
        </p:nvSpPr>
        <p:spPr>
          <a:xfrm rot="5400000">
            <a:off x="-4596606" y="9019381"/>
            <a:ext cx="25603200" cy="13254038"/>
          </a:xfrm>
          <a:prstGeom prst="rect">
            <a:avLst/>
          </a:prstGeom>
          <a:noFill/>
          <a:ln>
            <a:noFill/>
          </a:ln>
        </p:spPr>
        <p:txBody>
          <a:bodyPr anchorCtr="0" anchor="t" bIns="91425" lIns="91425" spcFirstLastPara="1" rIns="91425" wrap="square" tIns="91425"/>
          <a:lstStyle>
            <a:lvl1pPr indent="-901700" lvl="0" marL="457200" marR="0" rtl="0" algn="l">
              <a:spcBef>
                <a:spcPts val="212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1pPr>
            <a:lvl2pPr indent="-819150" lvl="1" marL="914400" marR="0" rtl="0" algn="l">
              <a:spcBef>
                <a:spcPts val="1860"/>
              </a:spcBef>
              <a:spcAft>
                <a:spcPts val="0"/>
              </a:spcAft>
              <a:buClr>
                <a:schemeClr val="dk1"/>
              </a:buClr>
              <a:buSzPts val="9300"/>
              <a:buFont typeface="Times New Roman"/>
              <a:buChar char="–"/>
              <a:defRPr b="0" i="0" sz="9300" u="none" cap="none" strike="noStrike">
                <a:solidFill>
                  <a:schemeClr val="dk1"/>
                </a:solidFill>
                <a:latin typeface="Times New Roman"/>
                <a:ea typeface="Times New Roman"/>
                <a:cs typeface="Times New Roman"/>
                <a:sym typeface="Times New Roman"/>
              </a:defRPr>
            </a:lvl2pPr>
            <a:lvl3pPr indent="-730250" lvl="2" marL="1371600" marR="0" rtl="0" algn="l">
              <a:spcBef>
                <a:spcPts val="1580"/>
              </a:spcBef>
              <a:spcAft>
                <a:spcPts val="0"/>
              </a:spcAft>
              <a:buClr>
                <a:schemeClr val="dk1"/>
              </a:buClr>
              <a:buSzPts val="7900"/>
              <a:buFont typeface="Times New Roman"/>
              <a:buChar char="•"/>
              <a:defRPr b="0" i="0" sz="7900" u="none" cap="none" strike="noStrike">
                <a:solidFill>
                  <a:schemeClr val="dk1"/>
                </a:solidFill>
                <a:latin typeface="Times New Roman"/>
                <a:ea typeface="Times New Roman"/>
                <a:cs typeface="Times New Roman"/>
                <a:sym typeface="Times New Roman"/>
              </a:defRPr>
            </a:lvl3pPr>
            <a:lvl4pPr indent="-654050" lvl="3" marL="1828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4pPr>
            <a:lvl5pPr indent="-654050" lvl="4" marL="22860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5pPr>
            <a:lvl6pPr indent="-654050" lvl="5" marL="27432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6pPr>
            <a:lvl7pPr indent="-654050" lvl="6" marL="32004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7pPr>
            <a:lvl8pPr indent="-654050" lvl="7" marL="36576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8pPr>
            <a:lvl9pPr indent="-654050" lvl="8" marL="4114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9pPr>
          </a:lstStyle>
          <a:p/>
        </p:txBody>
      </p:sp>
      <p:sp>
        <p:nvSpPr>
          <p:cNvPr id="25" name="Shape 25"/>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26" name="Shape 26"/>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27" name="Shape 27"/>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8" name="Shape 28"/>
        <p:cNvGrpSpPr/>
        <p:nvPr/>
      </p:nvGrpSpPr>
      <p:grpSpPr>
        <a:xfrm>
          <a:off x="0" y="0"/>
          <a:ext cx="0" cy="0"/>
          <a:chOff x="0" y="0"/>
          <a:chExt cx="0" cy="0"/>
        </a:xfrm>
      </p:grpSpPr>
      <p:sp>
        <p:nvSpPr>
          <p:cNvPr id="29" name="Shape 29"/>
          <p:cNvSpPr txBox="1"/>
          <p:nvPr>
            <p:ph type="title"/>
          </p:nvPr>
        </p:nvSpPr>
        <p:spPr>
          <a:xfrm>
            <a:off x="1577975" y="2844800"/>
            <a:ext cx="17875249"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30" name="Shape 30"/>
          <p:cNvSpPr txBox="1"/>
          <p:nvPr>
            <p:ph idx="1" type="body"/>
          </p:nvPr>
        </p:nvSpPr>
        <p:spPr>
          <a:xfrm rot="5400000">
            <a:off x="914400" y="9909176"/>
            <a:ext cx="19202401" cy="17875249"/>
          </a:xfrm>
          <a:prstGeom prst="rect">
            <a:avLst/>
          </a:prstGeom>
          <a:noFill/>
          <a:ln>
            <a:noFill/>
          </a:ln>
        </p:spPr>
        <p:txBody>
          <a:bodyPr anchorCtr="0" anchor="t" bIns="91425" lIns="91425" spcFirstLastPara="1" rIns="91425" wrap="square" tIns="91425"/>
          <a:lstStyle>
            <a:lvl1pPr indent="-901700" lvl="0" marL="457200" marR="0" rtl="0" algn="l">
              <a:spcBef>
                <a:spcPts val="212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1pPr>
            <a:lvl2pPr indent="-819150" lvl="1" marL="914400" marR="0" rtl="0" algn="l">
              <a:spcBef>
                <a:spcPts val="1860"/>
              </a:spcBef>
              <a:spcAft>
                <a:spcPts val="0"/>
              </a:spcAft>
              <a:buClr>
                <a:schemeClr val="dk1"/>
              </a:buClr>
              <a:buSzPts val="9300"/>
              <a:buFont typeface="Times New Roman"/>
              <a:buChar char="–"/>
              <a:defRPr b="0" i="0" sz="9300" u="none" cap="none" strike="noStrike">
                <a:solidFill>
                  <a:schemeClr val="dk1"/>
                </a:solidFill>
                <a:latin typeface="Times New Roman"/>
                <a:ea typeface="Times New Roman"/>
                <a:cs typeface="Times New Roman"/>
                <a:sym typeface="Times New Roman"/>
              </a:defRPr>
            </a:lvl2pPr>
            <a:lvl3pPr indent="-730250" lvl="2" marL="1371600" marR="0" rtl="0" algn="l">
              <a:spcBef>
                <a:spcPts val="1580"/>
              </a:spcBef>
              <a:spcAft>
                <a:spcPts val="0"/>
              </a:spcAft>
              <a:buClr>
                <a:schemeClr val="dk1"/>
              </a:buClr>
              <a:buSzPts val="7900"/>
              <a:buFont typeface="Times New Roman"/>
              <a:buChar char="•"/>
              <a:defRPr b="0" i="0" sz="7900" u="none" cap="none" strike="noStrike">
                <a:solidFill>
                  <a:schemeClr val="dk1"/>
                </a:solidFill>
                <a:latin typeface="Times New Roman"/>
                <a:ea typeface="Times New Roman"/>
                <a:cs typeface="Times New Roman"/>
                <a:sym typeface="Times New Roman"/>
              </a:defRPr>
            </a:lvl3pPr>
            <a:lvl4pPr indent="-654050" lvl="3" marL="1828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4pPr>
            <a:lvl5pPr indent="-654050" lvl="4" marL="22860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5pPr>
            <a:lvl6pPr indent="-654050" lvl="5" marL="27432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6pPr>
            <a:lvl7pPr indent="-654050" lvl="6" marL="32004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7pPr>
            <a:lvl8pPr indent="-654050" lvl="7" marL="36576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8pPr>
            <a:lvl9pPr indent="-654050" lvl="8" marL="4114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9pPr>
          </a:lstStyle>
          <a:p/>
        </p:txBody>
      </p:sp>
      <p:sp>
        <p:nvSpPr>
          <p:cNvPr id="31" name="Shape 31"/>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32" name="Shape 32"/>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33" name="Shape 33"/>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4" name="Shape 34"/>
        <p:cNvGrpSpPr/>
        <p:nvPr/>
      </p:nvGrpSpPr>
      <p:grpSpPr>
        <a:xfrm>
          <a:off x="0" y="0"/>
          <a:ext cx="0" cy="0"/>
          <a:chOff x="0" y="0"/>
          <a:chExt cx="0" cy="0"/>
        </a:xfrm>
      </p:grpSpPr>
      <p:sp>
        <p:nvSpPr>
          <p:cNvPr id="35" name="Shape 35"/>
          <p:cNvSpPr txBox="1"/>
          <p:nvPr>
            <p:ph type="title"/>
          </p:nvPr>
        </p:nvSpPr>
        <p:spPr>
          <a:xfrm>
            <a:off x="4122738" y="22402800"/>
            <a:ext cx="12619037" cy="264477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36" name="Shape 36"/>
          <p:cNvSpPr/>
          <p:nvPr>
            <p:ph idx="2" type="pic"/>
          </p:nvPr>
        </p:nvSpPr>
        <p:spPr>
          <a:xfrm>
            <a:off x="4122738" y="2859088"/>
            <a:ext cx="12619037" cy="19202401"/>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37" name="Shape 37"/>
          <p:cNvSpPr txBox="1"/>
          <p:nvPr>
            <p:ph idx="1" type="body"/>
          </p:nvPr>
        </p:nvSpPr>
        <p:spPr>
          <a:xfrm>
            <a:off x="4122738" y="25047575"/>
            <a:ext cx="12619037" cy="3756025"/>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38" name="Shape 38"/>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39" name="Shape 39"/>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40" name="Shape 40"/>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1" name="Shape 41"/>
        <p:cNvGrpSpPr/>
        <p:nvPr/>
      </p:nvGrpSpPr>
      <p:grpSpPr>
        <a:xfrm>
          <a:off x="0" y="0"/>
          <a:ext cx="0" cy="0"/>
          <a:chOff x="0" y="0"/>
          <a:chExt cx="0" cy="0"/>
        </a:xfrm>
      </p:grpSpPr>
      <p:sp>
        <p:nvSpPr>
          <p:cNvPr id="42" name="Shape 42"/>
          <p:cNvSpPr txBox="1"/>
          <p:nvPr>
            <p:ph type="title"/>
          </p:nvPr>
        </p:nvSpPr>
        <p:spPr>
          <a:xfrm>
            <a:off x="1050925" y="1274763"/>
            <a:ext cx="6919913" cy="54229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43" name="Shape 43"/>
          <p:cNvSpPr txBox="1"/>
          <p:nvPr>
            <p:ph idx="1" type="body"/>
          </p:nvPr>
        </p:nvSpPr>
        <p:spPr>
          <a:xfrm>
            <a:off x="8223250" y="1274763"/>
            <a:ext cx="11757025" cy="27314524"/>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44" name="Shape 44"/>
          <p:cNvSpPr txBox="1"/>
          <p:nvPr>
            <p:ph idx="2" type="body"/>
          </p:nvPr>
        </p:nvSpPr>
        <p:spPr>
          <a:xfrm>
            <a:off x="1050925" y="6697663"/>
            <a:ext cx="6919913" cy="21891625"/>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45" name="Shape 45"/>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46" name="Shape 46"/>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47" name="Shape 47"/>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50" name="Shape 50"/>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51" name="Shape 51"/>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Shape 53"/>
          <p:cNvSpPr txBox="1"/>
          <p:nvPr>
            <p:ph type="title"/>
          </p:nvPr>
        </p:nvSpPr>
        <p:spPr>
          <a:xfrm>
            <a:off x="1577975" y="2844800"/>
            <a:ext cx="17875249"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54" name="Shape 54"/>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55" name="Shape 55"/>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56" name="Shape 56"/>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7" name="Shape 57"/>
        <p:cNvGrpSpPr/>
        <p:nvPr/>
      </p:nvGrpSpPr>
      <p:grpSpPr>
        <a:xfrm>
          <a:off x="0" y="0"/>
          <a:ext cx="0" cy="0"/>
          <a:chOff x="0" y="0"/>
          <a:chExt cx="0" cy="0"/>
        </a:xfrm>
      </p:grpSpPr>
      <p:sp>
        <p:nvSpPr>
          <p:cNvPr id="58" name="Shape 58"/>
          <p:cNvSpPr txBox="1"/>
          <p:nvPr>
            <p:ph type="title"/>
          </p:nvPr>
        </p:nvSpPr>
        <p:spPr>
          <a:xfrm>
            <a:off x="1050925" y="1281113"/>
            <a:ext cx="18929350"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59" name="Shape 59"/>
          <p:cNvSpPr txBox="1"/>
          <p:nvPr>
            <p:ph idx="1" type="body"/>
          </p:nvPr>
        </p:nvSpPr>
        <p:spPr>
          <a:xfrm>
            <a:off x="1050925" y="7164388"/>
            <a:ext cx="9293225" cy="29845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60" name="Shape 60"/>
          <p:cNvSpPr txBox="1"/>
          <p:nvPr>
            <p:ph idx="2" type="body"/>
          </p:nvPr>
        </p:nvSpPr>
        <p:spPr>
          <a:xfrm>
            <a:off x="1050925" y="10148888"/>
            <a:ext cx="9293225" cy="18440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61" name="Shape 61"/>
          <p:cNvSpPr txBox="1"/>
          <p:nvPr>
            <p:ph idx="3" type="body"/>
          </p:nvPr>
        </p:nvSpPr>
        <p:spPr>
          <a:xfrm>
            <a:off x="10683875" y="7164388"/>
            <a:ext cx="9296400" cy="29845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62" name="Shape 62"/>
          <p:cNvSpPr txBox="1"/>
          <p:nvPr>
            <p:ph idx="4" type="body"/>
          </p:nvPr>
        </p:nvSpPr>
        <p:spPr>
          <a:xfrm>
            <a:off x="10683875" y="10148888"/>
            <a:ext cx="9296400" cy="18440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63" name="Shape 63"/>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6" name="Shape 66"/>
        <p:cNvGrpSpPr/>
        <p:nvPr/>
      </p:nvGrpSpPr>
      <p:grpSpPr>
        <a:xfrm>
          <a:off x="0" y="0"/>
          <a:ext cx="0" cy="0"/>
          <a:chOff x="0" y="0"/>
          <a:chExt cx="0" cy="0"/>
        </a:xfrm>
      </p:grpSpPr>
      <p:sp>
        <p:nvSpPr>
          <p:cNvPr id="67" name="Shape 67"/>
          <p:cNvSpPr txBox="1"/>
          <p:nvPr>
            <p:ph type="title"/>
          </p:nvPr>
        </p:nvSpPr>
        <p:spPr>
          <a:xfrm>
            <a:off x="1662113" y="20566063"/>
            <a:ext cx="17875249" cy="635635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4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68" name="Shape 68"/>
          <p:cNvSpPr txBox="1"/>
          <p:nvPr>
            <p:ph idx="1" type="body"/>
          </p:nvPr>
        </p:nvSpPr>
        <p:spPr>
          <a:xfrm>
            <a:off x="1662113" y="13565188"/>
            <a:ext cx="17875249" cy="7000875"/>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Clr>
                <a:schemeClr val="dk1"/>
              </a:buClr>
              <a:buSzPts val="1800"/>
              <a:buFont typeface="Times New Roman"/>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20"/>
              </a:spcBef>
              <a:spcAft>
                <a:spcPts val="0"/>
              </a:spcAft>
              <a:buClr>
                <a:schemeClr val="dk1"/>
              </a:buClr>
              <a:buSzPts val="1600"/>
              <a:buFont typeface="Times New Roman"/>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69" name="Shape 69"/>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70" name="Shape 70"/>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DEBCF"/>
            </a:gs>
            <a:gs pos="50000">
              <a:srgbClr val="9CB86E"/>
            </a:gs>
            <a:gs pos="100000">
              <a:srgbClr val="156B13"/>
            </a:gs>
          </a:gsLst>
          <a:lin ang="2700000" scaled="0"/>
        </a:gradFill>
      </p:bgPr>
    </p:bg>
    <p:spTree>
      <p:nvGrpSpPr>
        <p:cNvPr id="9" name="Shape 9"/>
        <p:cNvGrpSpPr/>
        <p:nvPr/>
      </p:nvGrpSpPr>
      <p:grpSpPr>
        <a:xfrm>
          <a:off x="0" y="0"/>
          <a:ext cx="0" cy="0"/>
          <a:chOff x="0" y="0"/>
          <a:chExt cx="0" cy="0"/>
        </a:xfrm>
      </p:grpSpPr>
      <p:sp>
        <p:nvSpPr>
          <p:cNvPr id="10" name="Shape 10"/>
          <p:cNvSpPr txBox="1"/>
          <p:nvPr>
            <p:ph type="title"/>
          </p:nvPr>
        </p:nvSpPr>
        <p:spPr>
          <a:xfrm>
            <a:off x="1577975" y="2844800"/>
            <a:ext cx="17875249" cy="5334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11" name="Shape 11"/>
          <p:cNvSpPr txBox="1"/>
          <p:nvPr>
            <p:ph idx="1" type="body"/>
          </p:nvPr>
        </p:nvSpPr>
        <p:spPr>
          <a:xfrm>
            <a:off x="1577975" y="9245600"/>
            <a:ext cx="17875249" cy="19202401"/>
          </a:xfrm>
          <a:prstGeom prst="rect">
            <a:avLst/>
          </a:prstGeom>
          <a:noFill/>
          <a:ln>
            <a:noFill/>
          </a:ln>
        </p:spPr>
        <p:txBody>
          <a:bodyPr anchorCtr="0" anchor="t" bIns="91425" lIns="91425" spcFirstLastPara="1" rIns="91425" wrap="square" tIns="91425"/>
          <a:lstStyle>
            <a:lvl1pPr indent="-901700" lvl="0" marL="457200" marR="0" rtl="0" algn="l">
              <a:spcBef>
                <a:spcPts val="212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1pPr>
            <a:lvl2pPr indent="-819150" lvl="1" marL="914400" marR="0" rtl="0" algn="l">
              <a:spcBef>
                <a:spcPts val="1860"/>
              </a:spcBef>
              <a:spcAft>
                <a:spcPts val="0"/>
              </a:spcAft>
              <a:buClr>
                <a:schemeClr val="dk1"/>
              </a:buClr>
              <a:buSzPts val="9300"/>
              <a:buFont typeface="Times New Roman"/>
              <a:buChar char="–"/>
              <a:defRPr b="0" i="0" sz="9300" u="none" cap="none" strike="noStrike">
                <a:solidFill>
                  <a:schemeClr val="dk1"/>
                </a:solidFill>
                <a:latin typeface="Times New Roman"/>
                <a:ea typeface="Times New Roman"/>
                <a:cs typeface="Times New Roman"/>
                <a:sym typeface="Times New Roman"/>
              </a:defRPr>
            </a:lvl2pPr>
            <a:lvl3pPr indent="-730250" lvl="2" marL="1371600" marR="0" rtl="0" algn="l">
              <a:spcBef>
                <a:spcPts val="1580"/>
              </a:spcBef>
              <a:spcAft>
                <a:spcPts val="0"/>
              </a:spcAft>
              <a:buClr>
                <a:schemeClr val="dk1"/>
              </a:buClr>
              <a:buSzPts val="7900"/>
              <a:buFont typeface="Times New Roman"/>
              <a:buChar char="•"/>
              <a:defRPr b="0" i="0" sz="7900" u="none" cap="none" strike="noStrike">
                <a:solidFill>
                  <a:schemeClr val="dk1"/>
                </a:solidFill>
                <a:latin typeface="Times New Roman"/>
                <a:ea typeface="Times New Roman"/>
                <a:cs typeface="Times New Roman"/>
                <a:sym typeface="Times New Roman"/>
              </a:defRPr>
            </a:lvl3pPr>
            <a:lvl4pPr indent="-654050" lvl="3" marL="1828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4pPr>
            <a:lvl5pPr indent="-654050" lvl="4" marL="22860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5pPr>
            <a:lvl6pPr indent="-654050" lvl="5" marL="27432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6pPr>
            <a:lvl7pPr indent="-654050" lvl="6" marL="32004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7pPr>
            <a:lvl8pPr indent="-654050" lvl="7" marL="36576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8pPr>
            <a:lvl9pPr indent="-654050" lvl="8" marL="4114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9pPr>
          </a:lstStyle>
          <a:p/>
        </p:txBody>
      </p:sp>
      <p:sp>
        <p:nvSpPr>
          <p:cNvPr id="12" name="Shape 12"/>
          <p:cNvSpPr txBox="1"/>
          <p:nvPr>
            <p:ph idx="10" type="dt"/>
          </p:nvPr>
        </p:nvSpPr>
        <p:spPr>
          <a:xfrm>
            <a:off x="1577975" y="29159200"/>
            <a:ext cx="438150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7185025" y="29159200"/>
            <a:ext cx="6661150" cy="21336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5.png"/><Relationship Id="rId13" Type="http://schemas.openxmlformats.org/officeDocument/2006/relationships/image" Target="../media/image9.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4.png"/><Relationship Id="rId15" Type="http://schemas.openxmlformats.org/officeDocument/2006/relationships/image" Target="../media/image8.jpg"/><Relationship Id="rId14" Type="http://schemas.openxmlformats.org/officeDocument/2006/relationships/image" Target="../media/image7.png"/><Relationship Id="rId17" Type="http://schemas.openxmlformats.org/officeDocument/2006/relationships/image" Target="../media/image11.png"/><Relationship Id="rId16"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5.png"/><Relationship Id="rId18" Type="http://schemas.openxmlformats.org/officeDocument/2006/relationships/image" Target="../media/image14.png"/><Relationship Id="rId7" Type="http://schemas.openxmlformats.org/officeDocument/2006/relationships/image" Target="../media/image16.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8" name="Shape 88"/>
        <p:cNvGrpSpPr/>
        <p:nvPr/>
      </p:nvGrpSpPr>
      <p:grpSpPr>
        <a:xfrm>
          <a:off x="0" y="0"/>
          <a:ext cx="0" cy="0"/>
          <a:chOff x="0" y="0"/>
          <a:chExt cx="0" cy="0"/>
        </a:xfrm>
      </p:grpSpPr>
      <p:sp>
        <p:nvSpPr>
          <p:cNvPr id="89" name="Shape 89"/>
          <p:cNvSpPr txBox="1"/>
          <p:nvPr/>
        </p:nvSpPr>
        <p:spPr>
          <a:xfrm>
            <a:off x="0" y="0"/>
            <a:ext cx="21031199" cy="52578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300" u="none">
              <a:solidFill>
                <a:schemeClr val="dk1"/>
              </a:solidFill>
              <a:latin typeface="Times New Roman"/>
              <a:ea typeface="Times New Roman"/>
              <a:cs typeface="Times New Roman"/>
              <a:sym typeface="Times New Roman"/>
            </a:endParaRPr>
          </a:p>
        </p:txBody>
      </p:sp>
      <p:sp>
        <p:nvSpPr>
          <p:cNvPr id="90" name="Shape 90"/>
          <p:cNvSpPr txBox="1"/>
          <p:nvPr>
            <p:ph type="title"/>
          </p:nvPr>
        </p:nvSpPr>
        <p:spPr>
          <a:xfrm>
            <a:off x="2659800" y="275375"/>
            <a:ext cx="15700500" cy="4521300"/>
          </a:xfrm>
          <a:prstGeom prst="rect">
            <a:avLst/>
          </a:prstGeom>
          <a:noFill/>
          <a:ln>
            <a:noFill/>
          </a:ln>
        </p:spPr>
        <p:txBody>
          <a:bodyPr anchorCtr="0" anchor="ctr" bIns="151500" lIns="303025" spcFirstLastPara="1" rIns="303025" wrap="square" tIns="151500">
            <a:noAutofit/>
          </a:bodyPr>
          <a:lstStyle/>
          <a:p>
            <a:pPr indent="0" lvl="0" marL="0" marR="0" rtl="0" algn="ctr">
              <a:lnSpc>
                <a:spcPct val="100000"/>
              </a:lnSpc>
              <a:spcBef>
                <a:spcPts val="0"/>
              </a:spcBef>
              <a:spcAft>
                <a:spcPts val="0"/>
              </a:spcAft>
              <a:buClr>
                <a:srgbClr val="FFCC00"/>
              </a:buClr>
              <a:buSzPts val="6600"/>
              <a:buFont typeface="Arial"/>
              <a:buNone/>
            </a:pPr>
            <a:r>
              <a:rPr b="1" lang="en-US" sz="6600">
                <a:solidFill>
                  <a:srgbClr val="FFCC00"/>
                </a:solidFill>
                <a:latin typeface="Arial"/>
                <a:ea typeface="Arial"/>
                <a:cs typeface="Arial"/>
                <a:sym typeface="Arial"/>
              </a:rPr>
              <a:t>Diabetic Patient Monitoring and Management using Machine Learning</a:t>
            </a:r>
            <a:br>
              <a:rPr b="0" i="0" lang="en-US" sz="6600" u="none" cap="none" strike="noStrike">
                <a:solidFill>
                  <a:srgbClr val="FFCC00"/>
                </a:solidFill>
                <a:latin typeface="Arial"/>
                <a:ea typeface="Arial"/>
                <a:cs typeface="Arial"/>
                <a:sym typeface="Arial"/>
              </a:rPr>
            </a:br>
            <a:br>
              <a:rPr b="0" i="0" lang="en-US" sz="2100" u="none" cap="none" strike="noStrike">
                <a:solidFill>
                  <a:srgbClr val="FFCC00"/>
                </a:solidFill>
                <a:latin typeface="Arial"/>
                <a:ea typeface="Arial"/>
                <a:cs typeface="Arial"/>
                <a:sym typeface="Arial"/>
              </a:rPr>
            </a:br>
            <a:r>
              <a:rPr b="1" i="0" lang="en-US" sz="3000" u="none" cap="none" strike="noStrike">
                <a:solidFill>
                  <a:srgbClr val="FFCC00"/>
                </a:solidFill>
                <a:latin typeface="Arial"/>
                <a:ea typeface="Arial"/>
                <a:cs typeface="Arial"/>
                <a:sym typeface="Arial"/>
              </a:rPr>
              <a:t>Team Members:</a:t>
            </a:r>
            <a:r>
              <a:rPr b="0" i="0" lang="en-US" sz="3000" u="none" cap="none" strike="noStrike">
                <a:solidFill>
                  <a:srgbClr val="FFCC00"/>
                </a:solidFill>
                <a:latin typeface="Arial"/>
                <a:ea typeface="Arial"/>
                <a:cs typeface="Arial"/>
                <a:sym typeface="Arial"/>
              </a:rPr>
              <a:t> </a:t>
            </a:r>
            <a:r>
              <a:rPr lang="en-US" sz="3000">
                <a:solidFill>
                  <a:srgbClr val="FFCC00"/>
                </a:solidFill>
                <a:latin typeface="Arial"/>
                <a:ea typeface="Arial"/>
                <a:cs typeface="Arial"/>
                <a:sym typeface="Arial"/>
              </a:rPr>
              <a:t>Yosep Kim</a:t>
            </a:r>
            <a:r>
              <a:rPr b="0" i="0" lang="en-US" sz="3000" u="none" cap="none" strike="noStrike">
                <a:solidFill>
                  <a:srgbClr val="FFCC00"/>
                </a:solidFill>
                <a:latin typeface="Arial"/>
                <a:ea typeface="Arial"/>
                <a:cs typeface="Arial"/>
                <a:sym typeface="Arial"/>
              </a:rPr>
              <a:t>, </a:t>
            </a:r>
            <a:r>
              <a:rPr lang="en-US" sz="3000">
                <a:solidFill>
                  <a:srgbClr val="FFCC00"/>
                </a:solidFill>
                <a:latin typeface="Arial"/>
                <a:ea typeface="Arial"/>
                <a:cs typeface="Arial"/>
                <a:sym typeface="Arial"/>
              </a:rPr>
              <a:t>Christopher Fong,</a:t>
            </a:r>
            <a:r>
              <a:rPr b="0" i="0" lang="en-US" sz="3000" u="none" cap="none" strike="noStrike">
                <a:solidFill>
                  <a:srgbClr val="FFCC00"/>
                </a:solidFill>
                <a:latin typeface="Arial"/>
                <a:ea typeface="Arial"/>
                <a:cs typeface="Arial"/>
                <a:sym typeface="Arial"/>
              </a:rPr>
              <a:t> </a:t>
            </a:r>
            <a:r>
              <a:rPr lang="en-US" sz="3000">
                <a:solidFill>
                  <a:srgbClr val="FFCC00"/>
                </a:solidFill>
                <a:latin typeface="Arial"/>
                <a:ea typeface="Arial"/>
                <a:cs typeface="Arial"/>
                <a:sym typeface="Arial"/>
              </a:rPr>
              <a:t>Wun Woo, </a:t>
            </a:r>
            <a:endParaRPr sz="3000">
              <a:solidFill>
                <a:srgbClr val="FFCC00"/>
              </a:solidFill>
              <a:latin typeface="Arial"/>
              <a:ea typeface="Arial"/>
              <a:cs typeface="Arial"/>
              <a:sym typeface="Arial"/>
            </a:endParaRPr>
          </a:p>
          <a:p>
            <a:pPr indent="0" lvl="0" marL="0" marR="0" rtl="0" algn="ctr">
              <a:lnSpc>
                <a:spcPct val="100000"/>
              </a:lnSpc>
              <a:spcBef>
                <a:spcPts val="0"/>
              </a:spcBef>
              <a:spcAft>
                <a:spcPts val="0"/>
              </a:spcAft>
              <a:buClr>
                <a:srgbClr val="FFCC00"/>
              </a:buClr>
              <a:buSzPts val="6600"/>
              <a:buFont typeface="Arial"/>
              <a:buNone/>
            </a:pPr>
            <a:r>
              <a:rPr lang="en-US" sz="3000">
                <a:solidFill>
                  <a:srgbClr val="FFCC00"/>
                </a:solidFill>
                <a:latin typeface="Arial"/>
                <a:ea typeface="Arial"/>
                <a:cs typeface="Arial"/>
                <a:sym typeface="Arial"/>
              </a:rPr>
              <a:t>Koenrad MacBride, Andrew Padilla, Mohammad Reza</a:t>
            </a:r>
            <a:br>
              <a:rPr b="0" i="0" lang="en-US" sz="3000" u="none" cap="none" strike="noStrike">
                <a:solidFill>
                  <a:srgbClr val="FFCC00"/>
                </a:solidFill>
                <a:latin typeface="Arial"/>
                <a:ea typeface="Arial"/>
                <a:cs typeface="Arial"/>
                <a:sym typeface="Arial"/>
              </a:rPr>
            </a:br>
            <a:r>
              <a:rPr b="1" i="0" lang="en-US" sz="3000" u="none" cap="none" strike="noStrike">
                <a:solidFill>
                  <a:srgbClr val="FFCC00"/>
                </a:solidFill>
                <a:latin typeface="Arial"/>
                <a:ea typeface="Arial"/>
                <a:cs typeface="Arial"/>
                <a:sym typeface="Arial"/>
              </a:rPr>
              <a:t>Facu</a:t>
            </a:r>
            <a:r>
              <a:rPr b="1" i="0" lang="en-US" sz="3000" u="none" cap="none" strike="noStrike">
                <a:solidFill>
                  <a:srgbClr val="FFCC00"/>
                </a:solidFill>
                <a:latin typeface="Arial"/>
                <a:ea typeface="Arial"/>
                <a:cs typeface="Arial"/>
                <a:sym typeface="Arial"/>
              </a:rPr>
              <a:t>lty</a:t>
            </a:r>
            <a:r>
              <a:rPr b="1" i="0" lang="en-US" sz="3000" u="none" cap="none" strike="noStrike">
                <a:solidFill>
                  <a:srgbClr val="FFCC00"/>
                </a:solidFill>
                <a:latin typeface="Arial"/>
                <a:ea typeface="Arial"/>
                <a:cs typeface="Arial"/>
                <a:sym typeface="Arial"/>
              </a:rPr>
              <a:t> Advisor:</a:t>
            </a:r>
            <a:r>
              <a:rPr b="0" i="0" lang="en-US" sz="3000" u="none" cap="none" strike="noStrike">
                <a:solidFill>
                  <a:srgbClr val="FFCC00"/>
                </a:solidFill>
                <a:latin typeface="Arial"/>
                <a:ea typeface="Arial"/>
                <a:cs typeface="Arial"/>
                <a:sym typeface="Arial"/>
              </a:rPr>
              <a:t> Dr. </a:t>
            </a:r>
            <a:r>
              <a:rPr lang="en-US" sz="3000">
                <a:solidFill>
                  <a:srgbClr val="FFCC00"/>
                </a:solidFill>
                <a:latin typeface="Arial"/>
                <a:ea typeface="Arial"/>
                <a:cs typeface="Arial"/>
                <a:sym typeface="Arial"/>
              </a:rPr>
              <a:t>Mohammad Pourhomayoun</a:t>
            </a:r>
            <a:br>
              <a:rPr b="0" i="0" lang="en-US" sz="3000" u="none" cap="none" strike="noStrike">
                <a:solidFill>
                  <a:srgbClr val="FFCC00"/>
                </a:solidFill>
                <a:latin typeface="Arial"/>
                <a:ea typeface="Arial"/>
                <a:cs typeface="Arial"/>
                <a:sym typeface="Arial"/>
              </a:rPr>
            </a:br>
            <a:r>
              <a:rPr b="1" lang="en-US" sz="3000">
                <a:solidFill>
                  <a:srgbClr val="FFCC00"/>
                </a:solidFill>
                <a:latin typeface="Arial"/>
                <a:ea typeface="Arial"/>
                <a:cs typeface="Arial"/>
                <a:sym typeface="Arial"/>
              </a:rPr>
              <a:t>Medtronic</a:t>
            </a:r>
            <a:r>
              <a:rPr b="1" i="0" lang="en-US" sz="3000" u="none" cap="none" strike="noStrike">
                <a:solidFill>
                  <a:srgbClr val="FFCC00"/>
                </a:solidFill>
                <a:latin typeface="Arial"/>
                <a:ea typeface="Arial"/>
                <a:cs typeface="Arial"/>
                <a:sym typeface="Arial"/>
              </a:rPr>
              <a:t> Liaison:</a:t>
            </a:r>
            <a:r>
              <a:rPr b="0" i="0" lang="en-US" sz="3000" u="none" cap="none" strike="noStrike">
                <a:solidFill>
                  <a:srgbClr val="FFCC00"/>
                </a:solidFill>
                <a:latin typeface="Arial"/>
                <a:ea typeface="Arial"/>
                <a:cs typeface="Arial"/>
                <a:sym typeface="Arial"/>
              </a:rPr>
              <a:t> </a:t>
            </a:r>
            <a:r>
              <a:rPr lang="en-US" sz="3000">
                <a:solidFill>
                  <a:srgbClr val="FFCC00"/>
                </a:solidFill>
                <a:latin typeface="Arial"/>
                <a:ea typeface="Arial"/>
                <a:cs typeface="Arial"/>
                <a:sym typeface="Arial"/>
              </a:rPr>
              <a:t>Alex Zhong, Sameer </a:t>
            </a:r>
            <a:r>
              <a:rPr lang="en-US" sz="3000">
                <a:solidFill>
                  <a:srgbClr val="FFCC00"/>
                </a:solidFill>
                <a:latin typeface="Arial"/>
                <a:ea typeface="Arial"/>
                <a:cs typeface="Arial"/>
                <a:sym typeface="Arial"/>
              </a:rPr>
              <a:t>Kulkarni</a:t>
            </a:r>
            <a:br>
              <a:rPr b="0" i="0" lang="en-US" sz="3000" u="none" cap="none" strike="noStrike">
                <a:solidFill>
                  <a:srgbClr val="FFCC00"/>
                </a:solidFill>
                <a:latin typeface="Arial"/>
                <a:ea typeface="Arial"/>
                <a:cs typeface="Arial"/>
                <a:sym typeface="Arial"/>
              </a:rPr>
            </a:br>
            <a:r>
              <a:rPr b="0" i="0" lang="en-US" sz="3000" u="none" cap="none" strike="noStrike">
                <a:solidFill>
                  <a:srgbClr val="FFCC00"/>
                </a:solidFill>
                <a:latin typeface="Arial"/>
                <a:ea typeface="Arial"/>
                <a:cs typeface="Arial"/>
                <a:sym typeface="Arial"/>
              </a:rPr>
              <a:t>College of Engineering, Computer Science, and Technology</a:t>
            </a:r>
            <a:br>
              <a:rPr b="0" i="0" lang="en-US" sz="3000" u="none" cap="none" strike="noStrike">
                <a:solidFill>
                  <a:srgbClr val="FFCC00"/>
                </a:solidFill>
                <a:latin typeface="Arial"/>
                <a:ea typeface="Arial"/>
                <a:cs typeface="Arial"/>
                <a:sym typeface="Arial"/>
              </a:rPr>
            </a:br>
            <a:r>
              <a:rPr b="0" i="0" lang="en-US" sz="3000" u="none" cap="none" strike="noStrike">
                <a:solidFill>
                  <a:srgbClr val="FFCC00"/>
                </a:solidFill>
                <a:latin typeface="Arial"/>
                <a:ea typeface="Arial"/>
                <a:cs typeface="Arial"/>
                <a:sym typeface="Arial"/>
              </a:rPr>
              <a:t>California State University, Los Angeles</a:t>
            </a:r>
            <a:endParaRPr/>
          </a:p>
        </p:txBody>
      </p:sp>
      <p:sp>
        <p:nvSpPr>
          <p:cNvPr id="91" name="Shape 91"/>
          <p:cNvSpPr txBox="1"/>
          <p:nvPr/>
        </p:nvSpPr>
        <p:spPr>
          <a:xfrm>
            <a:off x="17526000" y="1752600"/>
            <a:ext cx="3352800" cy="2971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300" u="none">
              <a:solidFill>
                <a:schemeClr val="dk1"/>
              </a:solidFill>
              <a:latin typeface="Times New Roman"/>
              <a:ea typeface="Times New Roman"/>
              <a:cs typeface="Times New Roman"/>
              <a:sym typeface="Times New Roman"/>
            </a:endParaRPr>
          </a:p>
        </p:txBody>
      </p:sp>
      <p:pic>
        <p:nvPicPr>
          <p:cNvPr descr="CalStateLAlogo_badge_white.png" id="92" name="Shape 92"/>
          <p:cNvPicPr preferRelativeResize="0"/>
          <p:nvPr/>
        </p:nvPicPr>
        <p:blipFill rotWithShape="1">
          <a:blip r:embed="rId3">
            <a:alphaModFix/>
          </a:blip>
          <a:srcRect b="0" l="0" r="0" t="0"/>
          <a:stretch/>
        </p:blipFill>
        <p:spPr>
          <a:xfrm>
            <a:off x="609600" y="1735175"/>
            <a:ext cx="2536825" cy="3155950"/>
          </a:xfrm>
          <a:prstGeom prst="rect">
            <a:avLst/>
          </a:prstGeom>
          <a:noFill/>
          <a:ln>
            <a:noFill/>
          </a:ln>
        </p:spPr>
      </p:pic>
      <p:pic>
        <p:nvPicPr>
          <p:cNvPr id="93" name="Shape 93"/>
          <p:cNvPicPr preferRelativeResize="0"/>
          <p:nvPr/>
        </p:nvPicPr>
        <p:blipFill>
          <a:blip r:embed="rId4">
            <a:alphaModFix/>
          </a:blip>
          <a:stretch>
            <a:fillRect/>
          </a:stretch>
        </p:blipFill>
        <p:spPr>
          <a:xfrm>
            <a:off x="16379125" y="2491646"/>
            <a:ext cx="4107750" cy="1493727"/>
          </a:xfrm>
          <a:prstGeom prst="rect">
            <a:avLst/>
          </a:prstGeom>
          <a:noFill/>
          <a:ln>
            <a:noFill/>
          </a:ln>
        </p:spPr>
      </p:pic>
      <p:sp>
        <p:nvSpPr>
          <p:cNvPr id="94" name="Shape 94"/>
          <p:cNvSpPr txBox="1"/>
          <p:nvPr/>
        </p:nvSpPr>
        <p:spPr>
          <a:xfrm>
            <a:off x="1862225" y="6233550"/>
            <a:ext cx="16057800" cy="18735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lang="en-US" sz="2000">
                <a:solidFill>
                  <a:schemeClr val="dk1"/>
                </a:solidFill>
              </a:rPr>
              <a:t>Project Background</a:t>
            </a:r>
            <a:endParaRPr sz="2000">
              <a:solidFill>
                <a:schemeClr val="dk1"/>
              </a:solidFill>
            </a:endParaRPr>
          </a:p>
          <a:p>
            <a:pPr indent="0" lvl="0" marL="0" marR="0" rtl="0" algn="just">
              <a:lnSpc>
                <a:spcPct val="115000"/>
              </a:lnSpc>
              <a:spcBef>
                <a:spcPts val="0"/>
              </a:spcBef>
              <a:spcAft>
                <a:spcPts val="0"/>
              </a:spcAft>
              <a:buNone/>
            </a:pPr>
            <a:r>
              <a:t/>
            </a:r>
            <a:endParaRPr sz="2000">
              <a:solidFill>
                <a:schemeClr val="dk1"/>
              </a:solidFill>
            </a:endParaRPr>
          </a:p>
        </p:txBody>
      </p:sp>
      <p:sp>
        <p:nvSpPr>
          <p:cNvPr id="95" name="Shape 95"/>
          <p:cNvSpPr/>
          <p:nvPr/>
        </p:nvSpPr>
        <p:spPr>
          <a:xfrm>
            <a:off x="42750" y="9855150"/>
            <a:ext cx="20945700" cy="7783500"/>
          </a:xfrm>
          <a:prstGeom prst="roundRect">
            <a:avLst>
              <a:gd fmla="val 16667" name="adj"/>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7200">
              <a:solidFill>
                <a:schemeClr val="dk1"/>
              </a:solidFill>
            </a:endParaRPr>
          </a:p>
          <a:p>
            <a:pPr indent="0" lvl="0" marL="0" rtl="0" algn="just">
              <a:spcBef>
                <a:spcPts val="0"/>
              </a:spcBef>
              <a:spcAft>
                <a:spcPts val="0"/>
              </a:spcAft>
              <a:buNone/>
            </a:pPr>
            <a:r>
              <a:t/>
            </a:r>
            <a:endParaRPr sz="7200">
              <a:solidFill>
                <a:schemeClr val="dk1"/>
              </a:solidFill>
            </a:endParaRPr>
          </a:p>
          <a:p>
            <a:pPr indent="0" lvl="0" marL="0" rtl="0" algn="just">
              <a:spcBef>
                <a:spcPts val="0"/>
              </a:spcBef>
              <a:spcAft>
                <a:spcPts val="0"/>
              </a:spcAft>
              <a:buNone/>
            </a:pPr>
            <a:r>
              <a:t/>
            </a:r>
            <a:endParaRPr sz="7200">
              <a:solidFill>
                <a:schemeClr val="dk1"/>
              </a:solidFill>
            </a:endParaRPr>
          </a:p>
          <a:p>
            <a:pPr indent="0" lvl="0" marL="0" rtl="0" algn="just">
              <a:spcBef>
                <a:spcPts val="0"/>
              </a:spcBef>
              <a:spcAft>
                <a:spcPts val="0"/>
              </a:spcAft>
              <a:buNone/>
            </a:pPr>
            <a:r>
              <a:t/>
            </a:r>
            <a:endParaRPr sz="7200">
              <a:solidFill>
                <a:schemeClr val="dk1"/>
              </a:solidFill>
            </a:endParaRPr>
          </a:p>
          <a:p>
            <a:pPr indent="0" lvl="0" marL="0" rtl="0" algn="just">
              <a:spcBef>
                <a:spcPts val="0"/>
              </a:spcBef>
              <a:spcAft>
                <a:spcPts val="0"/>
              </a:spcAft>
              <a:buNone/>
            </a:pPr>
            <a:r>
              <a:t/>
            </a:r>
            <a:endParaRPr sz="7200">
              <a:solidFill>
                <a:schemeClr val="dk1"/>
              </a:solidFill>
            </a:endParaRPr>
          </a:p>
          <a:p>
            <a:pPr indent="0" lvl="0" marL="0" rtl="0" algn="just">
              <a:spcBef>
                <a:spcPts val="0"/>
              </a:spcBef>
              <a:spcAft>
                <a:spcPts val="0"/>
              </a:spcAft>
              <a:buClr>
                <a:schemeClr val="dk1"/>
              </a:buClr>
              <a:buSzPts val="1100"/>
              <a:buFont typeface="Arial"/>
              <a:buNone/>
            </a:pPr>
            <a:r>
              <a:t/>
            </a:r>
            <a:endParaRPr sz="7200">
              <a:solidFill>
                <a:schemeClr val="dk1"/>
              </a:solidFill>
            </a:endParaRPr>
          </a:p>
        </p:txBody>
      </p:sp>
      <p:sp>
        <p:nvSpPr>
          <p:cNvPr id="96" name="Shape 96"/>
          <p:cNvSpPr txBox="1"/>
          <p:nvPr/>
        </p:nvSpPr>
        <p:spPr>
          <a:xfrm>
            <a:off x="321450" y="5758075"/>
            <a:ext cx="8781600" cy="4521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7" name="Shape 97"/>
          <p:cNvSpPr txBox="1"/>
          <p:nvPr/>
        </p:nvSpPr>
        <p:spPr>
          <a:xfrm>
            <a:off x="947850" y="25084675"/>
            <a:ext cx="19124400" cy="5257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8" name="Shape 98"/>
          <p:cNvSpPr txBox="1"/>
          <p:nvPr/>
        </p:nvSpPr>
        <p:spPr>
          <a:xfrm>
            <a:off x="1862225" y="6233550"/>
            <a:ext cx="16057800" cy="18735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t/>
            </a:r>
            <a:endParaRPr sz="2000">
              <a:solidFill>
                <a:schemeClr val="dk1"/>
              </a:solidFill>
            </a:endParaRPr>
          </a:p>
        </p:txBody>
      </p:sp>
      <p:sp>
        <p:nvSpPr>
          <p:cNvPr id="99" name="Shape 99"/>
          <p:cNvSpPr/>
          <p:nvPr/>
        </p:nvSpPr>
        <p:spPr>
          <a:xfrm>
            <a:off x="10789575" y="5247575"/>
            <a:ext cx="10147800" cy="4521300"/>
          </a:xfrm>
          <a:prstGeom prst="roundRect">
            <a:avLst>
              <a:gd fmla="val 16667" name="adj"/>
            </a:avLst>
          </a:prstGeom>
          <a:solidFill>
            <a:srgbClr val="D0E0E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None/>
            </a:pPr>
            <a:r>
              <a:t/>
            </a:r>
            <a:endParaRPr sz="2000">
              <a:solidFill>
                <a:schemeClr val="dk1"/>
              </a:solidFill>
            </a:endParaRPr>
          </a:p>
        </p:txBody>
      </p:sp>
      <p:sp>
        <p:nvSpPr>
          <p:cNvPr id="100" name="Shape 100"/>
          <p:cNvSpPr/>
          <p:nvPr/>
        </p:nvSpPr>
        <p:spPr>
          <a:xfrm>
            <a:off x="42750" y="25592975"/>
            <a:ext cx="20945700" cy="6169500"/>
          </a:xfrm>
          <a:prstGeom prst="roundRect">
            <a:avLst>
              <a:gd fmla="val 16667" name="adj"/>
            </a:avLst>
          </a:prstGeom>
          <a:solidFill>
            <a:srgbClr val="45818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7200">
              <a:solidFill>
                <a:schemeClr val="dk1"/>
              </a:solidFill>
            </a:endParaRPr>
          </a:p>
          <a:p>
            <a:pPr indent="0" lvl="0" marL="0" rtl="0">
              <a:spcBef>
                <a:spcPts val="0"/>
              </a:spcBef>
              <a:spcAft>
                <a:spcPts val="0"/>
              </a:spcAft>
              <a:buNone/>
            </a:pPr>
            <a:r>
              <a:t/>
            </a:r>
            <a:endParaRPr sz="7200">
              <a:solidFill>
                <a:schemeClr val="dk1"/>
              </a:solidFill>
            </a:endParaRPr>
          </a:p>
          <a:p>
            <a:pPr indent="0" lvl="0" marL="0" rtl="0">
              <a:spcBef>
                <a:spcPts val="0"/>
              </a:spcBef>
              <a:spcAft>
                <a:spcPts val="0"/>
              </a:spcAft>
              <a:buClr>
                <a:schemeClr val="dk1"/>
              </a:buClr>
              <a:buSzPts val="1100"/>
              <a:buFont typeface="Arial"/>
              <a:buNone/>
            </a:pPr>
            <a:r>
              <a:t/>
            </a:r>
            <a:endParaRPr sz="7200">
              <a:solidFill>
                <a:schemeClr val="dk1"/>
              </a:solidFill>
            </a:endParaRPr>
          </a:p>
        </p:txBody>
      </p:sp>
      <p:sp>
        <p:nvSpPr>
          <p:cNvPr id="101" name="Shape 101"/>
          <p:cNvSpPr/>
          <p:nvPr/>
        </p:nvSpPr>
        <p:spPr>
          <a:xfrm>
            <a:off x="42750" y="17723775"/>
            <a:ext cx="20945700" cy="7783500"/>
          </a:xfrm>
          <a:prstGeom prst="roundRect">
            <a:avLst>
              <a:gd fmla="val 16667" name="adj"/>
            </a:avLst>
          </a:prstGeom>
          <a:solidFill>
            <a:srgbClr val="76A5AF"/>
          </a:solidFill>
          <a:ln cap="flat" cmpd="sng" w="9525">
            <a:solidFill>
              <a:srgbClr val="FFCC00"/>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b="1" sz="4800">
              <a:solidFill>
                <a:schemeClr val="dk1"/>
              </a:solidFill>
            </a:endParaRPr>
          </a:p>
          <a:p>
            <a:pPr indent="0" lvl="0" marL="0" rtl="0">
              <a:spcBef>
                <a:spcPts val="0"/>
              </a:spcBef>
              <a:spcAft>
                <a:spcPts val="0"/>
              </a:spcAft>
              <a:buNone/>
            </a:pPr>
            <a:r>
              <a:t/>
            </a:r>
            <a:endParaRPr sz="7200">
              <a:solidFill>
                <a:schemeClr val="dk1"/>
              </a:solidFill>
            </a:endParaRPr>
          </a:p>
          <a:p>
            <a:pPr indent="0" lvl="0" marL="0" rtl="0">
              <a:spcBef>
                <a:spcPts val="0"/>
              </a:spcBef>
              <a:spcAft>
                <a:spcPts val="0"/>
              </a:spcAft>
              <a:buNone/>
            </a:pPr>
            <a:r>
              <a:t/>
            </a:r>
            <a:endParaRPr sz="7200">
              <a:solidFill>
                <a:schemeClr val="dk1"/>
              </a:solidFill>
            </a:endParaRPr>
          </a:p>
          <a:p>
            <a:pPr indent="0" lvl="0" marL="0" rtl="0">
              <a:spcBef>
                <a:spcPts val="0"/>
              </a:spcBef>
              <a:spcAft>
                <a:spcPts val="0"/>
              </a:spcAft>
              <a:buNone/>
            </a:pPr>
            <a:r>
              <a:t/>
            </a:r>
            <a:endParaRPr sz="7200">
              <a:solidFill>
                <a:schemeClr val="dk1"/>
              </a:solidFill>
            </a:endParaRPr>
          </a:p>
          <a:p>
            <a:pPr indent="0" lvl="0" marL="0" rtl="0">
              <a:spcBef>
                <a:spcPts val="0"/>
              </a:spcBef>
              <a:spcAft>
                <a:spcPts val="0"/>
              </a:spcAft>
              <a:buNone/>
            </a:pPr>
            <a:r>
              <a:t/>
            </a:r>
            <a:endParaRPr sz="7200">
              <a:solidFill>
                <a:schemeClr val="dk1"/>
              </a:solidFill>
            </a:endParaRPr>
          </a:p>
          <a:p>
            <a:pPr indent="0" lvl="0" marL="0" rtl="0">
              <a:spcBef>
                <a:spcPts val="0"/>
              </a:spcBef>
              <a:spcAft>
                <a:spcPts val="0"/>
              </a:spcAft>
              <a:buNone/>
            </a:pPr>
            <a:r>
              <a:t/>
            </a:r>
            <a:endParaRPr sz="7200">
              <a:solidFill>
                <a:schemeClr val="dk1"/>
              </a:solidFill>
            </a:endParaRPr>
          </a:p>
          <a:p>
            <a:pPr indent="0" lvl="0" marL="0" rtl="0">
              <a:spcBef>
                <a:spcPts val="0"/>
              </a:spcBef>
              <a:spcAft>
                <a:spcPts val="0"/>
              </a:spcAft>
              <a:buClr>
                <a:schemeClr val="dk1"/>
              </a:buClr>
              <a:buSzPts val="1100"/>
              <a:buFont typeface="Arial"/>
              <a:buNone/>
            </a:pPr>
            <a:r>
              <a:t/>
            </a:r>
            <a:endParaRPr sz="7200">
              <a:solidFill>
                <a:schemeClr val="dk1"/>
              </a:solidFill>
            </a:endParaRPr>
          </a:p>
        </p:txBody>
      </p:sp>
      <p:pic>
        <p:nvPicPr>
          <p:cNvPr id="102" name="Shape 102"/>
          <p:cNvPicPr preferRelativeResize="0"/>
          <p:nvPr/>
        </p:nvPicPr>
        <p:blipFill rotWithShape="1">
          <a:blip r:embed="rId5">
            <a:alphaModFix/>
          </a:blip>
          <a:srcRect b="0" l="0" r="21630" t="0"/>
          <a:stretch/>
        </p:blipFill>
        <p:spPr>
          <a:xfrm>
            <a:off x="15391900" y="10092725"/>
            <a:ext cx="5061226" cy="7222400"/>
          </a:xfrm>
          <a:prstGeom prst="rect">
            <a:avLst/>
          </a:prstGeom>
          <a:noFill/>
          <a:ln>
            <a:noFill/>
          </a:ln>
          <a:effectLst>
            <a:outerShdw blurRad="171450" rotWithShape="0" algn="bl" dist="9525">
              <a:srgbClr val="000000">
                <a:alpha val="62000"/>
              </a:srgbClr>
            </a:outerShdw>
          </a:effectLst>
        </p:spPr>
      </p:pic>
      <p:pic>
        <p:nvPicPr>
          <p:cNvPr id="103" name="Shape 103"/>
          <p:cNvPicPr preferRelativeResize="0"/>
          <p:nvPr/>
        </p:nvPicPr>
        <p:blipFill rotWithShape="1">
          <a:blip r:embed="rId6">
            <a:alphaModFix/>
          </a:blip>
          <a:srcRect b="655" l="0" r="0" t="0"/>
          <a:stretch/>
        </p:blipFill>
        <p:spPr>
          <a:xfrm>
            <a:off x="11450025" y="19487500"/>
            <a:ext cx="4929101" cy="5785325"/>
          </a:xfrm>
          <a:prstGeom prst="rect">
            <a:avLst/>
          </a:prstGeom>
          <a:noFill/>
          <a:ln>
            <a:noFill/>
          </a:ln>
          <a:effectLst>
            <a:outerShdw blurRad="228600" rotWithShape="0" algn="bl" dist="9525">
              <a:srgbClr val="000000">
                <a:alpha val="33000"/>
              </a:srgbClr>
            </a:outerShdw>
          </a:effectLst>
        </p:spPr>
      </p:pic>
      <p:pic>
        <p:nvPicPr>
          <p:cNvPr id="104" name="Shape 104"/>
          <p:cNvPicPr preferRelativeResize="0"/>
          <p:nvPr/>
        </p:nvPicPr>
        <p:blipFill>
          <a:blip r:embed="rId7">
            <a:alphaModFix/>
          </a:blip>
          <a:stretch>
            <a:fillRect/>
          </a:stretch>
        </p:blipFill>
        <p:spPr>
          <a:xfrm>
            <a:off x="889050" y="19487500"/>
            <a:ext cx="9384873" cy="2709001"/>
          </a:xfrm>
          <a:prstGeom prst="rect">
            <a:avLst/>
          </a:prstGeom>
          <a:noFill/>
          <a:ln>
            <a:noFill/>
          </a:ln>
          <a:effectLst>
            <a:outerShdw blurRad="228600" rotWithShape="0" algn="bl" dist="9525">
              <a:srgbClr val="000000">
                <a:alpha val="34000"/>
              </a:srgbClr>
            </a:outerShdw>
          </a:effectLst>
        </p:spPr>
      </p:pic>
      <p:pic>
        <p:nvPicPr>
          <p:cNvPr id="105" name="Shape 105"/>
          <p:cNvPicPr preferRelativeResize="0"/>
          <p:nvPr/>
        </p:nvPicPr>
        <p:blipFill>
          <a:blip r:embed="rId8">
            <a:alphaModFix/>
          </a:blip>
          <a:stretch>
            <a:fillRect/>
          </a:stretch>
        </p:blipFill>
        <p:spPr>
          <a:xfrm>
            <a:off x="830800" y="27562502"/>
            <a:ext cx="6153151" cy="3698623"/>
          </a:xfrm>
          <a:prstGeom prst="rect">
            <a:avLst/>
          </a:prstGeom>
          <a:noFill/>
          <a:ln>
            <a:noFill/>
          </a:ln>
          <a:effectLst>
            <a:outerShdw blurRad="57150" rotWithShape="0" algn="bl" dir="5400000" dist="19050">
              <a:srgbClr val="000000">
                <a:alpha val="50000"/>
              </a:srgbClr>
            </a:outerShdw>
          </a:effectLst>
        </p:spPr>
      </p:pic>
      <p:pic>
        <p:nvPicPr>
          <p:cNvPr id="106" name="Shape 106"/>
          <p:cNvPicPr preferRelativeResize="0"/>
          <p:nvPr/>
        </p:nvPicPr>
        <p:blipFill>
          <a:blip r:embed="rId9">
            <a:alphaModFix/>
          </a:blip>
          <a:stretch>
            <a:fillRect/>
          </a:stretch>
        </p:blipFill>
        <p:spPr>
          <a:xfrm>
            <a:off x="7094025" y="27562500"/>
            <a:ext cx="6829822" cy="3698625"/>
          </a:xfrm>
          <a:prstGeom prst="rect">
            <a:avLst/>
          </a:prstGeom>
          <a:noFill/>
          <a:ln>
            <a:noFill/>
          </a:ln>
          <a:effectLst>
            <a:outerShdw blurRad="57150" rotWithShape="0" algn="bl" dir="5400000" dist="19050">
              <a:srgbClr val="000000">
                <a:alpha val="50000"/>
              </a:srgbClr>
            </a:outerShdw>
          </a:effectLst>
        </p:spPr>
      </p:pic>
      <p:pic>
        <p:nvPicPr>
          <p:cNvPr id="107" name="Shape 107"/>
          <p:cNvPicPr preferRelativeResize="0"/>
          <p:nvPr/>
        </p:nvPicPr>
        <p:blipFill>
          <a:blip r:embed="rId10">
            <a:alphaModFix/>
          </a:blip>
          <a:stretch>
            <a:fillRect/>
          </a:stretch>
        </p:blipFill>
        <p:spPr>
          <a:xfrm>
            <a:off x="13991400" y="27562500"/>
            <a:ext cx="6547534" cy="3698625"/>
          </a:xfrm>
          <a:prstGeom prst="rect">
            <a:avLst/>
          </a:prstGeom>
          <a:noFill/>
          <a:ln>
            <a:noFill/>
          </a:ln>
          <a:effectLst>
            <a:outerShdw blurRad="57150" rotWithShape="0" algn="bl" dir="5400000" dist="19050">
              <a:srgbClr val="000000">
                <a:alpha val="50000"/>
              </a:srgbClr>
            </a:outerShdw>
          </a:effectLst>
        </p:spPr>
      </p:pic>
      <p:pic>
        <p:nvPicPr>
          <p:cNvPr id="108" name="Shape 108"/>
          <p:cNvPicPr preferRelativeResize="0"/>
          <p:nvPr/>
        </p:nvPicPr>
        <p:blipFill>
          <a:blip r:embed="rId11">
            <a:alphaModFix/>
          </a:blip>
          <a:stretch>
            <a:fillRect/>
          </a:stretch>
        </p:blipFill>
        <p:spPr>
          <a:xfrm>
            <a:off x="17310425" y="19347800"/>
            <a:ext cx="2934051" cy="1980255"/>
          </a:xfrm>
          <a:prstGeom prst="rect">
            <a:avLst/>
          </a:prstGeom>
          <a:noFill/>
          <a:ln>
            <a:noFill/>
          </a:ln>
          <a:effectLst>
            <a:outerShdw blurRad="57150" rotWithShape="0" algn="bl" dir="5400000" dist="19050">
              <a:srgbClr val="000000">
                <a:alpha val="50000"/>
              </a:srgbClr>
            </a:outerShdw>
          </a:effectLst>
        </p:spPr>
      </p:pic>
      <p:pic>
        <p:nvPicPr>
          <p:cNvPr id="109" name="Shape 109"/>
          <p:cNvPicPr preferRelativeResize="0"/>
          <p:nvPr/>
        </p:nvPicPr>
        <p:blipFill>
          <a:blip r:embed="rId12">
            <a:alphaModFix/>
          </a:blip>
          <a:stretch>
            <a:fillRect/>
          </a:stretch>
        </p:blipFill>
        <p:spPr>
          <a:xfrm>
            <a:off x="17310425" y="23306400"/>
            <a:ext cx="2934050" cy="1916641"/>
          </a:xfrm>
          <a:prstGeom prst="rect">
            <a:avLst/>
          </a:prstGeom>
          <a:noFill/>
          <a:ln>
            <a:noFill/>
          </a:ln>
          <a:effectLst>
            <a:outerShdw blurRad="57150" rotWithShape="0" algn="bl" dir="5400000" dist="19050">
              <a:srgbClr val="000000">
                <a:alpha val="50000"/>
              </a:srgbClr>
            </a:outerShdw>
          </a:effectLst>
        </p:spPr>
      </p:pic>
      <p:sp>
        <p:nvSpPr>
          <p:cNvPr id="110" name="Shape 110"/>
          <p:cNvSpPr/>
          <p:nvPr/>
        </p:nvSpPr>
        <p:spPr>
          <a:xfrm>
            <a:off x="889275" y="25871125"/>
            <a:ext cx="4440900" cy="955500"/>
          </a:xfrm>
          <a:prstGeom prst="roundRect">
            <a:avLst>
              <a:gd fmla="val 16667" name="adj"/>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txBox="1"/>
          <p:nvPr/>
        </p:nvSpPr>
        <p:spPr>
          <a:xfrm>
            <a:off x="889350" y="25989438"/>
            <a:ext cx="4440900" cy="78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FFCC00"/>
              </a:buClr>
              <a:buSzPts val="6600"/>
              <a:buFont typeface="Arial"/>
              <a:buNone/>
            </a:pPr>
            <a:r>
              <a:rPr lang="en-US" sz="3600">
                <a:solidFill>
                  <a:srgbClr val="FFCC00"/>
                </a:solidFill>
              </a:rPr>
              <a:t>Insight Engine</a:t>
            </a:r>
            <a:endParaRPr sz="3600"/>
          </a:p>
        </p:txBody>
      </p:sp>
      <p:sp>
        <p:nvSpPr>
          <p:cNvPr id="112" name="Shape 112"/>
          <p:cNvSpPr/>
          <p:nvPr/>
        </p:nvSpPr>
        <p:spPr>
          <a:xfrm>
            <a:off x="889350" y="10221825"/>
            <a:ext cx="4440900" cy="955500"/>
          </a:xfrm>
          <a:prstGeom prst="roundRect">
            <a:avLst>
              <a:gd fmla="val 16667" name="adj"/>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13" name="Shape 113"/>
          <p:cNvSpPr txBox="1"/>
          <p:nvPr/>
        </p:nvSpPr>
        <p:spPr>
          <a:xfrm>
            <a:off x="888975" y="10300750"/>
            <a:ext cx="4440900" cy="78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rgbClr val="FFCC00"/>
                </a:solidFill>
              </a:rPr>
              <a:t>Real Time Data</a:t>
            </a:r>
            <a:endParaRPr sz="3600"/>
          </a:p>
        </p:txBody>
      </p:sp>
      <p:sp>
        <p:nvSpPr>
          <p:cNvPr id="114" name="Shape 114"/>
          <p:cNvSpPr/>
          <p:nvPr/>
        </p:nvSpPr>
        <p:spPr>
          <a:xfrm>
            <a:off x="889200" y="18046463"/>
            <a:ext cx="4440900" cy="955500"/>
          </a:xfrm>
          <a:prstGeom prst="roundRect">
            <a:avLst>
              <a:gd fmla="val 16667" name="adj"/>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15" name="Shape 115"/>
          <p:cNvSpPr txBox="1"/>
          <p:nvPr/>
        </p:nvSpPr>
        <p:spPr>
          <a:xfrm>
            <a:off x="888975" y="18172600"/>
            <a:ext cx="4440900" cy="78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800"/>
              <a:buFont typeface="Arial"/>
              <a:buNone/>
            </a:pPr>
            <a:r>
              <a:rPr lang="en-US" sz="3600">
                <a:solidFill>
                  <a:srgbClr val="FFCC00"/>
                </a:solidFill>
              </a:rPr>
              <a:t>Prediction Engine</a:t>
            </a:r>
            <a:endParaRPr sz="3600">
              <a:solidFill>
                <a:srgbClr val="FFCC00"/>
              </a:solidFill>
            </a:endParaRPr>
          </a:p>
        </p:txBody>
      </p:sp>
      <p:sp>
        <p:nvSpPr>
          <p:cNvPr id="116" name="Shape 116"/>
          <p:cNvSpPr/>
          <p:nvPr/>
        </p:nvSpPr>
        <p:spPr>
          <a:xfrm>
            <a:off x="11428075" y="5541875"/>
            <a:ext cx="4440900" cy="955500"/>
          </a:xfrm>
          <a:prstGeom prst="roundRect">
            <a:avLst>
              <a:gd fmla="val 16667" name="adj"/>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rPr lang="en-US"/>
              <a:t>=</a:t>
            </a:r>
            <a:endParaRPr/>
          </a:p>
        </p:txBody>
      </p:sp>
      <p:sp>
        <p:nvSpPr>
          <p:cNvPr id="117" name="Shape 117"/>
          <p:cNvSpPr txBox="1"/>
          <p:nvPr/>
        </p:nvSpPr>
        <p:spPr>
          <a:xfrm>
            <a:off x="11428075" y="5626238"/>
            <a:ext cx="4440900" cy="78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rgbClr val="FFCC00"/>
                </a:solidFill>
              </a:rPr>
              <a:t>Overview</a:t>
            </a:r>
            <a:endParaRPr sz="3600"/>
          </a:p>
        </p:txBody>
      </p:sp>
      <p:pic>
        <p:nvPicPr>
          <p:cNvPr id="118" name="Shape 118"/>
          <p:cNvPicPr preferRelativeResize="0"/>
          <p:nvPr/>
        </p:nvPicPr>
        <p:blipFill>
          <a:blip r:embed="rId13">
            <a:alphaModFix/>
          </a:blip>
          <a:stretch>
            <a:fillRect/>
          </a:stretch>
        </p:blipFill>
        <p:spPr>
          <a:xfrm>
            <a:off x="609600" y="11886674"/>
            <a:ext cx="8556469" cy="5257801"/>
          </a:xfrm>
          <a:prstGeom prst="rect">
            <a:avLst/>
          </a:prstGeom>
          <a:noFill/>
          <a:ln>
            <a:noFill/>
          </a:ln>
          <a:effectLst>
            <a:outerShdw blurRad="300038" rotWithShape="0" algn="bl" dist="9525">
              <a:srgbClr val="000000">
                <a:alpha val="50000"/>
              </a:srgbClr>
            </a:outerShdw>
          </a:effectLst>
        </p:spPr>
      </p:pic>
      <p:pic>
        <p:nvPicPr>
          <p:cNvPr id="119" name="Shape 119"/>
          <p:cNvPicPr preferRelativeResize="0"/>
          <p:nvPr/>
        </p:nvPicPr>
        <p:blipFill>
          <a:blip r:embed="rId14">
            <a:alphaModFix/>
          </a:blip>
          <a:stretch>
            <a:fillRect/>
          </a:stretch>
        </p:blipFill>
        <p:spPr>
          <a:xfrm>
            <a:off x="9468825" y="11861675"/>
            <a:ext cx="5724380" cy="5257801"/>
          </a:xfrm>
          <a:prstGeom prst="rect">
            <a:avLst/>
          </a:prstGeom>
          <a:noFill/>
          <a:ln>
            <a:noFill/>
          </a:ln>
          <a:effectLst>
            <a:outerShdw blurRad="285750" rotWithShape="0" algn="bl" dist="9525">
              <a:srgbClr val="000000">
                <a:alpha val="50000"/>
              </a:srgbClr>
            </a:outerShdw>
          </a:effectLst>
        </p:spPr>
      </p:pic>
      <p:sp>
        <p:nvSpPr>
          <p:cNvPr id="120" name="Shape 120"/>
          <p:cNvSpPr/>
          <p:nvPr/>
        </p:nvSpPr>
        <p:spPr>
          <a:xfrm>
            <a:off x="5994900" y="10219775"/>
            <a:ext cx="8893500" cy="11910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271463" rotWithShape="0" algn="bl" dist="9525">
              <a:srgbClr val="000000">
                <a:alpha val="24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txBox="1"/>
          <p:nvPr/>
        </p:nvSpPr>
        <p:spPr>
          <a:xfrm>
            <a:off x="6068850" y="10281575"/>
            <a:ext cx="8556600" cy="1068600"/>
          </a:xfrm>
          <a:prstGeom prst="rect">
            <a:avLst/>
          </a:prstGeom>
          <a:noFill/>
          <a:ln>
            <a:noFill/>
          </a:ln>
          <a:effectLst>
            <a:outerShdw blurRad="14288" rotWithShape="0" algn="bl" dist="9525">
              <a:srgbClr val="000000">
                <a:alpha val="43000"/>
              </a:srgbClr>
            </a:outerShdw>
          </a:effectLst>
        </p:spPr>
        <p:txBody>
          <a:bodyPr anchorCtr="0" anchor="t" bIns="91425" lIns="91425" spcFirstLastPara="1" rIns="91425" wrap="square" tIns="91425">
            <a:noAutofit/>
          </a:bodyPr>
          <a:lstStyle/>
          <a:p>
            <a:pPr indent="-355600" lvl="0" marL="457200" rtl="0">
              <a:spcBef>
                <a:spcPts val="0"/>
              </a:spcBef>
              <a:spcAft>
                <a:spcPts val="0"/>
              </a:spcAft>
              <a:buSzPts val="2000"/>
              <a:buChar char="➢"/>
            </a:pPr>
            <a:r>
              <a:rPr lang="en-US" sz="2000"/>
              <a:t>Microservices </a:t>
            </a:r>
            <a:r>
              <a:rPr lang="en-US" sz="2000"/>
              <a:t>architecture</a:t>
            </a:r>
            <a:r>
              <a:rPr lang="en-US" sz="2000"/>
              <a:t> provides scalability to allow for dynamic growth for accommodating higher throughput of incoming patient data. </a:t>
            </a:r>
            <a:endParaRPr sz="2000"/>
          </a:p>
          <a:p>
            <a:pPr indent="-355600" lvl="0" marL="457200">
              <a:spcBef>
                <a:spcPts val="0"/>
              </a:spcBef>
              <a:spcAft>
                <a:spcPts val="0"/>
              </a:spcAft>
              <a:buSzPts val="2000"/>
              <a:buChar char="➢"/>
            </a:pPr>
            <a:r>
              <a:rPr lang="en-US" sz="2000"/>
              <a:t>All modules run on cloud based virtual machines</a:t>
            </a:r>
            <a:endParaRPr sz="2000"/>
          </a:p>
        </p:txBody>
      </p:sp>
      <p:sp>
        <p:nvSpPr>
          <p:cNvPr id="122" name="Shape 122"/>
          <p:cNvSpPr/>
          <p:nvPr/>
        </p:nvSpPr>
        <p:spPr>
          <a:xfrm>
            <a:off x="5994900" y="25854725"/>
            <a:ext cx="13716600" cy="11910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271463" rotWithShape="0" algn="bl" dist="9525">
              <a:srgbClr val="000000">
                <a:alpha val="24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txBox="1"/>
          <p:nvPr/>
        </p:nvSpPr>
        <p:spPr>
          <a:xfrm>
            <a:off x="6039000" y="25915925"/>
            <a:ext cx="13672500" cy="1068600"/>
          </a:xfrm>
          <a:prstGeom prst="rect">
            <a:avLst/>
          </a:prstGeom>
          <a:noFill/>
          <a:ln>
            <a:noFill/>
          </a:ln>
          <a:effectLst>
            <a:outerShdw blurRad="14288" rotWithShape="0" algn="bl" dist="9525">
              <a:srgbClr val="000000">
                <a:alpha val="43000"/>
              </a:srgbClr>
            </a:outerShdw>
          </a:effectLst>
        </p:spPr>
        <p:txBody>
          <a:bodyPr anchorCtr="0" anchor="t" bIns="91425" lIns="91425" spcFirstLastPara="1" rIns="91425" wrap="square" tIns="91425">
            <a:noAutofit/>
          </a:bodyPr>
          <a:lstStyle/>
          <a:p>
            <a:pPr indent="-355600" lvl="0" marL="457200" rtl="0">
              <a:spcBef>
                <a:spcPts val="0"/>
              </a:spcBef>
              <a:spcAft>
                <a:spcPts val="0"/>
              </a:spcAft>
              <a:buSzPts val="2000"/>
              <a:buChar char="➢"/>
            </a:pPr>
            <a:r>
              <a:rPr lang="en-US" sz="2000">
                <a:solidFill>
                  <a:schemeClr val="dk1"/>
                </a:solidFill>
              </a:rPr>
              <a:t>T</a:t>
            </a:r>
            <a:r>
              <a:rPr lang="en-US" sz="2000">
                <a:solidFill>
                  <a:schemeClr val="dk1"/>
                </a:solidFill>
              </a:rPr>
              <a:t>akes in Sensor Glucose data, Fitbit data, and nutritional data as JSON objects</a:t>
            </a:r>
            <a:endParaRPr sz="2000">
              <a:solidFill>
                <a:schemeClr val="dk1"/>
              </a:solidFill>
            </a:endParaRPr>
          </a:p>
          <a:p>
            <a:pPr indent="-355600" lvl="0" marL="457200" rtl="0">
              <a:spcBef>
                <a:spcPts val="0"/>
              </a:spcBef>
              <a:spcAft>
                <a:spcPts val="0"/>
              </a:spcAft>
              <a:buSzPts val="2000"/>
              <a:buChar char="➢"/>
            </a:pPr>
            <a:r>
              <a:rPr lang="en-US" sz="2000">
                <a:solidFill>
                  <a:schemeClr val="dk1"/>
                </a:solidFill>
              </a:rPr>
              <a:t>Processes the data, creating insights and recommendations for each individual patient</a:t>
            </a:r>
            <a:endParaRPr sz="2000">
              <a:solidFill>
                <a:schemeClr val="dk1"/>
              </a:solidFill>
            </a:endParaRPr>
          </a:p>
          <a:p>
            <a:pPr indent="-355600" lvl="0" marL="457200" rtl="0">
              <a:spcBef>
                <a:spcPts val="0"/>
              </a:spcBef>
              <a:spcAft>
                <a:spcPts val="0"/>
              </a:spcAft>
              <a:buSzPts val="2000"/>
              <a:buChar char="➢"/>
            </a:pPr>
            <a:r>
              <a:rPr lang="en-US" sz="2000">
                <a:solidFill>
                  <a:schemeClr val="dk1"/>
                </a:solidFill>
              </a:rPr>
              <a:t>Insights are displayed as a suggestion, accompanied with a graph, helping each patient monitor sugar levels better.</a:t>
            </a:r>
            <a:endParaRPr sz="2000"/>
          </a:p>
        </p:txBody>
      </p:sp>
      <p:sp>
        <p:nvSpPr>
          <p:cNvPr id="124" name="Shape 124"/>
          <p:cNvSpPr/>
          <p:nvPr/>
        </p:nvSpPr>
        <p:spPr>
          <a:xfrm>
            <a:off x="5968450" y="17967575"/>
            <a:ext cx="12725100" cy="11910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271463" rotWithShape="0" algn="bl" dist="9525">
              <a:srgbClr val="000000">
                <a:alpha val="24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txBox="1"/>
          <p:nvPr/>
        </p:nvSpPr>
        <p:spPr>
          <a:xfrm>
            <a:off x="6068850" y="18053450"/>
            <a:ext cx="12603000" cy="1068600"/>
          </a:xfrm>
          <a:prstGeom prst="rect">
            <a:avLst/>
          </a:prstGeom>
          <a:noFill/>
          <a:ln>
            <a:noFill/>
          </a:ln>
          <a:effectLst>
            <a:outerShdw blurRad="14288" rotWithShape="0" algn="bl" dist="9525">
              <a:srgbClr val="000000">
                <a:alpha val="43000"/>
              </a:srgbClr>
            </a:outerShdw>
          </a:effectLst>
        </p:spPr>
        <p:txBody>
          <a:bodyPr anchorCtr="0" anchor="t" bIns="91425" lIns="91425" spcFirstLastPara="1" rIns="91425" wrap="square" tIns="91425">
            <a:noAutofit/>
          </a:bodyPr>
          <a:lstStyle/>
          <a:p>
            <a:pPr indent="-355600" lvl="0" marL="457200" rtl="0">
              <a:spcBef>
                <a:spcPts val="0"/>
              </a:spcBef>
              <a:spcAft>
                <a:spcPts val="0"/>
              </a:spcAft>
              <a:buSzPts val="2000"/>
              <a:buChar char="➢"/>
            </a:pPr>
            <a:r>
              <a:rPr lang="en-US" sz="2000">
                <a:solidFill>
                  <a:schemeClr val="dk1"/>
                </a:solidFill>
              </a:rPr>
              <a:t>Data preprocessing and m</a:t>
            </a:r>
            <a:r>
              <a:rPr lang="en-US" sz="2000">
                <a:solidFill>
                  <a:schemeClr val="dk1"/>
                </a:solidFill>
              </a:rPr>
              <a:t>issing value imputation, feature extraction, feature selection, and dimensionality reduction</a:t>
            </a:r>
            <a:endParaRPr sz="2000"/>
          </a:p>
          <a:p>
            <a:pPr indent="-355600" lvl="0" marL="457200" rtl="0">
              <a:lnSpc>
                <a:spcPct val="115000"/>
              </a:lnSpc>
              <a:spcBef>
                <a:spcPts val="0"/>
              </a:spcBef>
              <a:spcAft>
                <a:spcPts val="0"/>
              </a:spcAft>
              <a:buSzPts val="2000"/>
              <a:buChar char="➢"/>
            </a:pPr>
            <a:r>
              <a:rPr lang="en-US" sz="2000">
                <a:solidFill>
                  <a:schemeClr val="dk1"/>
                </a:solidFill>
              </a:rPr>
              <a:t>Predictive analytics based on machine learning algorithms including: Random Forest and Neural Network.</a:t>
            </a:r>
            <a:endParaRPr sz="2000"/>
          </a:p>
        </p:txBody>
      </p:sp>
      <p:sp>
        <p:nvSpPr>
          <p:cNvPr id="126" name="Shape 126"/>
          <p:cNvSpPr/>
          <p:nvPr/>
        </p:nvSpPr>
        <p:spPr>
          <a:xfrm>
            <a:off x="42750" y="5295825"/>
            <a:ext cx="10653000" cy="4521300"/>
          </a:xfrm>
          <a:prstGeom prst="roundRect">
            <a:avLst>
              <a:gd fmla="val 16667" name="adj"/>
            </a:avLst>
          </a:prstGeom>
          <a:solidFill>
            <a:srgbClr val="D0E0E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t/>
            </a:r>
            <a:endParaRPr b="1" sz="4800"/>
          </a:p>
          <a:p>
            <a:pPr indent="0" lvl="0" marL="0" rtl="0">
              <a:lnSpc>
                <a:spcPct val="115000"/>
              </a:lnSpc>
              <a:spcBef>
                <a:spcPts val="0"/>
              </a:spcBef>
              <a:spcAft>
                <a:spcPts val="0"/>
              </a:spcAft>
              <a:buNone/>
            </a:pPr>
            <a:r>
              <a:t/>
            </a:r>
            <a:endParaRPr b="1" sz="3600">
              <a:solidFill>
                <a:srgbClr val="000000"/>
              </a:solidFill>
            </a:endParaRPr>
          </a:p>
          <a:p>
            <a:pPr indent="457200" lvl="0" marL="0" rtl="0">
              <a:lnSpc>
                <a:spcPct val="115000"/>
              </a:lnSpc>
              <a:spcBef>
                <a:spcPts val="0"/>
              </a:spcBef>
              <a:spcAft>
                <a:spcPts val="0"/>
              </a:spcAft>
              <a:buNone/>
            </a:pPr>
            <a:r>
              <a:t/>
            </a:r>
            <a:endParaRPr sz="2000"/>
          </a:p>
          <a:p>
            <a:pPr indent="457200" lvl="0" marL="0" rtl="0">
              <a:lnSpc>
                <a:spcPct val="115000"/>
              </a:lnSpc>
              <a:spcBef>
                <a:spcPts val="0"/>
              </a:spcBef>
              <a:spcAft>
                <a:spcPts val="0"/>
              </a:spcAft>
              <a:buNone/>
            </a:pPr>
            <a:r>
              <a:t/>
            </a:r>
            <a:endParaRPr sz="2000"/>
          </a:p>
          <a:p>
            <a:pPr indent="457200" lvl="0" marL="0" rtl="0">
              <a:lnSpc>
                <a:spcPct val="115000"/>
              </a:lnSpc>
              <a:spcBef>
                <a:spcPts val="0"/>
              </a:spcBef>
              <a:spcAft>
                <a:spcPts val="0"/>
              </a:spcAft>
              <a:buNone/>
            </a:pPr>
            <a:r>
              <a:t/>
            </a:r>
            <a:endParaRPr sz="2000"/>
          </a:p>
          <a:p>
            <a:pPr indent="0" lvl="0" marL="0" rtl="0">
              <a:lnSpc>
                <a:spcPct val="115000"/>
              </a:lnSpc>
              <a:spcBef>
                <a:spcPts val="0"/>
              </a:spcBef>
              <a:spcAft>
                <a:spcPts val="0"/>
              </a:spcAft>
              <a:buNone/>
            </a:pPr>
            <a:r>
              <a:t/>
            </a:r>
            <a:endParaRPr sz="2000">
              <a:solidFill>
                <a:srgbClr val="000000"/>
              </a:solidFill>
            </a:endParaRPr>
          </a:p>
          <a:p>
            <a:pPr indent="0" lvl="0" marL="0" rtl="0">
              <a:lnSpc>
                <a:spcPct val="115000"/>
              </a:lnSpc>
              <a:spcBef>
                <a:spcPts val="0"/>
              </a:spcBef>
              <a:spcAft>
                <a:spcPts val="0"/>
              </a:spcAft>
              <a:buNone/>
            </a:pPr>
            <a:r>
              <a:t/>
            </a:r>
            <a:endParaRPr sz="2000">
              <a:solidFill>
                <a:srgbClr val="000000"/>
              </a:solidFill>
            </a:endParaRPr>
          </a:p>
          <a:p>
            <a:pPr indent="0" lvl="0" marL="0" rtl="0">
              <a:lnSpc>
                <a:spcPct val="115000"/>
              </a:lnSpc>
              <a:spcBef>
                <a:spcPts val="0"/>
              </a:spcBef>
              <a:spcAft>
                <a:spcPts val="0"/>
              </a:spcAft>
              <a:buNone/>
            </a:pPr>
            <a:r>
              <a:t/>
            </a:r>
            <a:endParaRPr sz="2000">
              <a:solidFill>
                <a:srgbClr val="000000"/>
              </a:solidFill>
            </a:endParaRPr>
          </a:p>
          <a:p>
            <a:pPr indent="0" lvl="0" marL="0" rtl="0">
              <a:lnSpc>
                <a:spcPct val="115000"/>
              </a:lnSpc>
              <a:spcBef>
                <a:spcPts val="0"/>
              </a:spcBef>
              <a:spcAft>
                <a:spcPts val="0"/>
              </a:spcAft>
              <a:buNone/>
            </a:pPr>
            <a:r>
              <a:t/>
            </a:r>
            <a:endParaRPr sz="2000">
              <a:solidFill>
                <a:srgbClr val="000000"/>
              </a:solidFill>
            </a:endParaRPr>
          </a:p>
          <a:p>
            <a:pPr indent="0" lvl="0" marL="0" rtl="0">
              <a:lnSpc>
                <a:spcPct val="115000"/>
              </a:lnSpc>
              <a:spcBef>
                <a:spcPts val="0"/>
              </a:spcBef>
              <a:spcAft>
                <a:spcPts val="0"/>
              </a:spcAft>
              <a:buNone/>
            </a:pPr>
            <a:r>
              <a:t/>
            </a:r>
            <a:endParaRPr sz="2000">
              <a:solidFill>
                <a:srgbClr val="000000"/>
              </a:solidFill>
            </a:endParaRPr>
          </a:p>
          <a:p>
            <a:pPr indent="0" lvl="0" marL="0" rtl="0">
              <a:lnSpc>
                <a:spcPct val="115000"/>
              </a:lnSpc>
              <a:spcBef>
                <a:spcPts val="0"/>
              </a:spcBef>
              <a:spcAft>
                <a:spcPts val="0"/>
              </a:spcAft>
              <a:buNone/>
            </a:pPr>
            <a:r>
              <a:t/>
            </a:r>
            <a:endParaRPr sz="2000">
              <a:solidFill>
                <a:srgbClr val="000000"/>
              </a:solidFill>
            </a:endParaRPr>
          </a:p>
          <a:p>
            <a:pPr indent="0" lvl="0" marL="0" rtl="0">
              <a:lnSpc>
                <a:spcPct val="115000"/>
              </a:lnSpc>
              <a:spcBef>
                <a:spcPts val="0"/>
              </a:spcBef>
              <a:spcAft>
                <a:spcPts val="0"/>
              </a:spcAft>
              <a:buNone/>
            </a:pPr>
            <a:r>
              <a:t/>
            </a:r>
            <a:endParaRPr sz="2000">
              <a:solidFill>
                <a:srgbClr val="000000"/>
              </a:solidFill>
            </a:endParaRPr>
          </a:p>
        </p:txBody>
      </p:sp>
      <p:sp>
        <p:nvSpPr>
          <p:cNvPr id="127" name="Shape 127"/>
          <p:cNvSpPr/>
          <p:nvPr/>
        </p:nvSpPr>
        <p:spPr>
          <a:xfrm>
            <a:off x="11416725" y="6756225"/>
            <a:ext cx="8893500" cy="20460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271463" rotWithShape="0" algn="bl" dist="9525">
              <a:srgbClr val="000000">
                <a:alpha val="24000"/>
              </a:srgbClr>
            </a:outerShdw>
          </a:effectLst>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None/>
            </a:pPr>
            <a:r>
              <a:t/>
            </a:r>
            <a:endParaRPr sz="2000">
              <a:solidFill>
                <a:schemeClr val="dk1"/>
              </a:solidFill>
            </a:endParaRPr>
          </a:p>
        </p:txBody>
      </p:sp>
      <p:sp>
        <p:nvSpPr>
          <p:cNvPr id="128" name="Shape 128"/>
          <p:cNvSpPr/>
          <p:nvPr/>
        </p:nvSpPr>
        <p:spPr>
          <a:xfrm>
            <a:off x="889125" y="5541875"/>
            <a:ext cx="4440900" cy="955500"/>
          </a:xfrm>
          <a:prstGeom prst="roundRect">
            <a:avLst>
              <a:gd fmla="val 16667" name="adj"/>
            </a:avLst>
          </a:prstGeom>
          <a:solidFill>
            <a:srgbClr val="0000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29" name="Shape 129"/>
          <p:cNvSpPr txBox="1"/>
          <p:nvPr/>
        </p:nvSpPr>
        <p:spPr>
          <a:xfrm>
            <a:off x="888975" y="5624675"/>
            <a:ext cx="4440900" cy="78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rgbClr val="FFCC00"/>
                </a:solidFill>
              </a:rPr>
              <a:t>Background</a:t>
            </a:r>
            <a:endParaRPr sz="3600"/>
          </a:p>
        </p:txBody>
      </p:sp>
      <p:sp>
        <p:nvSpPr>
          <p:cNvPr id="130" name="Shape 130"/>
          <p:cNvSpPr txBox="1"/>
          <p:nvPr/>
        </p:nvSpPr>
        <p:spPr>
          <a:xfrm>
            <a:off x="11529525" y="6971688"/>
            <a:ext cx="8667900" cy="1596000"/>
          </a:xfrm>
          <a:prstGeom prst="rect">
            <a:avLst/>
          </a:prstGeom>
          <a:noFill/>
          <a:ln>
            <a:noFill/>
          </a:ln>
          <a:effectLst>
            <a:outerShdw blurRad="14288" rotWithShape="0" algn="bl" dist="9525">
              <a:srgbClr val="000000">
                <a:alpha val="42000"/>
              </a:srgbClr>
            </a:outerShdw>
          </a:effectLst>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lang="en-US" sz="2000">
                <a:solidFill>
                  <a:schemeClr val="dk1"/>
                </a:solidFill>
              </a:rPr>
              <a:t>The scope of the project is to develop a back-end platform based on data analytics and data science algorithms for predicting the continuous glucose levels of diabetic patients, provide patients with insight and recommendations, and display to each patient in real time.</a:t>
            </a:r>
            <a:endParaRPr sz="2000">
              <a:solidFill>
                <a:schemeClr val="dk1"/>
              </a:solidFill>
            </a:endParaRPr>
          </a:p>
        </p:txBody>
      </p:sp>
      <p:pic>
        <p:nvPicPr>
          <p:cNvPr id="131" name="Shape 131"/>
          <p:cNvPicPr preferRelativeResize="0"/>
          <p:nvPr/>
        </p:nvPicPr>
        <p:blipFill>
          <a:blip r:embed="rId15">
            <a:alphaModFix/>
          </a:blip>
          <a:stretch>
            <a:fillRect/>
          </a:stretch>
        </p:blipFill>
        <p:spPr>
          <a:xfrm>
            <a:off x="7943188" y="7526788"/>
            <a:ext cx="2536825" cy="1420633"/>
          </a:xfrm>
          <a:prstGeom prst="rect">
            <a:avLst/>
          </a:prstGeom>
          <a:noFill/>
          <a:ln>
            <a:noFill/>
          </a:ln>
        </p:spPr>
      </p:pic>
      <p:pic>
        <p:nvPicPr>
          <p:cNvPr id="132" name="Shape 132"/>
          <p:cNvPicPr preferRelativeResize="0"/>
          <p:nvPr/>
        </p:nvPicPr>
        <p:blipFill>
          <a:blip r:embed="rId16">
            <a:alphaModFix/>
          </a:blip>
          <a:stretch>
            <a:fillRect/>
          </a:stretch>
        </p:blipFill>
        <p:spPr>
          <a:xfrm>
            <a:off x="7943196" y="5584133"/>
            <a:ext cx="2099601" cy="1873500"/>
          </a:xfrm>
          <a:prstGeom prst="rect">
            <a:avLst/>
          </a:prstGeom>
          <a:noFill/>
          <a:ln>
            <a:noFill/>
          </a:ln>
        </p:spPr>
      </p:pic>
      <p:pic>
        <p:nvPicPr>
          <p:cNvPr id="133" name="Shape 133"/>
          <p:cNvPicPr preferRelativeResize="0"/>
          <p:nvPr/>
        </p:nvPicPr>
        <p:blipFill>
          <a:blip r:embed="rId17">
            <a:alphaModFix/>
          </a:blip>
          <a:stretch>
            <a:fillRect/>
          </a:stretch>
        </p:blipFill>
        <p:spPr>
          <a:xfrm>
            <a:off x="1400962" y="22904600"/>
            <a:ext cx="8361056" cy="1980250"/>
          </a:xfrm>
          <a:prstGeom prst="rect">
            <a:avLst/>
          </a:prstGeom>
          <a:noFill/>
          <a:ln>
            <a:noFill/>
          </a:ln>
        </p:spPr>
      </p:pic>
      <p:pic>
        <p:nvPicPr>
          <p:cNvPr id="134" name="Shape 134"/>
          <p:cNvPicPr preferRelativeResize="0"/>
          <p:nvPr/>
        </p:nvPicPr>
        <p:blipFill>
          <a:blip r:embed="rId18">
            <a:alphaModFix/>
          </a:blip>
          <a:stretch>
            <a:fillRect/>
          </a:stretch>
        </p:blipFill>
        <p:spPr>
          <a:xfrm>
            <a:off x="17310425" y="21329000"/>
            <a:ext cx="2934043" cy="1980250"/>
          </a:xfrm>
          <a:prstGeom prst="rect">
            <a:avLst/>
          </a:prstGeom>
          <a:noFill/>
          <a:ln>
            <a:noFill/>
          </a:ln>
          <a:effectLst>
            <a:outerShdw blurRad="57150" rotWithShape="0" algn="bl" dir="5400000" dist="19050">
              <a:srgbClr val="000000">
                <a:alpha val="50000"/>
              </a:srgbClr>
            </a:outerShdw>
          </a:effectLst>
        </p:spPr>
      </p:pic>
      <p:sp>
        <p:nvSpPr>
          <p:cNvPr id="135" name="Shape 135"/>
          <p:cNvSpPr txBox="1"/>
          <p:nvPr/>
        </p:nvSpPr>
        <p:spPr>
          <a:xfrm>
            <a:off x="1061125" y="27617250"/>
            <a:ext cx="5772000" cy="319200"/>
          </a:xfrm>
          <a:prstGeom prst="rect">
            <a:avLst/>
          </a:prstGeom>
          <a:solidFill>
            <a:srgbClr val="FFFF00"/>
          </a:solid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000"/>
              <a:t>Hi, having at least 6.5 hours of sleep overnight, your Hyper Duration will be reduced by 30%!</a:t>
            </a:r>
            <a:endParaRPr b="1" sz="1000"/>
          </a:p>
        </p:txBody>
      </p:sp>
      <p:sp>
        <p:nvSpPr>
          <p:cNvPr id="136" name="Shape 136"/>
          <p:cNvSpPr txBox="1"/>
          <p:nvPr/>
        </p:nvSpPr>
        <p:spPr>
          <a:xfrm>
            <a:off x="7654025" y="27627625"/>
            <a:ext cx="5819700" cy="2559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000"/>
              <a:t>Hi, having at least 2156 calories out a day, your Hyper Duration will be reduced by 30%!</a:t>
            </a:r>
            <a:endParaRPr b="1" sz="1000"/>
          </a:p>
        </p:txBody>
      </p:sp>
      <p:sp>
        <p:nvSpPr>
          <p:cNvPr id="137" name="Shape 137"/>
          <p:cNvSpPr txBox="1"/>
          <p:nvPr/>
        </p:nvSpPr>
        <p:spPr>
          <a:xfrm>
            <a:off x="14252550" y="27585625"/>
            <a:ext cx="5819700" cy="255900"/>
          </a:xfrm>
          <a:prstGeom prst="rect">
            <a:avLst/>
          </a:prstGeom>
          <a:solidFill>
            <a:srgbClr val="FFFF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000"/>
              <a:t>Hi, when taking at least 4609 steps a day, your Hyper Duration will be reduced by 30%!</a:t>
            </a:r>
            <a:endParaRPr b="1" sz="1000"/>
          </a:p>
        </p:txBody>
      </p:sp>
      <p:sp>
        <p:nvSpPr>
          <p:cNvPr id="138" name="Shape 138"/>
          <p:cNvSpPr/>
          <p:nvPr/>
        </p:nvSpPr>
        <p:spPr>
          <a:xfrm>
            <a:off x="195775" y="6781450"/>
            <a:ext cx="7502700" cy="2046000"/>
          </a:xfrm>
          <a:prstGeom prst="roundRect">
            <a:avLst>
              <a:gd fmla="val 16667" name="adj"/>
            </a:avLst>
          </a:prstGeom>
          <a:solidFill>
            <a:srgbClr val="F3F3F3"/>
          </a:solidFill>
          <a:ln cap="flat" cmpd="sng" w="9525">
            <a:solidFill>
              <a:schemeClr val="dk2"/>
            </a:solidFill>
            <a:prstDash val="solid"/>
            <a:round/>
            <a:headEnd len="sm" w="sm" type="none"/>
            <a:tailEnd len="sm" w="sm" type="none"/>
          </a:ln>
          <a:effectLst>
            <a:outerShdw blurRad="271463" rotWithShape="0" algn="bl" dist="9525">
              <a:srgbClr val="000000">
                <a:alpha val="24000"/>
              </a:srgbClr>
            </a:outerShdw>
          </a:effectLst>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None/>
            </a:pPr>
            <a:r>
              <a:t/>
            </a:r>
            <a:endParaRPr sz="2000">
              <a:solidFill>
                <a:schemeClr val="dk1"/>
              </a:solidFill>
            </a:endParaRPr>
          </a:p>
        </p:txBody>
      </p:sp>
      <p:sp>
        <p:nvSpPr>
          <p:cNvPr id="139" name="Shape 139"/>
          <p:cNvSpPr txBox="1"/>
          <p:nvPr/>
        </p:nvSpPr>
        <p:spPr>
          <a:xfrm>
            <a:off x="290935" y="6996913"/>
            <a:ext cx="7312500" cy="1596000"/>
          </a:xfrm>
          <a:prstGeom prst="rect">
            <a:avLst/>
          </a:prstGeom>
          <a:noFill/>
          <a:ln>
            <a:noFill/>
          </a:ln>
          <a:effectLst>
            <a:outerShdw blurRad="14288" rotWithShape="0" algn="bl" dist="9525">
              <a:srgbClr val="000000">
                <a:alpha val="42000"/>
              </a:srgbClr>
            </a:outerShdw>
          </a:effectLst>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lang="en-US" sz="2000">
                <a:solidFill>
                  <a:schemeClr val="dk1"/>
                </a:solidFill>
              </a:rPr>
              <a:t>A continuous glucose monitoring (CGM) system is a device that logs glucose levels.  Medtronic has provided CGM data for 93 patients along with FitBit activity metrics.  </a:t>
            </a:r>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