
<file path=[Content_Types].xml><?xml version="1.0" encoding="utf-8"?>
<Types xmlns="http://schemas.openxmlformats.org/package/2006/content-types">
  <Default Extension="xml" ContentType="application/xml"/>
  <Default Extension="jpg" ContentType="image/jpeg"/>
  <Default Extension="m4v" ContentType="video/unknown"/>
  <Default Extension="mp4" ContentType="video/unknown"/>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6.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7.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8.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9.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10.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11.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2.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 id="2147483661" r:id="rId2"/>
    <p:sldMasterId id="2147483671" r:id="rId3"/>
    <p:sldMasterId id="2147483681" r:id="rId4"/>
    <p:sldMasterId id="2147483691" r:id="rId5"/>
    <p:sldMasterId id="2147483703" r:id="rId6"/>
    <p:sldMasterId id="2147483715" r:id="rId7"/>
    <p:sldMasterId id="2147483727" r:id="rId8"/>
    <p:sldMasterId id="2147483739" r:id="rId9"/>
    <p:sldMasterId id="2147483751" r:id="rId10"/>
    <p:sldMasterId id="2147483763" r:id="rId11"/>
    <p:sldMasterId id="2147483775" r:id="rId12"/>
    <p:sldMasterId id="2147483786" r:id="rId13"/>
  </p:sldMasterIdLst>
  <p:notesMasterIdLst>
    <p:notesMasterId r:id="rId48"/>
  </p:notesMasterIdLst>
  <p:sldIdLst>
    <p:sldId id="256" r:id="rId14"/>
    <p:sldId id="301" r:id="rId15"/>
    <p:sldId id="259" r:id="rId16"/>
    <p:sldId id="302" r:id="rId17"/>
    <p:sldId id="260" r:id="rId18"/>
    <p:sldId id="261" r:id="rId19"/>
    <p:sldId id="262" r:id="rId20"/>
    <p:sldId id="263" r:id="rId21"/>
    <p:sldId id="264" r:id="rId22"/>
    <p:sldId id="265" r:id="rId23"/>
    <p:sldId id="266" r:id="rId24"/>
    <p:sldId id="267" r:id="rId25"/>
    <p:sldId id="268" r:id="rId26"/>
    <p:sldId id="269" r:id="rId27"/>
    <p:sldId id="270" r:id="rId28"/>
    <p:sldId id="271" r:id="rId29"/>
    <p:sldId id="272" r:id="rId30"/>
    <p:sldId id="273" r:id="rId31"/>
    <p:sldId id="274" r:id="rId32"/>
    <p:sldId id="294" r:id="rId33"/>
    <p:sldId id="295" r:id="rId34"/>
    <p:sldId id="278" r:id="rId35"/>
    <p:sldId id="296" r:id="rId36"/>
    <p:sldId id="280" r:id="rId37"/>
    <p:sldId id="297" r:id="rId38"/>
    <p:sldId id="298" r:id="rId39"/>
    <p:sldId id="299" r:id="rId40"/>
    <p:sldId id="300" r:id="rId41"/>
    <p:sldId id="285" r:id="rId42"/>
    <p:sldId id="286" r:id="rId43"/>
    <p:sldId id="287" r:id="rId44"/>
    <p:sldId id="291" r:id="rId45"/>
    <p:sldId id="292" r:id="rId46"/>
    <p:sldId id="293" r:id="rId4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129" autoAdjust="0"/>
  </p:normalViewPr>
  <p:slideViewPr>
    <p:cSldViewPr>
      <p:cViewPr>
        <p:scale>
          <a:sx n="109" d="100"/>
          <a:sy n="109" d="100"/>
        </p:scale>
        <p:origin x="-976" y="-152"/>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4" Type="http://schemas.openxmlformats.org/officeDocument/2006/relationships/slide" Target="slides/slide1.xml"/><Relationship Id="rId15" Type="http://schemas.openxmlformats.org/officeDocument/2006/relationships/slide" Target="slides/slide2.xml"/><Relationship Id="rId16" Type="http://schemas.openxmlformats.org/officeDocument/2006/relationships/slide" Target="slides/slide3.xml"/><Relationship Id="rId17" Type="http://schemas.openxmlformats.org/officeDocument/2006/relationships/slide" Target="slides/slide4.xml"/><Relationship Id="rId18" Type="http://schemas.openxmlformats.org/officeDocument/2006/relationships/slide" Target="slides/slide5.xml"/><Relationship Id="rId19" Type="http://schemas.openxmlformats.org/officeDocument/2006/relationships/slide" Target="slides/slide6.xml"/><Relationship Id="rId50" Type="http://schemas.openxmlformats.org/officeDocument/2006/relationships/presProps" Target="presProps.xml"/><Relationship Id="rId51" Type="http://schemas.openxmlformats.org/officeDocument/2006/relationships/viewProps" Target="viewProps.xml"/><Relationship Id="rId52" Type="http://schemas.openxmlformats.org/officeDocument/2006/relationships/theme" Target="theme/theme1.xml"/><Relationship Id="rId53" Type="http://schemas.openxmlformats.org/officeDocument/2006/relationships/tableStyles" Target="tableStyles.xml"/><Relationship Id="rId40" Type="http://schemas.openxmlformats.org/officeDocument/2006/relationships/slide" Target="slides/slide27.xml"/><Relationship Id="rId41" Type="http://schemas.openxmlformats.org/officeDocument/2006/relationships/slide" Target="slides/slide28.xml"/><Relationship Id="rId42" Type="http://schemas.openxmlformats.org/officeDocument/2006/relationships/slide" Target="slides/slide29.xml"/><Relationship Id="rId43" Type="http://schemas.openxmlformats.org/officeDocument/2006/relationships/slide" Target="slides/slide30.xml"/><Relationship Id="rId44" Type="http://schemas.openxmlformats.org/officeDocument/2006/relationships/slide" Target="slides/slide31.xml"/><Relationship Id="rId45" Type="http://schemas.openxmlformats.org/officeDocument/2006/relationships/slide" Target="slides/slide32.xml"/><Relationship Id="rId46" Type="http://schemas.openxmlformats.org/officeDocument/2006/relationships/slide" Target="slides/slide33.xml"/><Relationship Id="rId47" Type="http://schemas.openxmlformats.org/officeDocument/2006/relationships/slide" Target="slides/slide34.xml"/><Relationship Id="rId48" Type="http://schemas.openxmlformats.org/officeDocument/2006/relationships/notesMaster" Target="notesMasters/notesMaster1.xml"/><Relationship Id="rId4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Master" Target="slideMasters/slideMaster8.xml"/><Relationship Id="rId9" Type="http://schemas.openxmlformats.org/officeDocument/2006/relationships/slideMaster" Target="slideMasters/slideMaster9.xml"/><Relationship Id="rId30" Type="http://schemas.openxmlformats.org/officeDocument/2006/relationships/slide" Target="slides/slide17.xml"/><Relationship Id="rId31" Type="http://schemas.openxmlformats.org/officeDocument/2006/relationships/slide" Target="slides/slide18.xml"/><Relationship Id="rId32" Type="http://schemas.openxmlformats.org/officeDocument/2006/relationships/slide" Target="slides/slide19.xml"/><Relationship Id="rId33" Type="http://schemas.openxmlformats.org/officeDocument/2006/relationships/slide" Target="slides/slide20.xml"/><Relationship Id="rId34" Type="http://schemas.openxmlformats.org/officeDocument/2006/relationships/slide" Target="slides/slide21.xml"/><Relationship Id="rId35" Type="http://schemas.openxmlformats.org/officeDocument/2006/relationships/slide" Target="slides/slide22.xml"/><Relationship Id="rId36" Type="http://schemas.openxmlformats.org/officeDocument/2006/relationships/slide" Target="slides/slide23.xml"/><Relationship Id="rId37" Type="http://schemas.openxmlformats.org/officeDocument/2006/relationships/slide" Target="slides/slide24.xml"/><Relationship Id="rId38" Type="http://schemas.openxmlformats.org/officeDocument/2006/relationships/slide" Target="slides/slide25.xml"/><Relationship Id="rId39" Type="http://schemas.openxmlformats.org/officeDocument/2006/relationships/slide" Target="slides/slide26.xml"/><Relationship Id="rId20" Type="http://schemas.openxmlformats.org/officeDocument/2006/relationships/slide" Target="slides/slide7.xml"/><Relationship Id="rId21" Type="http://schemas.openxmlformats.org/officeDocument/2006/relationships/slide" Target="slides/slide8.xml"/><Relationship Id="rId22" Type="http://schemas.openxmlformats.org/officeDocument/2006/relationships/slide" Target="slides/slide9.xml"/><Relationship Id="rId23" Type="http://schemas.openxmlformats.org/officeDocument/2006/relationships/slide" Target="slides/slide10.xml"/><Relationship Id="rId24" Type="http://schemas.openxmlformats.org/officeDocument/2006/relationships/slide" Target="slides/slide11.xml"/><Relationship Id="rId25" Type="http://schemas.openxmlformats.org/officeDocument/2006/relationships/slide" Target="slides/slide12.xml"/><Relationship Id="rId26" Type="http://schemas.openxmlformats.org/officeDocument/2006/relationships/slide" Target="slides/slide13.xml"/><Relationship Id="rId27" Type="http://schemas.openxmlformats.org/officeDocument/2006/relationships/slide" Target="slides/slide14.xml"/><Relationship Id="rId28" Type="http://schemas.openxmlformats.org/officeDocument/2006/relationships/slide" Target="slides/slide15.xml"/><Relationship Id="rId29" Type="http://schemas.openxmlformats.org/officeDocument/2006/relationships/slide" Target="slides/slide16.xml"/><Relationship Id="rId10" Type="http://schemas.openxmlformats.org/officeDocument/2006/relationships/slideMaster" Target="slideMasters/slideMaster10.xml"/><Relationship Id="rId11" Type="http://schemas.openxmlformats.org/officeDocument/2006/relationships/slideMaster" Target="slideMasters/slideMaster11.xml"/><Relationship Id="rId12" Type="http://schemas.openxmlformats.org/officeDocument/2006/relationships/slideMaster" Target="slideMasters/slideMaster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2104879841"/>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Shape 5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0" name="Shape 6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Sponsored by JPL</a:t>
            </a:r>
          </a:p>
          <a:p>
            <a:pPr lvl="0">
              <a:spcBef>
                <a:spcPts val="0"/>
              </a:spcBef>
              <a:buNone/>
            </a:pPr>
            <a:endParaRPr/>
          </a:p>
          <a:p>
            <a:pPr lvl="0">
              <a:spcBef>
                <a:spcPts val="0"/>
              </a:spcBef>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2" name="Shape 13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Shape 13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9" name="Shape 13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Emphasize the camera angle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Shape 1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7" name="Shape 14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Shape 15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4" name="Shape 15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2" name="Shape 16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Shape 1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9" name="Shape 16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Shape 18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2" name="Shape 18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Shape 1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9" name="Shape 18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Shape 19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9" name="Shape 19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Shape 20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0" name="Shape 21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Show difference between first person and third person.</a:t>
            </a:r>
          </a:p>
          <a:p>
            <a:pPr lvl="0">
              <a:spcBef>
                <a:spcPts val="0"/>
              </a:spcBef>
              <a:buNone/>
            </a:pPr>
            <a:endParaRPr/>
          </a:p>
          <a:p>
            <a:pPr lvl="0">
              <a:spcBef>
                <a:spcPts val="0"/>
              </a:spcBef>
              <a:buClr>
                <a:schemeClr val="dk1"/>
              </a:buClr>
              <a:buSzPct val="100000"/>
              <a:buFont typeface="Arial"/>
              <a:buNone/>
            </a:pPr>
            <a:r>
              <a:rPr lang="en">
                <a:solidFill>
                  <a:schemeClr val="dk1"/>
                </a:solidFill>
              </a:rPr>
              <a:t>So we made a short clip of a preview with 5 points going down in altitude to simulate an object dropping from a height of 460 meters. I know this realistic but the acceleration is about 100 meters per second. And in this preview the object slows down drastically right before it hits the surface. </a:t>
            </a:r>
          </a:p>
          <a:p>
            <a:pPr lvl="0">
              <a:spcBef>
                <a:spcPts val="0"/>
              </a:spcBef>
              <a:buClr>
                <a:schemeClr val="dk1"/>
              </a:buClr>
              <a:buSzPct val="100000"/>
              <a:buFont typeface="Arial"/>
              <a:buNone/>
            </a:pPr>
            <a:r>
              <a:rPr lang="en">
                <a:solidFill>
                  <a:schemeClr val="dk1"/>
                </a:solidFill>
              </a:rPr>
              <a:t>This can similarly simulate a rover landing on a surface of a planet or object flying through space</a:t>
            </a:r>
          </a:p>
          <a:p>
            <a:pPr lvl="0">
              <a:spcBef>
                <a:spcPts val="0"/>
              </a:spcBef>
              <a:buClr>
                <a:schemeClr val="dk1"/>
              </a:buClr>
              <a:buSzPct val="100000"/>
              <a:buFont typeface="Arial"/>
              <a:buNone/>
            </a:pPr>
            <a:endParaRPr>
              <a:solidFill>
                <a:schemeClr val="dk1"/>
              </a:solidFill>
            </a:endParaRPr>
          </a:p>
          <a:p>
            <a:pPr lvl="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Shape 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9" name="Shape 6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dirty="0">
                <a:solidFill>
                  <a:srgbClr val="FF0000"/>
                </a:solidFill>
              </a:rPr>
              <a:t>Give concrete scenario/example on how its used:</a:t>
            </a:r>
          </a:p>
          <a:p>
            <a:pPr lvl="0">
              <a:spcBef>
                <a:spcPts val="0"/>
              </a:spcBef>
              <a:buNone/>
            </a:pPr>
            <a:r>
              <a:rPr lang="en" dirty="0">
                <a:solidFill>
                  <a:srgbClr val="FF0000"/>
                </a:solidFill>
              </a:rPr>
              <a:t>For example: spacecraft landing on surface</a:t>
            </a:r>
          </a:p>
          <a:p>
            <a:pPr lvl="0">
              <a:spcBef>
                <a:spcPts val="0"/>
              </a:spcBef>
              <a:buNone/>
            </a:pPr>
            <a:endParaRPr dirty="0"/>
          </a:p>
          <a:p>
            <a:pPr lvl="0">
              <a:spcBef>
                <a:spcPts val="0"/>
              </a:spcBef>
              <a:buNone/>
            </a:pPr>
            <a:r>
              <a:rPr lang="en" dirty="0"/>
              <a:t>Focus more on the objectives then what the project actually does.</a:t>
            </a:r>
          </a:p>
          <a:p>
            <a:pPr lvl="0">
              <a:spcBef>
                <a:spcPts val="0"/>
              </a:spcBef>
              <a:buNone/>
            </a:pPr>
            <a:endParaRPr dirty="0"/>
          </a:p>
          <a:p>
            <a:pPr lvl="0">
              <a:spcBef>
                <a:spcPts val="0"/>
              </a:spcBef>
              <a:buNone/>
            </a:pPr>
            <a:endParaRPr dirty="0"/>
          </a:p>
        </p:txBody>
      </p:sp>
    </p:spTree>
    <p:extLst>
      <p:ext uri="{BB962C8B-B14F-4D97-AF65-F5344CB8AC3E}">
        <p14:creationId xmlns:p14="http://schemas.microsoft.com/office/powerpoint/2010/main" val="13528346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Shape 22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5" name="Shape 22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spcAft>
                <a:spcPts val="800"/>
              </a:spcAft>
              <a:buNone/>
            </a:pPr>
            <a:r>
              <a:rPr lang="en">
                <a:solidFill>
                  <a:schemeClr val="dk1"/>
                </a:solidFill>
              </a:rPr>
              <a:t>Web Controller  connects the Front-end to the Back-end. Once create movie is clicked a json file is sent to the back end with point information, sun data, and user information. When the server receives the JSON file over post, the server will parse out the user’s email and also create a unique ID corresponding to this specific job it then  stores both the ID and the user’s email in a database. After it stores the data in the database it will create a subprocess and pass the video ID as well as the json array to the Back-end</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Shape 2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3" name="Shape 23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spcAft>
                <a:spcPts val="800"/>
              </a:spcAft>
              <a:buClr>
                <a:schemeClr val="dk1"/>
              </a:buClr>
              <a:buSzPct val="100000"/>
              <a:buFont typeface="Arial"/>
              <a:buNone/>
            </a:pPr>
            <a:r>
              <a:rPr lang="en" dirty="0">
                <a:solidFill>
                  <a:schemeClr val="dk1"/>
                </a:solidFill>
              </a:rPr>
              <a:t>To get the Scientific Sun Angle we use a python wrapper named spicepy of JPL’s NAIF(Navagation and ancillary information facility) C Spice toolkit which is an information system used to get information on planets and satellites in the solar system. Our main use for Spiceypy is to get the exact position of the sun in respect to a point on either Mars or the Moon. </a:t>
            </a:r>
          </a:p>
          <a:p>
            <a:pPr lvl="0">
              <a:spcBef>
                <a:spcPts val="0"/>
              </a:spcBef>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Shape 24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2" name="Shape 24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spcAft>
                <a:spcPts val="800"/>
              </a:spcAft>
              <a:buClr>
                <a:schemeClr val="dk1"/>
              </a:buClr>
              <a:buSzPct val="100000"/>
              <a:buFont typeface="Arial"/>
              <a:buNone/>
            </a:pPr>
            <a:r>
              <a:rPr lang="en">
                <a:solidFill>
                  <a:schemeClr val="dk1"/>
                </a:solidFill>
              </a:rPr>
              <a:t>Job Manager first creates a unique video id is created to help with keeping track of each movie . Also a directory is created to store temporary files is created (blend file, json file, rendered still images).</a:t>
            </a:r>
          </a:p>
          <a:p>
            <a:pPr marL="0" lvl="0" indent="-69850" rtl="0">
              <a:spcBef>
                <a:spcPts val="0"/>
              </a:spcBef>
              <a:spcAft>
                <a:spcPts val="800"/>
              </a:spcAft>
              <a:buClr>
                <a:schemeClr val="dk1"/>
              </a:buClr>
              <a:buSzPct val="100000"/>
              <a:buFont typeface="Arial"/>
              <a:buNone/>
            </a:pPr>
            <a:r>
              <a:rPr lang="en">
                <a:solidFill>
                  <a:schemeClr val="dk1"/>
                </a:solidFill>
              </a:rPr>
              <a:t>Job manager then stores the unique video Id and email of the user is stored into the Database. Once finished storing into the database a subprocess will be created and the json and unique id will be passed on. Now Chris will explain what happens after the subprocess is created.</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Shape 24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9" name="Shape 24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Make a link between this and the other diagram. Where does this diagram fall. Fix arrows on diagram.Clean up image, misleading blender UI</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Shape 25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7" name="Shape 25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Flow chart hadoop</a:t>
            </a:r>
          </a:p>
          <a:p>
            <a:pPr lvl="0">
              <a:spcBef>
                <a:spcPts val="0"/>
              </a:spcBef>
              <a:buNone/>
            </a:pPr>
            <a:endParaRPr/>
          </a:p>
          <a:p>
            <a:pPr lvl="0">
              <a:spcBef>
                <a:spcPts val="0"/>
              </a:spcBef>
              <a:buNone/>
            </a:pPr>
            <a:r>
              <a:rPr lang="en"/>
              <a:t>Add titles to slides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Shape 2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4" name="Shape 26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Flow chart hadoop</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Shape 2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1" name="Shape 27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Clr>
                <a:schemeClr val="dk1"/>
              </a:buClr>
              <a:buSzPct val="100000"/>
              <a:buFont typeface="Arial"/>
              <a:buNone/>
            </a:pPr>
            <a:r>
              <a:rPr lang="en">
                <a:solidFill>
                  <a:schemeClr val="dk1"/>
                </a:solidFill>
              </a:rPr>
              <a:t>Move into preprocessing </a:t>
            </a:r>
          </a:p>
          <a:p>
            <a:pPr lvl="0" rtl="0">
              <a:spcBef>
                <a:spcPts val="0"/>
              </a:spcBef>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Shape 27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8" name="Shape 27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Move into preprocessing </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Shape 2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8" name="Shape 28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Shape 29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5" name="Shape 29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US" dirty="0" smtClean="0"/>
              <a:t>Make it visible</a:t>
            </a: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Shape 3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03" name="Shape 30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Shape 31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4" name="Shape 31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Experimental Result using Mars sample data.</a:t>
            </a:r>
          </a:p>
          <a:p>
            <a:pPr lvl="0">
              <a:spcBef>
                <a:spcPts val="0"/>
              </a:spcBef>
              <a:buNone/>
            </a:pPr>
            <a:r>
              <a:rPr lang="en"/>
              <a:t>This video would simulate a landing approach to the surface of Mars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Shape 31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20" name="Shape 32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Emphasize the work we put</a:t>
            </a:r>
          </a:p>
        </p:txBody>
      </p:sp>
    </p:spTree>
    <p:extLst>
      <p:ext uri="{BB962C8B-B14F-4D97-AF65-F5344CB8AC3E}">
        <p14:creationId xmlns:p14="http://schemas.microsoft.com/office/powerpoint/2010/main" val="14430780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Shape 32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28" name="Shape 32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dirty="0"/>
              <a:t>Find better </a:t>
            </a:r>
            <a:r>
              <a:rPr lang="en" dirty="0" smtClean="0"/>
              <a:t>image</a:t>
            </a:r>
          </a:p>
          <a:p>
            <a:pPr lvl="0">
              <a:spcBef>
                <a:spcPts val="0"/>
              </a:spcBef>
              <a:buNone/>
            </a:pPr>
            <a:endParaRPr lang="en" dirty="0" smtClean="0"/>
          </a:p>
          <a:p>
            <a:pPr lvl="0">
              <a:spcBef>
                <a:spcPts val="0"/>
              </a:spcBef>
              <a:buNone/>
            </a:pPr>
            <a:r>
              <a:rPr lang="en" dirty="0" smtClean="0"/>
              <a:t>Captions</a:t>
            </a:r>
            <a:r>
              <a:rPr lang="en" baseline="0" dirty="0" smtClean="0"/>
              <a:t> for the images</a:t>
            </a:r>
            <a:endParaRPr lang="en" dirty="0"/>
          </a:p>
        </p:txBody>
      </p:sp>
    </p:spTree>
    <p:extLst>
      <p:ext uri="{BB962C8B-B14F-4D97-AF65-F5344CB8AC3E}">
        <p14:creationId xmlns:p14="http://schemas.microsoft.com/office/powerpoint/2010/main" val="11631724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Shape 3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37" name="Shape 33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Ending is good</a:t>
            </a:r>
          </a:p>
          <a:p>
            <a:pPr lvl="0">
              <a:spcBef>
                <a:spcPts val="0"/>
              </a:spcBef>
              <a:buNone/>
            </a:pPr>
            <a:endParaRPr/>
          </a:p>
          <a:p>
            <a:pPr lvl="0">
              <a:spcBef>
                <a:spcPts val="0"/>
              </a:spcBef>
              <a:buNone/>
            </a:pPr>
            <a:endParaRPr/>
          </a:p>
          <a:p>
            <a:pPr lvl="0" rtl="0">
              <a:spcBef>
                <a:spcPts val="0"/>
              </a:spcBef>
              <a:buNone/>
            </a:pPr>
            <a:r>
              <a:rPr lang="en"/>
              <a:t>Practice alot.</a:t>
            </a:r>
          </a:p>
        </p:txBody>
      </p:sp>
    </p:spTree>
    <p:extLst>
      <p:ext uri="{BB962C8B-B14F-4D97-AF65-F5344CB8AC3E}">
        <p14:creationId xmlns:p14="http://schemas.microsoft.com/office/powerpoint/2010/main" val="38229626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Shape 7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5" name="Shape 7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239481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Shape 8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Shape 8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Talk about the functionality of front end</a:t>
            </a:r>
          </a:p>
          <a:p>
            <a:pPr lvl="0">
              <a:spcBef>
                <a:spcPts val="0"/>
              </a:spcBef>
              <a:buNone/>
            </a:pPr>
            <a:r>
              <a:rPr lang="en"/>
              <a:t>and the data</a:t>
            </a:r>
          </a:p>
          <a:p>
            <a:pPr lvl="0">
              <a:spcBef>
                <a:spcPts val="0"/>
              </a:spcBef>
              <a:buNone/>
            </a:pPr>
            <a:r>
              <a:rPr lang="en"/>
              <a:t>Specify camera location</a:t>
            </a:r>
          </a:p>
          <a:p>
            <a:pPr lvl="0">
              <a:spcBef>
                <a:spcPts val="0"/>
              </a:spcBef>
              <a:buNone/>
            </a:pPr>
            <a:endParaRPr/>
          </a:p>
          <a:p>
            <a:pPr lvl="0">
              <a:spcBef>
                <a:spcPts val="0"/>
              </a:spcBef>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Shape 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4" name="Shape 9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Shape 10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1" name="Shape 10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4" name="Shape 11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Shape 1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2" name="Shape 12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Be able to show the edit box better. Blow up the important parts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1.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png"/></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311708" y="744575"/>
            <a:ext cx="8520600" cy="2052600"/>
          </a:xfrm>
          <a:prstGeom prst="rect">
            <a:avLst/>
          </a:prstGeom>
        </p:spPr>
        <p:txBody>
          <a:bodyPr lIns="91425" tIns="91425" rIns="91425" bIns="91425" anchor="b" anchorCtr="0"/>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a:endParaRPr/>
          </a:p>
        </p:txBody>
      </p:sp>
      <p:sp>
        <p:nvSpPr>
          <p:cNvPr id="11" name="Shape 11"/>
          <p:cNvSpPr txBox="1">
            <a:spLocks noGrp="1"/>
          </p:cNvSpPr>
          <p:nvPr>
            <p:ph type="subTitle" idx="1"/>
          </p:nvPr>
        </p:nvSpPr>
        <p:spPr>
          <a:xfrm>
            <a:off x="311700" y="2834125"/>
            <a:ext cx="8520600" cy="7926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a:endParaRPr/>
          </a:p>
        </p:txBody>
      </p:sp>
      <p:sp>
        <p:nvSpPr>
          <p:cNvPr id="12" name="Shape 12"/>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lvl="0">
              <a:lnSpc>
                <a:spcPct val="100000"/>
              </a:lnSpc>
              <a:spcBef>
                <a:spcPts val="0"/>
              </a:spcBef>
              <a:spcAft>
                <a:spcPts val="0"/>
              </a:spcAft>
              <a:buNone/>
              <a:defRPr/>
            </a:lvl1pPr>
          </a:lstStyle>
          <a:p>
            <a:endParaRPr/>
          </a:p>
        </p:txBody>
      </p:sp>
      <p:sp>
        <p:nvSpPr>
          <p:cNvPr id="43" name="Shape 43"/>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4013908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lIns="91425" tIns="91425" rIns="91425" bIns="91425" anchor="b" anchorCtr="0"/>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47" name="Shape 4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01928339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267665470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50"/>
        <p:cNvGrpSpPr/>
        <p:nvPr/>
      </p:nvGrpSpPr>
      <p:grpSpPr>
        <a:xfrm>
          <a:off x="0" y="0"/>
          <a:ext cx="0" cy="0"/>
          <a:chOff x="0" y="0"/>
          <a:chExt cx="0" cy="0"/>
        </a:xfrm>
      </p:grpSpPr>
      <p:pic>
        <p:nvPicPr>
          <p:cNvPr id="51" name="Shape 51" descr="Celestia-R1---OverlayContentHD.png"/>
          <p:cNvPicPr preferRelativeResize="0"/>
          <p:nvPr/>
        </p:nvPicPr>
        <p:blipFill rotWithShape="1">
          <a:blip r:embed="rId2">
            <a:alphaModFix/>
          </a:blip>
          <a:srcRect/>
          <a:stretch/>
        </p:blipFill>
        <p:spPr>
          <a:xfrm>
            <a:off x="0" y="0"/>
            <a:ext cx="9141600" cy="5142300"/>
          </a:xfrm>
          <a:prstGeom prst="rect">
            <a:avLst/>
          </a:prstGeom>
          <a:noFill/>
          <a:ln>
            <a:noFill/>
          </a:ln>
        </p:spPr>
      </p:pic>
      <p:sp>
        <p:nvSpPr>
          <p:cNvPr id="52" name="Shape 52"/>
          <p:cNvSpPr txBox="1">
            <a:spLocks noGrp="1"/>
          </p:cNvSpPr>
          <p:nvPr>
            <p:ph type="title"/>
          </p:nvPr>
        </p:nvSpPr>
        <p:spPr>
          <a:xfrm>
            <a:off x="514350" y="457200"/>
            <a:ext cx="7598700" cy="1092300"/>
          </a:xfrm>
          <a:prstGeom prst="rect">
            <a:avLst/>
          </a:prstGeom>
          <a:noFill/>
          <a:ln>
            <a:noFill/>
          </a:ln>
        </p:spPr>
        <p:txBody>
          <a:bodyPr lIns="91425" tIns="91425" rIns="91425" bIns="91425" anchor="ctr" anchorCtr="0"/>
          <a:lstStyle>
            <a:lvl1pPr marL="0" marR="0" lvl="0" indent="0" algn="l" rtl="0">
              <a:spcBef>
                <a:spcPts val="0"/>
              </a:spcBef>
              <a:buClr>
                <a:schemeClr val="lt1"/>
              </a:buClr>
              <a:buFont typeface="Calibri"/>
              <a:buNone/>
              <a:defRPr sz="2700" b="0" i="0" u="none" strike="noStrike" cap="none">
                <a:solidFill>
                  <a:schemeClr val="lt1"/>
                </a:solidFill>
                <a:latin typeface="Calibri"/>
                <a:ea typeface="Calibri"/>
                <a:cs typeface="Calibri"/>
                <a:sym typeface="Calibri"/>
              </a:defRPr>
            </a:lvl1pPr>
            <a:lvl2pPr marL="0" marR="0" lvl="1" indent="0" algn="l" rtl="0">
              <a:spcBef>
                <a:spcPts val="0"/>
              </a:spcBef>
              <a:buNone/>
              <a:defRPr sz="1400" b="0" i="0" u="none" strike="noStrike" cap="none">
                <a:solidFill>
                  <a:schemeClr val="lt2"/>
                </a:solidFill>
              </a:defRPr>
            </a:lvl2pPr>
            <a:lvl3pPr marL="0" marR="0" lvl="2" indent="0" algn="l" rtl="0">
              <a:spcBef>
                <a:spcPts val="0"/>
              </a:spcBef>
              <a:buNone/>
              <a:defRPr sz="1400" b="0" i="0" u="none" strike="noStrike" cap="none">
                <a:solidFill>
                  <a:schemeClr val="lt2"/>
                </a:solidFill>
              </a:defRPr>
            </a:lvl3pPr>
            <a:lvl4pPr marL="0" marR="0" lvl="3" indent="0" algn="l" rtl="0">
              <a:spcBef>
                <a:spcPts val="0"/>
              </a:spcBef>
              <a:buNone/>
              <a:defRPr sz="1400" b="0" i="0" u="none" strike="noStrike" cap="none">
                <a:solidFill>
                  <a:schemeClr val="lt2"/>
                </a:solidFill>
              </a:defRPr>
            </a:lvl4pPr>
            <a:lvl5pPr marL="0" marR="0" lvl="4" indent="0" algn="l" rtl="0">
              <a:spcBef>
                <a:spcPts val="0"/>
              </a:spcBef>
              <a:buNone/>
              <a:defRPr sz="1400" b="0" i="0" u="none" strike="noStrike" cap="none">
                <a:solidFill>
                  <a:schemeClr val="lt2"/>
                </a:solidFill>
              </a:defRPr>
            </a:lvl5pPr>
            <a:lvl6pPr marL="0" marR="0" lvl="5" indent="0" algn="l" rtl="0">
              <a:spcBef>
                <a:spcPts val="0"/>
              </a:spcBef>
              <a:buNone/>
              <a:defRPr sz="1400" b="0" i="0" u="none" strike="noStrike" cap="none">
                <a:solidFill>
                  <a:schemeClr val="lt2"/>
                </a:solidFill>
              </a:defRPr>
            </a:lvl6pPr>
            <a:lvl7pPr marL="0" marR="0" lvl="6" indent="0" algn="l" rtl="0">
              <a:spcBef>
                <a:spcPts val="0"/>
              </a:spcBef>
              <a:buNone/>
              <a:defRPr sz="1400" b="0" i="0" u="none" strike="noStrike" cap="none">
                <a:solidFill>
                  <a:schemeClr val="lt2"/>
                </a:solidFill>
              </a:defRPr>
            </a:lvl7pPr>
            <a:lvl8pPr marL="0" marR="0" lvl="7" indent="0" algn="l" rtl="0">
              <a:spcBef>
                <a:spcPts val="0"/>
              </a:spcBef>
              <a:buNone/>
              <a:defRPr sz="1400" b="0" i="0" u="none" strike="noStrike" cap="none">
                <a:solidFill>
                  <a:schemeClr val="lt2"/>
                </a:solidFill>
              </a:defRPr>
            </a:lvl8pPr>
            <a:lvl9pPr marL="0" marR="0" lvl="8" indent="0" algn="l" rtl="0">
              <a:spcBef>
                <a:spcPts val="0"/>
              </a:spcBef>
              <a:buNone/>
              <a:defRPr sz="1400" b="0" i="0" u="none" strike="noStrike" cap="none">
                <a:solidFill>
                  <a:schemeClr val="lt2"/>
                </a:solidFill>
              </a:defRPr>
            </a:lvl9pPr>
          </a:lstStyle>
          <a:p>
            <a:endParaRPr/>
          </a:p>
        </p:txBody>
      </p:sp>
      <p:sp>
        <p:nvSpPr>
          <p:cNvPr id="53" name="Shape 53"/>
          <p:cNvSpPr txBox="1">
            <a:spLocks noGrp="1"/>
          </p:cNvSpPr>
          <p:nvPr>
            <p:ph type="body" idx="1"/>
          </p:nvPr>
        </p:nvSpPr>
        <p:spPr>
          <a:xfrm>
            <a:off x="514351" y="1606550"/>
            <a:ext cx="3746400" cy="2736900"/>
          </a:xfrm>
          <a:prstGeom prst="rect">
            <a:avLst/>
          </a:prstGeom>
          <a:noFill/>
          <a:ln>
            <a:noFill/>
          </a:ln>
        </p:spPr>
        <p:txBody>
          <a:bodyPr lIns="91425" tIns="91425" rIns="91425" bIns="91425" anchor="ctr" anchorCtr="0"/>
          <a:lstStyle>
            <a:lvl1pPr marL="215900" marR="0" lvl="0" indent="-127000" algn="l" rtl="0">
              <a:spcBef>
                <a:spcPts val="0"/>
              </a:spcBef>
              <a:spcAft>
                <a:spcPts val="800"/>
              </a:spcAft>
              <a:buClr>
                <a:schemeClr val="lt1"/>
              </a:buClr>
              <a:buSzPct val="100000"/>
              <a:buFont typeface="Arial"/>
              <a:buChar char="•"/>
              <a:defRPr sz="1400" b="0" i="0" u="none" strike="noStrike" cap="none">
                <a:solidFill>
                  <a:schemeClr val="lt1"/>
                </a:solidFill>
                <a:latin typeface="Calibri"/>
                <a:ea typeface="Calibri"/>
                <a:cs typeface="Calibri"/>
                <a:sym typeface="Calibri"/>
              </a:defRPr>
            </a:lvl1pPr>
            <a:lvl2pPr marL="558800" marR="0" lvl="1" indent="-139700" algn="l" rtl="0">
              <a:spcBef>
                <a:spcPts val="0"/>
              </a:spcBef>
              <a:spcAft>
                <a:spcPts val="800"/>
              </a:spcAft>
              <a:buClr>
                <a:schemeClr val="lt1"/>
              </a:buClr>
              <a:buSzPct val="100000"/>
              <a:buFont typeface="Arial"/>
              <a:buChar char="•"/>
              <a:defRPr sz="1200" b="0" i="0" u="none" strike="noStrike" cap="none">
                <a:solidFill>
                  <a:schemeClr val="lt1"/>
                </a:solidFill>
                <a:latin typeface="Calibri"/>
                <a:ea typeface="Calibri"/>
                <a:cs typeface="Calibri"/>
                <a:sym typeface="Calibri"/>
              </a:defRPr>
            </a:lvl2pPr>
            <a:lvl3pPr marL="901700" marR="0" lvl="2" indent="-152400" algn="l" rtl="0">
              <a:spcBef>
                <a:spcPts val="0"/>
              </a:spcBef>
              <a:spcAft>
                <a:spcPts val="800"/>
              </a:spcAft>
              <a:buClr>
                <a:schemeClr val="lt1"/>
              </a:buClr>
              <a:buSzPct val="100000"/>
              <a:buFont typeface="Arial"/>
              <a:buChar char="•"/>
              <a:defRPr sz="1100" b="0" i="0" u="none" strike="noStrike" cap="none">
                <a:solidFill>
                  <a:schemeClr val="lt1"/>
                </a:solidFill>
                <a:latin typeface="Calibri"/>
                <a:ea typeface="Calibri"/>
                <a:cs typeface="Calibri"/>
                <a:sym typeface="Calibri"/>
              </a:defRPr>
            </a:lvl3pPr>
            <a:lvl4pPr marL="1155700" marR="0" lvl="3" indent="-635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4pPr>
            <a:lvl5pPr marL="1498600" marR="0" lvl="4" indent="-635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5pPr>
            <a:lvl6pPr marL="1892300" marR="0" lvl="5"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6pPr>
            <a:lvl7pPr marL="2235200" marR="0" lvl="6"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7pPr>
            <a:lvl8pPr marL="2578100" marR="0" lvl="7"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8pPr>
            <a:lvl9pPr marL="2921000" marR="0" lvl="8"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9pPr>
          </a:lstStyle>
          <a:p>
            <a:endParaRPr/>
          </a:p>
        </p:txBody>
      </p:sp>
      <p:sp>
        <p:nvSpPr>
          <p:cNvPr id="54" name="Shape 54"/>
          <p:cNvSpPr txBox="1">
            <a:spLocks noGrp="1"/>
          </p:cNvSpPr>
          <p:nvPr>
            <p:ph type="body" idx="2"/>
          </p:nvPr>
        </p:nvSpPr>
        <p:spPr>
          <a:xfrm>
            <a:off x="4366421" y="1606550"/>
            <a:ext cx="3746400" cy="2736900"/>
          </a:xfrm>
          <a:prstGeom prst="rect">
            <a:avLst/>
          </a:prstGeom>
          <a:noFill/>
          <a:ln>
            <a:noFill/>
          </a:ln>
        </p:spPr>
        <p:txBody>
          <a:bodyPr lIns="91425" tIns="91425" rIns="91425" bIns="91425" anchor="ctr" anchorCtr="0"/>
          <a:lstStyle>
            <a:lvl1pPr marL="215900" marR="0" lvl="0" indent="-127000" algn="l" rtl="0">
              <a:spcBef>
                <a:spcPts val="0"/>
              </a:spcBef>
              <a:spcAft>
                <a:spcPts val="800"/>
              </a:spcAft>
              <a:buClr>
                <a:schemeClr val="lt1"/>
              </a:buClr>
              <a:buSzPct val="100000"/>
              <a:buFont typeface="Arial"/>
              <a:buChar char="•"/>
              <a:defRPr sz="1400" b="0" i="0" u="none" strike="noStrike" cap="none">
                <a:solidFill>
                  <a:schemeClr val="lt1"/>
                </a:solidFill>
                <a:latin typeface="Calibri"/>
                <a:ea typeface="Calibri"/>
                <a:cs typeface="Calibri"/>
                <a:sym typeface="Calibri"/>
              </a:defRPr>
            </a:lvl1pPr>
            <a:lvl2pPr marL="558800" marR="0" lvl="1" indent="-139700" algn="l" rtl="0">
              <a:spcBef>
                <a:spcPts val="0"/>
              </a:spcBef>
              <a:spcAft>
                <a:spcPts val="800"/>
              </a:spcAft>
              <a:buClr>
                <a:schemeClr val="lt1"/>
              </a:buClr>
              <a:buSzPct val="100000"/>
              <a:buFont typeface="Arial"/>
              <a:buChar char="•"/>
              <a:defRPr sz="1200" b="0" i="0" u="none" strike="noStrike" cap="none">
                <a:solidFill>
                  <a:schemeClr val="lt1"/>
                </a:solidFill>
                <a:latin typeface="Calibri"/>
                <a:ea typeface="Calibri"/>
                <a:cs typeface="Calibri"/>
                <a:sym typeface="Calibri"/>
              </a:defRPr>
            </a:lvl2pPr>
            <a:lvl3pPr marL="901700" marR="0" lvl="2" indent="-152400" algn="l" rtl="0">
              <a:spcBef>
                <a:spcPts val="0"/>
              </a:spcBef>
              <a:spcAft>
                <a:spcPts val="800"/>
              </a:spcAft>
              <a:buClr>
                <a:schemeClr val="lt1"/>
              </a:buClr>
              <a:buSzPct val="100000"/>
              <a:buFont typeface="Arial"/>
              <a:buChar char="•"/>
              <a:defRPr sz="1100" b="0" i="0" u="none" strike="noStrike" cap="none">
                <a:solidFill>
                  <a:schemeClr val="lt1"/>
                </a:solidFill>
                <a:latin typeface="Calibri"/>
                <a:ea typeface="Calibri"/>
                <a:cs typeface="Calibri"/>
                <a:sym typeface="Calibri"/>
              </a:defRPr>
            </a:lvl3pPr>
            <a:lvl4pPr marL="1155700" marR="0" lvl="3" indent="-635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4pPr>
            <a:lvl5pPr marL="1498600" marR="0" lvl="4" indent="-635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5pPr>
            <a:lvl6pPr marL="1892300" marR="0" lvl="5"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6pPr>
            <a:lvl7pPr marL="2235200" marR="0" lvl="6"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7pPr>
            <a:lvl8pPr marL="2578100" marR="0" lvl="7"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8pPr>
            <a:lvl9pPr marL="2921000" marR="0" lvl="8"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9pPr>
          </a:lstStyle>
          <a:p>
            <a:endParaRPr/>
          </a:p>
        </p:txBody>
      </p:sp>
      <p:sp>
        <p:nvSpPr>
          <p:cNvPr id="55" name="Shape 55"/>
          <p:cNvSpPr txBox="1">
            <a:spLocks noGrp="1"/>
          </p:cNvSpPr>
          <p:nvPr>
            <p:ph type="dt" idx="10"/>
          </p:nvPr>
        </p:nvSpPr>
        <p:spPr>
          <a:xfrm>
            <a:off x="6442245" y="4402931"/>
            <a:ext cx="1199999" cy="283500"/>
          </a:xfrm>
          <a:prstGeom prst="rect">
            <a:avLst/>
          </a:prstGeom>
          <a:noFill/>
          <a:ln>
            <a:noFill/>
          </a:ln>
        </p:spPr>
        <p:txBody>
          <a:bodyPr lIns="91425" tIns="91425" rIns="91425" bIns="91425" anchor="ctr" anchorCtr="0"/>
          <a:lstStyle>
            <a:lvl1pPr marL="0" marR="0" lvl="0" indent="0" algn="r" rtl="0">
              <a:spcBef>
                <a:spcPts val="0"/>
              </a:spcBef>
              <a:buNone/>
              <a:defRPr sz="800" b="0" i="0">
                <a:solidFill>
                  <a:schemeClr val="lt1"/>
                </a:solidFill>
                <a:latin typeface="Calibri"/>
                <a:ea typeface="Calibri"/>
                <a:cs typeface="Calibri"/>
                <a:sym typeface="Calibri"/>
              </a:defRPr>
            </a:lvl1pPr>
            <a:lvl2pPr marL="342900" marR="0" lvl="1" indent="0" algn="l" rtl="0">
              <a:spcBef>
                <a:spcPts val="0"/>
              </a:spcBef>
              <a:buNone/>
              <a:defRPr sz="1400" b="0" i="0" u="none" strike="noStrike" cap="none">
                <a:solidFill>
                  <a:schemeClr val="lt1"/>
                </a:solidFill>
                <a:latin typeface="Calibri"/>
                <a:ea typeface="Calibri"/>
                <a:cs typeface="Calibri"/>
                <a:sym typeface="Calibri"/>
              </a:defRPr>
            </a:lvl2pPr>
            <a:lvl3pPr marL="685800" marR="0" lvl="2" indent="0" algn="l" rtl="0">
              <a:spcBef>
                <a:spcPts val="0"/>
              </a:spcBef>
              <a:buNone/>
              <a:defRPr sz="1400" b="0" i="0" u="none" strike="noStrike" cap="none">
                <a:solidFill>
                  <a:schemeClr val="lt1"/>
                </a:solidFill>
                <a:latin typeface="Calibri"/>
                <a:ea typeface="Calibri"/>
                <a:cs typeface="Calibri"/>
                <a:sym typeface="Calibri"/>
              </a:defRPr>
            </a:lvl3pPr>
            <a:lvl4pPr marL="1028700" marR="0" lvl="3" indent="0" algn="l" rtl="0">
              <a:spcBef>
                <a:spcPts val="0"/>
              </a:spcBef>
              <a:buNone/>
              <a:defRPr sz="1400" b="0" i="0" u="none" strike="noStrike" cap="none">
                <a:solidFill>
                  <a:schemeClr val="lt1"/>
                </a:solidFill>
                <a:latin typeface="Calibri"/>
                <a:ea typeface="Calibri"/>
                <a:cs typeface="Calibri"/>
                <a:sym typeface="Calibri"/>
              </a:defRPr>
            </a:lvl4pPr>
            <a:lvl5pPr marL="1371600" marR="0" lvl="4" indent="0" algn="l" rtl="0">
              <a:spcBef>
                <a:spcPts val="0"/>
              </a:spcBef>
              <a:buNone/>
              <a:defRPr sz="1400" b="0" i="0" u="none" strike="noStrike" cap="none">
                <a:solidFill>
                  <a:schemeClr val="lt1"/>
                </a:solidFill>
                <a:latin typeface="Calibri"/>
                <a:ea typeface="Calibri"/>
                <a:cs typeface="Calibri"/>
                <a:sym typeface="Calibri"/>
              </a:defRPr>
            </a:lvl5pPr>
            <a:lvl6pPr marL="1714500" marR="0" lvl="5" indent="0" algn="l" rtl="0">
              <a:spcBef>
                <a:spcPts val="0"/>
              </a:spcBef>
              <a:buNone/>
              <a:defRPr sz="1400" b="0" i="0" u="none" strike="noStrike" cap="none">
                <a:solidFill>
                  <a:schemeClr val="lt1"/>
                </a:solidFill>
                <a:latin typeface="Calibri"/>
                <a:ea typeface="Calibri"/>
                <a:cs typeface="Calibri"/>
                <a:sym typeface="Calibri"/>
              </a:defRPr>
            </a:lvl6pPr>
            <a:lvl7pPr marL="2057400" marR="0" lvl="6" indent="0" algn="l" rtl="0">
              <a:spcBef>
                <a:spcPts val="0"/>
              </a:spcBef>
              <a:buNone/>
              <a:defRPr sz="1400" b="0" i="0" u="none" strike="noStrike" cap="none">
                <a:solidFill>
                  <a:schemeClr val="lt1"/>
                </a:solidFill>
                <a:latin typeface="Calibri"/>
                <a:ea typeface="Calibri"/>
                <a:cs typeface="Calibri"/>
                <a:sym typeface="Calibri"/>
              </a:defRPr>
            </a:lvl7pPr>
            <a:lvl8pPr marL="2400300" marR="0" lvl="7" indent="0" algn="l" rtl="0">
              <a:spcBef>
                <a:spcPts val="0"/>
              </a:spcBef>
              <a:buNone/>
              <a:defRPr sz="1400" b="0" i="0" u="none" strike="noStrike" cap="none">
                <a:solidFill>
                  <a:schemeClr val="lt1"/>
                </a:solidFill>
                <a:latin typeface="Calibri"/>
                <a:ea typeface="Calibri"/>
                <a:cs typeface="Calibri"/>
                <a:sym typeface="Calibri"/>
              </a:defRPr>
            </a:lvl8pPr>
            <a:lvl9pPr marL="2743200" marR="0" lvl="8" indent="0" algn="l" rtl="0">
              <a:spcBef>
                <a:spcPts val="0"/>
              </a:spcBef>
              <a:buNone/>
              <a:defRPr sz="1400" b="0" i="0" u="none" strike="noStrike" cap="none">
                <a:solidFill>
                  <a:schemeClr val="lt1"/>
                </a:solidFill>
                <a:latin typeface="Calibri"/>
                <a:ea typeface="Calibri"/>
                <a:cs typeface="Calibri"/>
                <a:sym typeface="Calibri"/>
              </a:defRPr>
            </a:lvl9pPr>
          </a:lstStyle>
          <a:p>
            <a:endParaRPr>
              <a:solidFill>
                <a:srgbClr val="FFFFFF"/>
              </a:solidFill>
            </a:endParaRPr>
          </a:p>
        </p:txBody>
      </p:sp>
      <p:sp>
        <p:nvSpPr>
          <p:cNvPr id="56" name="Shape 56"/>
          <p:cNvSpPr txBox="1">
            <a:spLocks noGrp="1"/>
          </p:cNvSpPr>
          <p:nvPr>
            <p:ph type="ftr" idx="11"/>
          </p:nvPr>
        </p:nvSpPr>
        <p:spPr>
          <a:xfrm>
            <a:off x="514350" y="4402931"/>
            <a:ext cx="5870700" cy="283500"/>
          </a:xfrm>
          <a:prstGeom prst="rect">
            <a:avLst/>
          </a:prstGeom>
          <a:noFill/>
          <a:ln>
            <a:noFill/>
          </a:ln>
        </p:spPr>
        <p:txBody>
          <a:bodyPr lIns="91425" tIns="91425" rIns="91425" bIns="91425" anchor="ctr" anchorCtr="0"/>
          <a:lstStyle>
            <a:lvl1pPr marL="0" marR="0" lvl="0" indent="0" algn="l" rtl="0">
              <a:spcBef>
                <a:spcPts val="0"/>
              </a:spcBef>
              <a:buNone/>
              <a:defRPr sz="800" b="0" i="0">
                <a:solidFill>
                  <a:schemeClr val="lt1"/>
                </a:solidFill>
                <a:latin typeface="Calibri"/>
                <a:ea typeface="Calibri"/>
                <a:cs typeface="Calibri"/>
                <a:sym typeface="Calibri"/>
              </a:defRPr>
            </a:lvl1pPr>
            <a:lvl2pPr marL="342900" marR="0" lvl="1" indent="0" algn="l" rtl="0">
              <a:spcBef>
                <a:spcPts val="0"/>
              </a:spcBef>
              <a:buNone/>
              <a:defRPr sz="1400" b="0" i="0" u="none" strike="noStrike" cap="none">
                <a:solidFill>
                  <a:schemeClr val="lt1"/>
                </a:solidFill>
                <a:latin typeface="Calibri"/>
                <a:ea typeface="Calibri"/>
                <a:cs typeface="Calibri"/>
                <a:sym typeface="Calibri"/>
              </a:defRPr>
            </a:lvl2pPr>
            <a:lvl3pPr marL="685800" marR="0" lvl="2" indent="0" algn="l" rtl="0">
              <a:spcBef>
                <a:spcPts val="0"/>
              </a:spcBef>
              <a:buNone/>
              <a:defRPr sz="1400" b="0" i="0" u="none" strike="noStrike" cap="none">
                <a:solidFill>
                  <a:schemeClr val="lt1"/>
                </a:solidFill>
                <a:latin typeface="Calibri"/>
                <a:ea typeface="Calibri"/>
                <a:cs typeface="Calibri"/>
                <a:sym typeface="Calibri"/>
              </a:defRPr>
            </a:lvl3pPr>
            <a:lvl4pPr marL="1028700" marR="0" lvl="3" indent="0" algn="l" rtl="0">
              <a:spcBef>
                <a:spcPts val="0"/>
              </a:spcBef>
              <a:buNone/>
              <a:defRPr sz="1400" b="0" i="0" u="none" strike="noStrike" cap="none">
                <a:solidFill>
                  <a:schemeClr val="lt1"/>
                </a:solidFill>
                <a:latin typeface="Calibri"/>
                <a:ea typeface="Calibri"/>
                <a:cs typeface="Calibri"/>
                <a:sym typeface="Calibri"/>
              </a:defRPr>
            </a:lvl4pPr>
            <a:lvl5pPr marL="1371600" marR="0" lvl="4" indent="0" algn="l" rtl="0">
              <a:spcBef>
                <a:spcPts val="0"/>
              </a:spcBef>
              <a:buNone/>
              <a:defRPr sz="1400" b="0" i="0" u="none" strike="noStrike" cap="none">
                <a:solidFill>
                  <a:schemeClr val="lt1"/>
                </a:solidFill>
                <a:latin typeface="Calibri"/>
                <a:ea typeface="Calibri"/>
                <a:cs typeface="Calibri"/>
                <a:sym typeface="Calibri"/>
              </a:defRPr>
            </a:lvl5pPr>
            <a:lvl6pPr marL="1714500" marR="0" lvl="5" indent="0" algn="l" rtl="0">
              <a:spcBef>
                <a:spcPts val="0"/>
              </a:spcBef>
              <a:buNone/>
              <a:defRPr sz="1400" b="0" i="0" u="none" strike="noStrike" cap="none">
                <a:solidFill>
                  <a:schemeClr val="lt1"/>
                </a:solidFill>
                <a:latin typeface="Calibri"/>
                <a:ea typeface="Calibri"/>
                <a:cs typeface="Calibri"/>
                <a:sym typeface="Calibri"/>
              </a:defRPr>
            </a:lvl6pPr>
            <a:lvl7pPr marL="2057400" marR="0" lvl="6" indent="0" algn="l" rtl="0">
              <a:spcBef>
                <a:spcPts val="0"/>
              </a:spcBef>
              <a:buNone/>
              <a:defRPr sz="1400" b="0" i="0" u="none" strike="noStrike" cap="none">
                <a:solidFill>
                  <a:schemeClr val="lt1"/>
                </a:solidFill>
                <a:latin typeface="Calibri"/>
                <a:ea typeface="Calibri"/>
                <a:cs typeface="Calibri"/>
                <a:sym typeface="Calibri"/>
              </a:defRPr>
            </a:lvl7pPr>
            <a:lvl8pPr marL="2400300" marR="0" lvl="7" indent="0" algn="l" rtl="0">
              <a:spcBef>
                <a:spcPts val="0"/>
              </a:spcBef>
              <a:buNone/>
              <a:defRPr sz="1400" b="0" i="0" u="none" strike="noStrike" cap="none">
                <a:solidFill>
                  <a:schemeClr val="lt1"/>
                </a:solidFill>
                <a:latin typeface="Calibri"/>
                <a:ea typeface="Calibri"/>
                <a:cs typeface="Calibri"/>
                <a:sym typeface="Calibri"/>
              </a:defRPr>
            </a:lvl8pPr>
            <a:lvl9pPr marL="2743200" marR="0" lvl="8" indent="0" algn="l" rtl="0">
              <a:spcBef>
                <a:spcPts val="0"/>
              </a:spcBef>
              <a:buNone/>
              <a:defRPr sz="1400" b="0" i="0" u="none" strike="noStrike" cap="none">
                <a:solidFill>
                  <a:schemeClr val="lt1"/>
                </a:solidFill>
                <a:latin typeface="Calibri"/>
                <a:ea typeface="Calibri"/>
                <a:cs typeface="Calibri"/>
                <a:sym typeface="Calibri"/>
              </a:defRPr>
            </a:lvl9pPr>
          </a:lstStyle>
          <a:p>
            <a:endParaRPr>
              <a:solidFill>
                <a:srgbClr val="FFFFFF"/>
              </a:solidFill>
            </a:endParaRPr>
          </a:p>
        </p:txBody>
      </p:sp>
      <p:sp>
        <p:nvSpPr>
          <p:cNvPr id="57" name="Shape 57"/>
          <p:cNvSpPr txBox="1">
            <a:spLocks noGrp="1"/>
          </p:cNvSpPr>
          <p:nvPr>
            <p:ph type="sldNum" idx="12"/>
          </p:nvPr>
        </p:nvSpPr>
        <p:spPr>
          <a:xfrm>
            <a:off x="7699545" y="4402931"/>
            <a:ext cx="413400" cy="283500"/>
          </a:xfrm>
          <a:prstGeom prst="rect">
            <a:avLst/>
          </a:prstGeom>
          <a:noFill/>
          <a:ln>
            <a:noFill/>
          </a:ln>
        </p:spPr>
        <p:txBody>
          <a:bodyPr lIns="68575" tIns="34275" rIns="68575" bIns="34275" anchor="ctr" anchorCtr="0">
            <a:noAutofit/>
          </a:bodyPr>
          <a:lstStyle/>
          <a:p>
            <a:pPr algn="r">
              <a:buSzPct val="25000"/>
            </a:pPr>
            <a:fld id="{00000000-1234-1234-1234-123412341234}" type="slidenum">
              <a:rPr lang="en" sz="800">
                <a:solidFill>
                  <a:srgbClr val="FFFFFF"/>
                </a:solidFill>
                <a:latin typeface="Calibri"/>
                <a:ea typeface="Calibri"/>
                <a:cs typeface="Calibri"/>
                <a:sym typeface="Calibri"/>
              </a:rPr>
              <a:pPr algn="r">
                <a:buSzPct val="25000"/>
              </a:pPr>
              <a:t>‹#›</a:t>
            </a:fld>
            <a:endParaRPr lang="en" sz="800">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412925967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lIns="91425" tIns="91425" rIns="91425" bIns="91425" anchor="ctr" anchorCtr="0"/>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15" name="Shape 15"/>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229363365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26895546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body" idx="1"/>
          </p:nvPr>
        </p:nvSpPr>
        <p:spPr>
          <a:xfrm>
            <a:off x="311700" y="1152475"/>
            <a:ext cx="3999900" cy="34164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3" name="Shape 23"/>
          <p:cNvSpPr txBox="1">
            <a:spLocks noGrp="1"/>
          </p:cNvSpPr>
          <p:nvPr>
            <p:ph type="body" idx="2"/>
          </p:nvPr>
        </p:nvSpPr>
        <p:spPr>
          <a:xfrm>
            <a:off x="4832400" y="1152475"/>
            <a:ext cx="3999900" cy="34164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4" name="Shape 2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244231284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03287638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1" name="Shape 31"/>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176799123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lIns="91425" tIns="91425" rIns="91425" bIns="91425" anchor="ctr" anchorCtr="0"/>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4" name="Shape 3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24401277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50"/>
        <p:cNvGrpSpPr/>
        <p:nvPr/>
      </p:nvGrpSpPr>
      <p:grpSpPr>
        <a:xfrm>
          <a:off x="0" y="0"/>
          <a:ext cx="0" cy="0"/>
          <a:chOff x="0" y="0"/>
          <a:chExt cx="0" cy="0"/>
        </a:xfrm>
      </p:grpSpPr>
      <p:pic>
        <p:nvPicPr>
          <p:cNvPr id="51" name="Shape 51" descr="Celestia-R1---OverlayContentHD.png"/>
          <p:cNvPicPr preferRelativeResize="0"/>
          <p:nvPr/>
        </p:nvPicPr>
        <p:blipFill rotWithShape="1">
          <a:blip r:embed="rId2">
            <a:alphaModFix/>
          </a:blip>
          <a:srcRect/>
          <a:stretch/>
        </p:blipFill>
        <p:spPr>
          <a:xfrm>
            <a:off x="0" y="0"/>
            <a:ext cx="9141600" cy="5142300"/>
          </a:xfrm>
          <a:prstGeom prst="rect">
            <a:avLst/>
          </a:prstGeom>
          <a:noFill/>
          <a:ln>
            <a:noFill/>
          </a:ln>
        </p:spPr>
      </p:pic>
      <p:sp>
        <p:nvSpPr>
          <p:cNvPr id="52" name="Shape 52"/>
          <p:cNvSpPr txBox="1">
            <a:spLocks noGrp="1"/>
          </p:cNvSpPr>
          <p:nvPr>
            <p:ph type="title"/>
          </p:nvPr>
        </p:nvSpPr>
        <p:spPr>
          <a:xfrm>
            <a:off x="514350" y="457200"/>
            <a:ext cx="7598700" cy="1092300"/>
          </a:xfrm>
          <a:prstGeom prst="rect">
            <a:avLst/>
          </a:prstGeom>
          <a:noFill/>
          <a:ln>
            <a:noFill/>
          </a:ln>
        </p:spPr>
        <p:txBody>
          <a:bodyPr lIns="91425" tIns="91425" rIns="91425" bIns="91425" anchor="ctr" anchorCtr="0"/>
          <a:lstStyle>
            <a:lvl1pPr marL="0" marR="0" lvl="0" indent="0" algn="l" rtl="0">
              <a:spcBef>
                <a:spcPts val="0"/>
              </a:spcBef>
              <a:buClr>
                <a:schemeClr val="lt1"/>
              </a:buClr>
              <a:buFont typeface="Calibri"/>
              <a:buNone/>
              <a:defRPr sz="2700" b="0" i="0" u="none" strike="noStrike" cap="none">
                <a:solidFill>
                  <a:schemeClr val="lt1"/>
                </a:solidFill>
                <a:latin typeface="Calibri"/>
                <a:ea typeface="Calibri"/>
                <a:cs typeface="Calibri"/>
                <a:sym typeface="Calibri"/>
              </a:defRPr>
            </a:lvl1pPr>
            <a:lvl2pPr marL="0" marR="0" lvl="1" indent="0" algn="l" rtl="0">
              <a:spcBef>
                <a:spcPts val="0"/>
              </a:spcBef>
              <a:buNone/>
              <a:defRPr sz="1400" b="0" i="0" u="none" strike="noStrike" cap="none">
                <a:solidFill>
                  <a:schemeClr val="lt2"/>
                </a:solidFill>
              </a:defRPr>
            </a:lvl2pPr>
            <a:lvl3pPr marL="0" marR="0" lvl="2" indent="0" algn="l" rtl="0">
              <a:spcBef>
                <a:spcPts val="0"/>
              </a:spcBef>
              <a:buNone/>
              <a:defRPr sz="1400" b="0" i="0" u="none" strike="noStrike" cap="none">
                <a:solidFill>
                  <a:schemeClr val="lt2"/>
                </a:solidFill>
              </a:defRPr>
            </a:lvl3pPr>
            <a:lvl4pPr marL="0" marR="0" lvl="3" indent="0" algn="l" rtl="0">
              <a:spcBef>
                <a:spcPts val="0"/>
              </a:spcBef>
              <a:buNone/>
              <a:defRPr sz="1400" b="0" i="0" u="none" strike="noStrike" cap="none">
                <a:solidFill>
                  <a:schemeClr val="lt2"/>
                </a:solidFill>
              </a:defRPr>
            </a:lvl4pPr>
            <a:lvl5pPr marL="0" marR="0" lvl="4" indent="0" algn="l" rtl="0">
              <a:spcBef>
                <a:spcPts val="0"/>
              </a:spcBef>
              <a:buNone/>
              <a:defRPr sz="1400" b="0" i="0" u="none" strike="noStrike" cap="none">
                <a:solidFill>
                  <a:schemeClr val="lt2"/>
                </a:solidFill>
              </a:defRPr>
            </a:lvl5pPr>
            <a:lvl6pPr marL="0" marR="0" lvl="5" indent="0" algn="l" rtl="0">
              <a:spcBef>
                <a:spcPts val="0"/>
              </a:spcBef>
              <a:buNone/>
              <a:defRPr sz="1400" b="0" i="0" u="none" strike="noStrike" cap="none">
                <a:solidFill>
                  <a:schemeClr val="lt2"/>
                </a:solidFill>
              </a:defRPr>
            </a:lvl6pPr>
            <a:lvl7pPr marL="0" marR="0" lvl="6" indent="0" algn="l" rtl="0">
              <a:spcBef>
                <a:spcPts val="0"/>
              </a:spcBef>
              <a:buNone/>
              <a:defRPr sz="1400" b="0" i="0" u="none" strike="noStrike" cap="none">
                <a:solidFill>
                  <a:schemeClr val="lt2"/>
                </a:solidFill>
              </a:defRPr>
            </a:lvl7pPr>
            <a:lvl8pPr marL="0" marR="0" lvl="7" indent="0" algn="l" rtl="0">
              <a:spcBef>
                <a:spcPts val="0"/>
              </a:spcBef>
              <a:buNone/>
              <a:defRPr sz="1400" b="0" i="0" u="none" strike="noStrike" cap="none">
                <a:solidFill>
                  <a:schemeClr val="lt2"/>
                </a:solidFill>
              </a:defRPr>
            </a:lvl8pPr>
            <a:lvl9pPr marL="0" marR="0" lvl="8" indent="0" algn="l" rtl="0">
              <a:spcBef>
                <a:spcPts val="0"/>
              </a:spcBef>
              <a:buNone/>
              <a:defRPr sz="1400" b="0" i="0" u="none" strike="noStrike" cap="none">
                <a:solidFill>
                  <a:schemeClr val="lt2"/>
                </a:solidFill>
              </a:defRPr>
            </a:lvl9pPr>
          </a:lstStyle>
          <a:p>
            <a:endParaRPr/>
          </a:p>
        </p:txBody>
      </p:sp>
      <p:sp>
        <p:nvSpPr>
          <p:cNvPr id="53" name="Shape 53"/>
          <p:cNvSpPr txBox="1">
            <a:spLocks noGrp="1"/>
          </p:cNvSpPr>
          <p:nvPr>
            <p:ph type="body" idx="1"/>
          </p:nvPr>
        </p:nvSpPr>
        <p:spPr>
          <a:xfrm>
            <a:off x="514351" y="1606550"/>
            <a:ext cx="3746400" cy="2736900"/>
          </a:xfrm>
          <a:prstGeom prst="rect">
            <a:avLst/>
          </a:prstGeom>
          <a:noFill/>
          <a:ln>
            <a:noFill/>
          </a:ln>
        </p:spPr>
        <p:txBody>
          <a:bodyPr lIns="91425" tIns="91425" rIns="91425" bIns="91425" anchor="ctr" anchorCtr="0"/>
          <a:lstStyle>
            <a:lvl1pPr marL="215900" marR="0" lvl="0" indent="-127000" algn="l" rtl="0">
              <a:spcBef>
                <a:spcPts val="0"/>
              </a:spcBef>
              <a:spcAft>
                <a:spcPts val="800"/>
              </a:spcAft>
              <a:buClr>
                <a:schemeClr val="lt1"/>
              </a:buClr>
              <a:buSzPct val="100000"/>
              <a:buFont typeface="Arial"/>
              <a:buChar char="•"/>
              <a:defRPr sz="1400" b="0" i="0" u="none" strike="noStrike" cap="none">
                <a:solidFill>
                  <a:schemeClr val="lt1"/>
                </a:solidFill>
                <a:latin typeface="Calibri"/>
                <a:ea typeface="Calibri"/>
                <a:cs typeface="Calibri"/>
                <a:sym typeface="Calibri"/>
              </a:defRPr>
            </a:lvl1pPr>
            <a:lvl2pPr marL="558800" marR="0" lvl="1" indent="-139700" algn="l" rtl="0">
              <a:spcBef>
                <a:spcPts val="0"/>
              </a:spcBef>
              <a:spcAft>
                <a:spcPts val="800"/>
              </a:spcAft>
              <a:buClr>
                <a:schemeClr val="lt1"/>
              </a:buClr>
              <a:buSzPct val="100000"/>
              <a:buFont typeface="Arial"/>
              <a:buChar char="•"/>
              <a:defRPr sz="1200" b="0" i="0" u="none" strike="noStrike" cap="none">
                <a:solidFill>
                  <a:schemeClr val="lt1"/>
                </a:solidFill>
                <a:latin typeface="Calibri"/>
                <a:ea typeface="Calibri"/>
                <a:cs typeface="Calibri"/>
                <a:sym typeface="Calibri"/>
              </a:defRPr>
            </a:lvl2pPr>
            <a:lvl3pPr marL="901700" marR="0" lvl="2" indent="-152400" algn="l" rtl="0">
              <a:spcBef>
                <a:spcPts val="0"/>
              </a:spcBef>
              <a:spcAft>
                <a:spcPts val="800"/>
              </a:spcAft>
              <a:buClr>
                <a:schemeClr val="lt1"/>
              </a:buClr>
              <a:buSzPct val="100000"/>
              <a:buFont typeface="Arial"/>
              <a:buChar char="•"/>
              <a:defRPr sz="1100" b="0" i="0" u="none" strike="noStrike" cap="none">
                <a:solidFill>
                  <a:schemeClr val="lt1"/>
                </a:solidFill>
                <a:latin typeface="Calibri"/>
                <a:ea typeface="Calibri"/>
                <a:cs typeface="Calibri"/>
                <a:sym typeface="Calibri"/>
              </a:defRPr>
            </a:lvl3pPr>
            <a:lvl4pPr marL="1155700" marR="0" lvl="3" indent="-635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4pPr>
            <a:lvl5pPr marL="1498600" marR="0" lvl="4" indent="-635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5pPr>
            <a:lvl6pPr marL="1892300" marR="0" lvl="5"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6pPr>
            <a:lvl7pPr marL="2235200" marR="0" lvl="6"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7pPr>
            <a:lvl8pPr marL="2578100" marR="0" lvl="7"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8pPr>
            <a:lvl9pPr marL="2921000" marR="0" lvl="8"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9pPr>
          </a:lstStyle>
          <a:p>
            <a:endParaRPr/>
          </a:p>
        </p:txBody>
      </p:sp>
      <p:sp>
        <p:nvSpPr>
          <p:cNvPr id="54" name="Shape 54"/>
          <p:cNvSpPr txBox="1">
            <a:spLocks noGrp="1"/>
          </p:cNvSpPr>
          <p:nvPr>
            <p:ph type="body" idx="2"/>
          </p:nvPr>
        </p:nvSpPr>
        <p:spPr>
          <a:xfrm>
            <a:off x="4366421" y="1606550"/>
            <a:ext cx="3746400" cy="2736900"/>
          </a:xfrm>
          <a:prstGeom prst="rect">
            <a:avLst/>
          </a:prstGeom>
          <a:noFill/>
          <a:ln>
            <a:noFill/>
          </a:ln>
        </p:spPr>
        <p:txBody>
          <a:bodyPr lIns="91425" tIns="91425" rIns="91425" bIns="91425" anchor="ctr" anchorCtr="0"/>
          <a:lstStyle>
            <a:lvl1pPr marL="215900" marR="0" lvl="0" indent="-127000" algn="l" rtl="0">
              <a:spcBef>
                <a:spcPts val="0"/>
              </a:spcBef>
              <a:spcAft>
                <a:spcPts val="800"/>
              </a:spcAft>
              <a:buClr>
                <a:schemeClr val="lt1"/>
              </a:buClr>
              <a:buSzPct val="100000"/>
              <a:buFont typeface="Arial"/>
              <a:buChar char="•"/>
              <a:defRPr sz="1400" b="0" i="0" u="none" strike="noStrike" cap="none">
                <a:solidFill>
                  <a:schemeClr val="lt1"/>
                </a:solidFill>
                <a:latin typeface="Calibri"/>
                <a:ea typeface="Calibri"/>
                <a:cs typeface="Calibri"/>
                <a:sym typeface="Calibri"/>
              </a:defRPr>
            </a:lvl1pPr>
            <a:lvl2pPr marL="558800" marR="0" lvl="1" indent="-139700" algn="l" rtl="0">
              <a:spcBef>
                <a:spcPts val="0"/>
              </a:spcBef>
              <a:spcAft>
                <a:spcPts val="800"/>
              </a:spcAft>
              <a:buClr>
                <a:schemeClr val="lt1"/>
              </a:buClr>
              <a:buSzPct val="100000"/>
              <a:buFont typeface="Arial"/>
              <a:buChar char="•"/>
              <a:defRPr sz="1200" b="0" i="0" u="none" strike="noStrike" cap="none">
                <a:solidFill>
                  <a:schemeClr val="lt1"/>
                </a:solidFill>
                <a:latin typeface="Calibri"/>
                <a:ea typeface="Calibri"/>
                <a:cs typeface="Calibri"/>
                <a:sym typeface="Calibri"/>
              </a:defRPr>
            </a:lvl2pPr>
            <a:lvl3pPr marL="901700" marR="0" lvl="2" indent="-152400" algn="l" rtl="0">
              <a:spcBef>
                <a:spcPts val="0"/>
              </a:spcBef>
              <a:spcAft>
                <a:spcPts val="800"/>
              </a:spcAft>
              <a:buClr>
                <a:schemeClr val="lt1"/>
              </a:buClr>
              <a:buSzPct val="100000"/>
              <a:buFont typeface="Arial"/>
              <a:buChar char="•"/>
              <a:defRPr sz="1100" b="0" i="0" u="none" strike="noStrike" cap="none">
                <a:solidFill>
                  <a:schemeClr val="lt1"/>
                </a:solidFill>
                <a:latin typeface="Calibri"/>
                <a:ea typeface="Calibri"/>
                <a:cs typeface="Calibri"/>
                <a:sym typeface="Calibri"/>
              </a:defRPr>
            </a:lvl3pPr>
            <a:lvl4pPr marL="1155700" marR="0" lvl="3" indent="-635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4pPr>
            <a:lvl5pPr marL="1498600" marR="0" lvl="4" indent="-635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5pPr>
            <a:lvl6pPr marL="1892300" marR="0" lvl="5"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6pPr>
            <a:lvl7pPr marL="2235200" marR="0" lvl="6"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7pPr>
            <a:lvl8pPr marL="2578100" marR="0" lvl="7"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8pPr>
            <a:lvl9pPr marL="2921000" marR="0" lvl="8"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9pPr>
          </a:lstStyle>
          <a:p>
            <a:endParaRPr/>
          </a:p>
        </p:txBody>
      </p:sp>
      <p:sp>
        <p:nvSpPr>
          <p:cNvPr id="55" name="Shape 55"/>
          <p:cNvSpPr txBox="1">
            <a:spLocks noGrp="1"/>
          </p:cNvSpPr>
          <p:nvPr>
            <p:ph type="dt" idx="10"/>
          </p:nvPr>
        </p:nvSpPr>
        <p:spPr>
          <a:xfrm>
            <a:off x="6442245" y="4402931"/>
            <a:ext cx="1199999" cy="283500"/>
          </a:xfrm>
          <a:prstGeom prst="rect">
            <a:avLst/>
          </a:prstGeom>
          <a:noFill/>
          <a:ln>
            <a:noFill/>
          </a:ln>
        </p:spPr>
        <p:txBody>
          <a:bodyPr lIns="91425" tIns="91425" rIns="91425" bIns="91425" anchor="ctr" anchorCtr="0"/>
          <a:lstStyle>
            <a:lvl1pPr marL="0" marR="0" lvl="0" indent="0" algn="r" rtl="0">
              <a:spcBef>
                <a:spcPts val="0"/>
              </a:spcBef>
              <a:buNone/>
              <a:defRPr sz="800" b="0" i="0">
                <a:solidFill>
                  <a:schemeClr val="lt1"/>
                </a:solidFill>
                <a:latin typeface="Calibri"/>
                <a:ea typeface="Calibri"/>
                <a:cs typeface="Calibri"/>
                <a:sym typeface="Calibri"/>
              </a:defRPr>
            </a:lvl1pPr>
            <a:lvl2pPr marL="342900" marR="0" lvl="1" indent="0" algn="l" rtl="0">
              <a:spcBef>
                <a:spcPts val="0"/>
              </a:spcBef>
              <a:buNone/>
              <a:defRPr sz="1400" b="0" i="0" u="none" strike="noStrike" cap="none">
                <a:solidFill>
                  <a:schemeClr val="lt1"/>
                </a:solidFill>
                <a:latin typeface="Calibri"/>
                <a:ea typeface="Calibri"/>
                <a:cs typeface="Calibri"/>
                <a:sym typeface="Calibri"/>
              </a:defRPr>
            </a:lvl2pPr>
            <a:lvl3pPr marL="685800" marR="0" lvl="2" indent="0" algn="l" rtl="0">
              <a:spcBef>
                <a:spcPts val="0"/>
              </a:spcBef>
              <a:buNone/>
              <a:defRPr sz="1400" b="0" i="0" u="none" strike="noStrike" cap="none">
                <a:solidFill>
                  <a:schemeClr val="lt1"/>
                </a:solidFill>
                <a:latin typeface="Calibri"/>
                <a:ea typeface="Calibri"/>
                <a:cs typeface="Calibri"/>
                <a:sym typeface="Calibri"/>
              </a:defRPr>
            </a:lvl3pPr>
            <a:lvl4pPr marL="1028700" marR="0" lvl="3" indent="0" algn="l" rtl="0">
              <a:spcBef>
                <a:spcPts val="0"/>
              </a:spcBef>
              <a:buNone/>
              <a:defRPr sz="1400" b="0" i="0" u="none" strike="noStrike" cap="none">
                <a:solidFill>
                  <a:schemeClr val="lt1"/>
                </a:solidFill>
                <a:latin typeface="Calibri"/>
                <a:ea typeface="Calibri"/>
                <a:cs typeface="Calibri"/>
                <a:sym typeface="Calibri"/>
              </a:defRPr>
            </a:lvl4pPr>
            <a:lvl5pPr marL="1371600" marR="0" lvl="4" indent="0" algn="l" rtl="0">
              <a:spcBef>
                <a:spcPts val="0"/>
              </a:spcBef>
              <a:buNone/>
              <a:defRPr sz="1400" b="0" i="0" u="none" strike="noStrike" cap="none">
                <a:solidFill>
                  <a:schemeClr val="lt1"/>
                </a:solidFill>
                <a:latin typeface="Calibri"/>
                <a:ea typeface="Calibri"/>
                <a:cs typeface="Calibri"/>
                <a:sym typeface="Calibri"/>
              </a:defRPr>
            </a:lvl5pPr>
            <a:lvl6pPr marL="1714500" marR="0" lvl="5" indent="0" algn="l" rtl="0">
              <a:spcBef>
                <a:spcPts val="0"/>
              </a:spcBef>
              <a:buNone/>
              <a:defRPr sz="1400" b="0" i="0" u="none" strike="noStrike" cap="none">
                <a:solidFill>
                  <a:schemeClr val="lt1"/>
                </a:solidFill>
                <a:latin typeface="Calibri"/>
                <a:ea typeface="Calibri"/>
                <a:cs typeface="Calibri"/>
                <a:sym typeface="Calibri"/>
              </a:defRPr>
            </a:lvl6pPr>
            <a:lvl7pPr marL="2057400" marR="0" lvl="6" indent="0" algn="l" rtl="0">
              <a:spcBef>
                <a:spcPts val="0"/>
              </a:spcBef>
              <a:buNone/>
              <a:defRPr sz="1400" b="0" i="0" u="none" strike="noStrike" cap="none">
                <a:solidFill>
                  <a:schemeClr val="lt1"/>
                </a:solidFill>
                <a:latin typeface="Calibri"/>
                <a:ea typeface="Calibri"/>
                <a:cs typeface="Calibri"/>
                <a:sym typeface="Calibri"/>
              </a:defRPr>
            </a:lvl7pPr>
            <a:lvl8pPr marL="2400300" marR="0" lvl="7" indent="0" algn="l" rtl="0">
              <a:spcBef>
                <a:spcPts val="0"/>
              </a:spcBef>
              <a:buNone/>
              <a:defRPr sz="1400" b="0" i="0" u="none" strike="noStrike" cap="none">
                <a:solidFill>
                  <a:schemeClr val="lt1"/>
                </a:solidFill>
                <a:latin typeface="Calibri"/>
                <a:ea typeface="Calibri"/>
                <a:cs typeface="Calibri"/>
                <a:sym typeface="Calibri"/>
              </a:defRPr>
            </a:lvl8pPr>
            <a:lvl9pPr marL="2743200" marR="0" lvl="8" indent="0" algn="l" rtl="0">
              <a:spcBef>
                <a:spcPts val="0"/>
              </a:spcBef>
              <a:buNone/>
              <a:defRPr sz="1400" b="0" i="0" u="none" strike="noStrike" cap="none">
                <a:solidFill>
                  <a:schemeClr val="lt1"/>
                </a:solidFill>
                <a:latin typeface="Calibri"/>
                <a:ea typeface="Calibri"/>
                <a:cs typeface="Calibri"/>
                <a:sym typeface="Calibri"/>
              </a:defRPr>
            </a:lvl9pPr>
          </a:lstStyle>
          <a:p>
            <a:endParaRPr/>
          </a:p>
        </p:txBody>
      </p:sp>
      <p:sp>
        <p:nvSpPr>
          <p:cNvPr id="56" name="Shape 56"/>
          <p:cNvSpPr txBox="1">
            <a:spLocks noGrp="1"/>
          </p:cNvSpPr>
          <p:nvPr>
            <p:ph type="ftr" idx="11"/>
          </p:nvPr>
        </p:nvSpPr>
        <p:spPr>
          <a:xfrm>
            <a:off x="514350" y="4402931"/>
            <a:ext cx="5870700" cy="283500"/>
          </a:xfrm>
          <a:prstGeom prst="rect">
            <a:avLst/>
          </a:prstGeom>
          <a:noFill/>
          <a:ln>
            <a:noFill/>
          </a:ln>
        </p:spPr>
        <p:txBody>
          <a:bodyPr lIns="91425" tIns="91425" rIns="91425" bIns="91425" anchor="ctr" anchorCtr="0"/>
          <a:lstStyle>
            <a:lvl1pPr marL="0" marR="0" lvl="0" indent="0" algn="l" rtl="0">
              <a:spcBef>
                <a:spcPts val="0"/>
              </a:spcBef>
              <a:buNone/>
              <a:defRPr sz="800" b="0" i="0">
                <a:solidFill>
                  <a:schemeClr val="lt1"/>
                </a:solidFill>
                <a:latin typeface="Calibri"/>
                <a:ea typeface="Calibri"/>
                <a:cs typeface="Calibri"/>
                <a:sym typeface="Calibri"/>
              </a:defRPr>
            </a:lvl1pPr>
            <a:lvl2pPr marL="342900" marR="0" lvl="1" indent="0" algn="l" rtl="0">
              <a:spcBef>
                <a:spcPts val="0"/>
              </a:spcBef>
              <a:buNone/>
              <a:defRPr sz="1400" b="0" i="0" u="none" strike="noStrike" cap="none">
                <a:solidFill>
                  <a:schemeClr val="lt1"/>
                </a:solidFill>
                <a:latin typeface="Calibri"/>
                <a:ea typeface="Calibri"/>
                <a:cs typeface="Calibri"/>
                <a:sym typeface="Calibri"/>
              </a:defRPr>
            </a:lvl2pPr>
            <a:lvl3pPr marL="685800" marR="0" lvl="2" indent="0" algn="l" rtl="0">
              <a:spcBef>
                <a:spcPts val="0"/>
              </a:spcBef>
              <a:buNone/>
              <a:defRPr sz="1400" b="0" i="0" u="none" strike="noStrike" cap="none">
                <a:solidFill>
                  <a:schemeClr val="lt1"/>
                </a:solidFill>
                <a:latin typeface="Calibri"/>
                <a:ea typeface="Calibri"/>
                <a:cs typeface="Calibri"/>
                <a:sym typeface="Calibri"/>
              </a:defRPr>
            </a:lvl3pPr>
            <a:lvl4pPr marL="1028700" marR="0" lvl="3" indent="0" algn="l" rtl="0">
              <a:spcBef>
                <a:spcPts val="0"/>
              </a:spcBef>
              <a:buNone/>
              <a:defRPr sz="1400" b="0" i="0" u="none" strike="noStrike" cap="none">
                <a:solidFill>
                  <a:schemeClr val="lt1"/>
                </a:solidFill>
                <a:latin typeface="Calibri"/>
                <a:ea typeface="Calibri"/>
                <a:cs typeface="Calibri"/>
                <a:sym typeface="Calibri"/>
              </a:defRPr>
            </a:lvl4pPr>
            <a:lvl5pPr marL="1371600" marR="0" lvl="4" indent="0" algn="l" rtl="0">
              <a:spcBef>
                <a:spcPts val="0"/>
              </a:spcBef>
              <a:buNone/>
              <a:defRPr sz="1400" b="0" i="0" u="none" strike="noStrike" cap="none">
                <a:solidFill>
                  <a:schemeClr val="lt1"/>
                </a:solidFill>
                <a:latin typeface="Calibri"/>
                <a:ea typeface="Calibri"/>
                <a:cs typeface="Calibri"/>
                <a:sym typeface="Calibri"/>
              </a:defRPr>
            </a:lvl5pPr>
            <a:lvl6pPr marL="1714500" marR="0" lvl="5" indent="0" algn="l" rtl="0">
              <a:spcBef>
                <a:spcPts val="0"/>
              </a:spcBef>
              <a:buNone/>
              <a:defRPr sz="1400" b="0" i="0" u="none" strike="noStrike" cap="none">
                <a:solidFill>
                  <a:schemeClr val="lt1"/>
                </a:solidFill>
                <a:latin typeface="Calibri"/>
                <a:ea typeface="Calibri"/>
                <a:cs typeface="Calibri"/>
                <a:sym typeface="Calibri"/>
              </a:defRPr>
            </a:lvl6pPr>
            <a:lvl7pPr marL="2057400" marR="0" lvl="6" indent="0" algn="l" rtl="0">
              <a:spcBef>
                <a:spcPts val="0"/>
              </a:spcBef>
              <a:buNone/>
              <a:defRPr sz="1400" b="0" i="0" u="none" strike="noStrike" cap="none">
                <a:solidFill>
                  <a:schemeClr val="lt1"/>
                </a:solidFill>
                <a:latin typeface="Calibri"/>
                <a:ea typeface="Calibri"/>
                <a:cs typeface="Calibri"/>
                <a:sym typeface="Calibri"/>
              </a:defRPr>
            </a:lvl7pPr>
            <a:lvl8pPr marL="2400300" marR="0" lvl="7" indent="0" algn="l" rtl="0">
              <a:spcBef>
                <a:spcPts val="0"/>
              </a:spcBef>
              <a:buNone/>
              <a:defRPr sz="1400" b="0" i="0" u="none" strike="noStrike" cap="none">
                <a:solidFill>
                  <a:schemeClr val="lt1"/>
                </a:solidFill>
                <a:latin typeface="Calibri"/>
                <a:ea typeface="Calibri"/>
                <a:cs typeface="Calibri"/>
                <a:sym typeface="Calibri"/>
              </a:defRPr>
            </a:lvl8pPr>
            <a:lvl9pPr marL="2743200" marR="0" lvl="8" indent="0" algn="l" rtl="0">
              <a:spcBef>
                <a:spcPts val="0"/>
              </a:spcBef>
              <a:buNone/>
              <a:defRPr sz="1400" b="0" i="0" u="none" strike="noStrike" cap="none">
                <a:solidFill>
                  <a:schemeClr val="lt1"/>
                </a:solidFill>
                <a:latin typeface="Calibri"/>
                <a:ea typeface="Calibri"/>
                <a:cs typeface="Calibri"/>
                <a:sym typeface="Calibri"/>
              </a:defRPr>
            </a:lvl9pPr>
          </a:lstStyle>
          <a:p>
            <a:endParaRPr/>
          </a:p>
        </p:txBody>
      </p:sp>
      <p:sp>
        <p:nvSpPr>
          <p:cNvPr id="57" name="Shape 57"/>
          <p:cNvSpPr txBox="1">
            <a:spLocks noGrp="1"/>
          </p:cNvSpPr>
          <p:nvPr>
            <p:ph type="sldNum" idx="12"/>
          </p:nvPr>
        </p:nvSpPr>
        <p:spPr>
          <a:xfrm>
            <a:off x="7699545" y="4402931"/>
            <a:ext cx="413400" cy="283500"/>
          </a:xfrm>
          <a:prstGeom prst="rect">
            <a:avLst/>
          </a:prstGeom>
          <a:noFill/>
          <a:ln>
            <a:noFill/>
          </a:ln>
        </p:spPr>
        <p:txBody>
          <a:bodyPr lIns="68575" tIns="34275" rIns="68575" bIns="34275" anchor="ctr" anchorCtr="0">
            <a:noAutofit/>
          </a:bodyPr>
          <a:lstStyle/>
          <a:p>
            <a:pPr marL="0" marR="0" lvl="0" indent="0" algn="r" rtl="0">
              <a:spcBef>
                <a:spcPts val="0"/>
              </a:spcBef>
              <a:buSzPct val="25000"/>
              <a:buNone/>
            </a:pPr>
            <a:fld id="{00000000-1234-1234-1234-123412341234}" type="slidenum">
              <a:rPr lang="en" sz="800" b="0" i="0">
                <a:solidFill>
                  <a:schemeClr val="lt1"/>
                </a:solidFill>
                <a:latin typeface="Calibri"/>
                <a:ea typeface="Calibri"/>
                <a:cs typeface="Calibri"/>
                <a:sym typeface="Calibri"/>
              </a:rPr>
              <a:t>‹#›</a:t>
            </a:fld>
            <a:endParaRPr lang="en" sz="800" b="0" i="0">
              <a:solidFill>
                <a:schemeClr val="lt1"/>
              </a:solidFill>
              <a:latin typeface="Calibri"/>
              <a:ea typeface="Calibri"/>
              <a:cs typeface="Calibri"/>
              <a:sym typeface="Calibri"/>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lIns="91425" tIns="91425" rIns="91425" bIns="91425" anchor="ctr" anchorCtr="0">
            <a:noAutofit/>
          </a:bodyPr>
          <a:lstStyle/>
          <a:p>
            <a:endParaRPr/>
          </a:p>
        </p:txBody>
      </p:sp>
      <p:sp>
        <p:nvSpPr>
          <p:cNvPr id="37" name="Shape 37"/>
          <p:cNvSpPr txBox="1">
            <a:spLocks noGrp="1"/>
          </p:cNvSpPr>
          <p:nvPr>
            <p:ph type="title"/>
          </p:nvPr>
        </p:nvSpPr>
        <p:spPr>
          <a:xfrm>
            <a:off x="265500" y="1233175"/>
            <a:ext cx="4045200" cy="1482300"/>
          </a:xfrm>
          <a:prstGeom prst="rect">
            <a:avLst/>
          </a:prstGeom>
        </p:spPr>
        <p:txBody>
          <a:bodyPr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0" name="Shape 40"/>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285156440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lvl="0">
              <a:lnSpc>
                <a:spcPct val="100000"/>
              </a:lnSpc>
              <a:spcBef>
                <a:spcPts val="0"/>
              </a:spcBef>
              <a:spcAft>
                <a:spcPts val="0"/>
              </a:spcAft>
              <a:buNone/>
              <a:defRPr/>
            </a:lvl1pPr>
          </a:lstStyle>
          <a:p>
            <a:endParaRPr/>
          </a:p>
        </p:txBody>
      </p:sp>
      <p:sp>
        <p:nvSpPr>
          <p:cNvPr id="43" name="Shape 43"/>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81606858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lIns="91425" tIns="91425" rIns="91425" bIns="91425" anchor="b" anchorCtr="0"/>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47" name="Shape 4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25731681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297150419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50"/>
        <p:cNvGrpSpPr/>
        <p:nvPr/>
      </p:nvGrpSpPr>
      <p:grpSpPr>
        <a:xfrm>
          <a:off x="0" y="0"/>
          <a:ext cx="0" cy="0"/>
          <a:chOff x="0" y="0"/>
          <a:chExt cx="0" cy="0"/>
        </a:xfrm>
      </p:grpSpPr>
      <p:pic>
        <p:nvPicPr>
          <p:cNvPr id="51" name="Shape 51" descr="Celestia-R1---OverlayContentHD.png"/>
          <p:cNvPicPr preferRelativeResize="0"/>
          <p:nvPr/>
        </p:nvPicPr>
        <p:blipFill rotWithShape="1">
          <a:blip r:embed="rId2">
            <a:alphaModFix/>
          </a:blip>
          <a:srcRect/>
          <a:stretch/>
        </p:blipFill>
        <p:spPr>
          <a:xfrm>
            <a:off x="0" y="0"/>
            <a:ext cx="9141600" cy="5142300"/>
          </a:xfrm>
          <a:prstGeom prst="rect">
            <a:avLst/>
          </a:prstGeom>
          <a:noFill/>
          <a:ln>
            <a:noFill/>
          </a:ln>
        </p:spPr>
      </p:pic>
      <p:sp>
        <p:nvSpPr>
          <p:cNvPr id="52" name="Shape 52"/>
          <p:cNvSpPr txBox="1">
            <a:spLocks noGrp="1"/>
          </p:cNvSpPr>
          <p:nvPr>
            <p:ph type="title"/>
          </p:nvPr>
        </p:nvSpPr>
        <p:spPr>
          <a:xfrm>
            <a:off x="514350" y="457200"/>
            <a:ext cx="7598700" cy="1092300"/>
          </a:xfrm>
          <a:prstGeom prst="rect">
            <a:avLst/>
          </a:prstGeom>
          <a:noFill/>
          <a:ln>
            <a:noFill/>
          </a:ln>
        </p:spPr>
        <p:txBody>
          <a:bodyPr lIns="91425" tIns="91425" rIns="91425" bIns="91425" anchor="ctr" anchorCtr="0"/>
          <a:lstStyle>
            <a:lvl1pPr marL="0" marR="0" lvl="0" indent="0" algn="l" rtl="0">
              <a:spcBef>
                <a:spcPts val="0"/>
              </a:spcBef>
              <a:buClr>
                <a:schemeClr val="lt1"/>
              </a:buClr>
              <a:buFont typeface="Calibri"/>
              <a:buNone/>
              <a:defRPr sz="2700" b="0" i="0" u="none" strike="noStrike" cap="none">
                <a:solidFill>
                  <a:schemeClr val="lt1"/>
                </a:solidFill>
                <a:latin typeface="Calibri"/>
                <a:ea typeface="Calibri"/>
                <a:cs typeface="Calibri"/>
                <a:sym typeface="Calibri"/>
              </a:defRPr>
            </a:lvl1pPr>
            <a:lvl2pPr marL="0" marR="0" lvl="1" indent="0" algn="l" rtl="0">
              <a:spcBef>
                <a:spcPts val="0"/>
              </a:spcBef>
              <a:buNone/>
              <a:defRPr sz="1400" b="0" i="0" u="none" strike="noStrike" cap="none">
                <a:solidFill>
                  <a:schemeClr val="lt2"/>
                </a:solidFill>
              </a:defRPr>
            </a:lvl2pPr>
            <a:lvl3pPr marL="0" marR="0" lvl="2" indent="0" algn="l" rtl="0">
              <a:spcBef>
                <a:spcPts val="0"/>
              </a:spcBef>
              <a:buNone/>
              <a:defRPr sz="1400" b="0" i="0" u="none" strike="noStrike" cap="none">
                <a:solidFill>
                  <a:schemeClr val="lt2"/>
                </a:solidFill>
              </a:defRPr>
            </a:lvl3pPr>
            <a:lvl4pPr marL="0" marR="0" lvl="3" indent="0" algn="l" rtl="0">
              <a:spcBef>
                <a:spcPts val="0"/>
              </a:spcBef>
              <a:buNone/>
              <a:defRPr sz="1400" b="0" i="0" u="none" strike="noStrike" cap="none">
                <a:solidFill>
                  <a:schemeClr val="lt2"/>
                </a:solidFill>
              </a:defRPr>
            </a:lvl4pPr>
            <a:lvl5pPr marL="0" marR="0" lvl="4" indent="0" algn="l" rtl="0">
              <a:spcBef>
                <a:spcPts val="0"/>
              </a:spcBef>
              <a:buNone/>
              <a:defRPr sz="1400" b="0" i="0" u="none" strike="noStrike" cap="none">
                <a:solidFill>
                  <a:schemeClr val="lt2"/>
                </a:solidFill>
              </a:defRPr>
            </a:lvl5pPr>
            <a:lvl6pPr marL="0" marR="0" lvl="5" indent="0" algn="l" rtl="0">
              <a:spcBef>
                <a:spcPts val="0"/>
              </a:spcBef>
              <a:buNone/>
              <a:defRPr sz="1400" b="0" i="0" u="none" strike="noStrike" cap="none">
                <a:solidFill>
                  <a:schemeClr val="lt2"/>
                </a:solidFill>
              </a:defRPr>
            </a:lvl6pPr>
            <a:lvl7pPr marL="0" marR="0" lvl="6" indent="0" algn="l" rtl="0">
              <a:spcBef>
                <a:spcPts val="0"/>
              </a:spcBef>
              <a:buNone/>
              <a:defRPr sz="1400" b="0" i="0" u="none" strike="noStrike" cap="none">
                <a:solidFill>
                  <a:schemeClr val="lt2"/>
                </a:solidFill>
              </a:defRPr>
            </a:lvl7pPr>
            <a:lvl8pPr marL="0" marR="0" lvl="7" indent="0" algn="l" rtl="0">
              <a:spcBef>
                <a:spcPts val="0"/>
              </a:spcBef>
              <a:buNone/>
              <a:defRPr sz="1400" b="0" i="0" u="none" strike="noStrike" cap="none">
                <a:solidFill>
                  <a:schemeClr val="lt2"/>
                </a:solidFill>
              </a:defRPr>
            </a:lvl8pPr>
            <a:lvl9pPr marL="0" marR="0" lvl="8" indent="0" algn="l" rtl="0">
              <a:spcBef>
                <a:spcPts val="0"/>
              </a:spcBef>
              <a:buNone/>
              <a:defRPr sz="1400" b="0" i="0" u="none" strike="noStrike" cap="none">
                <a:solidFill>
                  <a:schemeClr val="lt2"/>
                </a:solidFill>
              </a:defRPr>
            </a:lvl9pPr>
          </a:lstStyle>
          <a:p>
            <a:endParaRPr/>
          </a:p>
        </p:txBody>
      </p:sp>
      <p:sp>
        <p:nvSpPr>
          <p:cNvPr id="53" name="Shape 53"/>
          <p:cNvSpPr txBox="1">
            <a:spLocks noGrp="1"/>
          </p:cNvSpPr>
          <p:nvPr>
            <p:ph type="body" idx="1"/>
          </p:nvPr>
        </p:nvSpPr>
        <p:spPr>
          <a:xfrm>
            <a:off x="514351" y="1606550"/>
            <a:ext cx="3746400" cy="2736900"/>
          </a:xfrm>
          <a:prstGeom prst="rect">
            <a:avLst/>
          </a:prstGeom>
          <a:noFill/>
          <a:ln>
            <a:noFill/>
          </a:ln>
        </p:spPr>
        <p:txBody>
          <a:bodyPr lIns="91425" tIns="91425" rIns="91425" bIns="91425" anchor="ctr" anchorCtr="0"/>
          <a:lstStyle>
            <a:lvl1pPr marL="215900" marR="0" lvl="0" indent="-127000" algn="l" rtl="0">
              <a:spcBef>
                <a:spcPts val="0"/>
              </a:spcBef>
              <a:spcAft>
                <a:spcPts val="800"/>
              </a:spcAft>
              <a:buClr>
                <a:schemeClr val="lt1"/>
              </a:buClr>
              <a:buSzPct val="100000"/>
              <a:buFont typeface="Arial"/>
              <a:buChar char="•"/>
              <a:defRPr sz="1400" b="0" i="0" u="none" strike="noStrike" cap="none">
                <a:solidFill>
                  <a:schemeClr val="lt1"/>
                </a:solidFill>
                <a:latin typeface="Calibri"/>
                <a:ea typeface="Calibri"/>
                <a:cs typeface="Calibri"/>
                <a:sym typeface="Calibri"/>
              </a:defRPr>
            </a:lvl1pPr>
            <a:lvl2pPr marL="558800" marR="0" lvl="1" indent="-139700" algn="l" rtl="0">
              <a:spcBef>
                <a:spcPts val="0"/>
              </a:spcBef>
              <a:spcAft>
                <a:spcPts val="800"/>
              </a:spcAft>
              <a:buClr>
                <a:schemeClr val="lt1"/>
              </a:buClr>
              <a:buSzPct val="100000"/>
              <a:buFont typeface="Arial"/>
              <a:buChar char="•"/>
              <a:defRPr sz="1200" b="0" i="0" u="none" strike="noStrike" cap="none">
                <a:solidFill>
                  <a:schemeClr val="lt1"/>
                </a:solidFill>
                <a:latin typeface="Calibri"/>
                <a:ea typeface="Calibri"/>
                <a:cs typeface="Calibri"/>
                <a:sym typeface="Calibri"/>
              </a:defRPr>
            </a:lvl2pPr>
            <a:lvl3pPr marL="901700" marR="0" lvl="2" indent="-152400" algn="l" rtl="0">
              <a:spcBef>
                <a:spcPts val="0"/>
              </a:spcBef>
              <a:spcAft>
                <a:spcPts val="800"/>
              </a:spcAft>
              <a:buClr>
                <a:schemeClr val="lt1"/>
              </a:buClr>
              <a:buSzPct val="100000"/>
              <a:buFont typeface="Arial"/>
              <a:buChar char="•"/>
              <a:defRPr sz="1100" b="0" i="0" u="none" strike="noStrike" cap="none">
                <a:solidFill>
                  <a:schemeClr val="lt1"/>
                </a:solidFill>
                <a:latin typeface="Calibri"/>
                <a:ea typeface="Calibri"/>
                <a:cs typeface="Calibri"/>
                <a:sym typeface="Calibri"/>
              </a:defRPr>
            </a:lvl3pPr>
            <a:lvl4pPr marL="1155700" marR="0" lvl="3" indent="-635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4pPr>
            <a:lvl5pPr marL="1498600" marR="0" lvl="4" indent="-635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5pPr>
            <a:lvl6pPr marL="1892300" marR="0" lvl="5"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6pPr>
            <a:lvl7pPr marL="2235200" marR="0" lvl="6"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7pPr>
            <a:lvl8pPr marL="2578100" marR="0" lvl="7"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8pPr>
            <a:lvl9pPr marL="2921000" marR="0" lvl="8"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9pPr>
          </a:lstStyle>
          <a:p>
            <a:endParaRPr/>
          </a:p>
        </p:txBody>
      </p:sp>
      <p:sp>
        <p:nvSpPr>
          <p:cNvPr id="54" name="Shape 54"/>
          <p:cNvSpPr txBox="1">
            <a:spLocks noGrp="1"/>
          </p:cNvSpPr>
          <p:nvPr>
            <p:ph type="body" idx="2"/>
          </p:nvPr>
        </p:nvSpPr>
        <p:spPr>
          <a:xfrm>
            <a:off x="4366421" y="1606550"/>
            <a:ext cx="3746400" cy="2736900"/>
          </a:xfrm>
          <a:prstGeom prst="rect">
            <a:avLst/>
          </a:prstGeom>
          <a:noFill/>
          <a:ln>
            <a:noFill/>
          </a:ln>
        </p:spPr>
        <p:txBody>
          <a:bodyPr lIns="91425" tIns="91425" rIns="91425" bIns="91425" anchor="ctr" anchorCtr="0"/>
          <a:lstStyle>
            <a:lvl1pPr marL="215900" marR="0" lvl="0" indent="-127000" algn="l" rtl="0">
              <a:spcBef>
                <a:spcPts val="0"/>
              </a:spcBef>
              <a:spcAft>
                <a:spcPts val="800"/>
              </a:spcAft>
              <a:buClr>
                <a:schemeClr val="lt1"/>
              </a:buClr>
              <a:buSzPct val="100000"/>
              <a:buFont typeface="Arial"/>
              <a:buChar char="•"/>
              <a:defRPr sz="1400" b="0" i="0" u="none" strike="noStrike" cap="none">
                <a:solidFill>
                  <a:schemeClr val="lt1"/>
                </a:solidFill>
                <a:latin typeface="Calibri"/>
                <a:ea typeface="Calibri"/>
                <a:cs typeface="Calibri"/>
                <a:sym typeface="Calibri"/>
              </a:defRPr>
            </a:lvl1pPr>
            <a:lvl2pPr marL="558800" marR="0" lvl="1" indent="-139700" algn="l" rtl="0">
              <a:spcBef>
                <a:spcPts val="0"/>
              </a:spcBef>
              <a:spcAft>
                <a:spcPts val="800"/>
              </a:spcAft>
              <a:buClr>
                <a:schemeClr val="lt1"/>
              </a:buClr>
              <a:buSzPct val="100000"/>
              <a:buFont typeface="Arial"/>
              <a:buChar char="•"/>
              <a:defRPr sz="1200" b="0" i="0" u="none" strike="noStrike" cap="none">
                <a:solidFill>
                  <a:schemeClr val="lt1"/>
                </a:solidFill>
                <a:latin typeface="Calibri"/>
                <a:ea typeface="Calibri"/>
                <a:cs typeface="Calibri"/>
                <a:sym typeface="Calibri"/>
              </a:defRPr>
            </a:lvl2pPr>
            <a:lvl3pPr marL="901700" marR="0" lvl="2" indent="-152400" algn="l" rtl="0">
              <a:spcBef>
                <a:spcPts val="0"/>
              </a:spcBef>
              <a:spcAft>
                <a:spcPts val="800"/>
              </a:spcAft>
              <a:buClr>
                <a:schemeClr val="lt1"/>
              </a:buClr>
              <a:buSzPct val="100000"/>
              <a:buFont typeface="Arial"/>
              <a:buChar char="•"/>
              <a:defRPr sz="1100" b="0" i="0" u="none" strike="noStrike" cap="none">
                <a:solidFill>
                  <a:schemeClr val="lt1"/>
                </a:solidFill>
                <a:latin typeface="Calibri"/>
                <a:ea typeface="Calibri"/>
                <a:cs typeface="Calibri"/>
                <a:sym typeface="Calibri"/>
              </a:defRPr>
            </a:lvl3pPr>
            <a:lvl4pPr marL="1155700" marR="0" lvl="3" indent="-635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4pPr>
            <a:lvl5pPr marL="1498600" marR="0" lvl="4" indent="-635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5pPr>
            <a:lvl6pPr marL="1892300" marR="0" lvl="5"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6pPr>
            <a:lvl7pPr marL="2235200" marR="0" lvl="6"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7pPr>
            <a:lvl8pPr marL="2578100" marR="0" lvl="7"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8pPr>
            <a:lvl9pPr marL="2921000" marR="0" lvl="8"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9pPr>
          </a:lstStyle>
          <a:p>
            <a:endParaRPr/>
          </a:p>
        </p:txBody>
      </p:sp>
      <p:sp>
        <p:nvSpPr>
          <p:cNvPr id="55" name="Shape 55"/>
          <p:cNvSpPr txBox="1">
            <a:spLocks noGrp="1"/>
          </p:cNvSpPr>
          <p:nvPr>
            <p:ph type="dt" idx="10"/>
          </p:nvPr>
        </p:nvSpPr>
        <p:spPr>
          <a:xfrm>
            <a:off x="6442245" y="4402931"/>
            <a:ext cx="1199999" cy="283500"/>
          </a:xfrm>
          <a:prstGeom prst="rect">
            <a:avLst/>
          </a:prstGeom>
          <a:noFill/>
          <a:ln>
            <a:noFill/>
          </a:ln>
        </p:spPr>
        <p:txBody>
          <a:bodyPr lIns="91425" tIns="91425" rIns="91425" bIns="91425" anchor="ctr" anchorCtr="0"/>
          <a:lstStyle>
            <a:lvl1pPr marL="0" marR="0" lvl="0" indent="0" algn="r" rtl="0">
              <a:spcBef>
                <a:spcPts val="0"/>
              </a:spcBef>
              <a:buNone/>
              <a:defRPr sz="800" b="0" i="0">
                <a:solidFill>
                  <a:schemeClr val="lt1"/>
                </a:solidFill>
                <a:latin typeface="Calibri"/>
                <a:ea typeface="Calibri"/>
                <a:cs typeface="Calibri"/>
                <a:sym typeface="Calibri"/>
              </a:defRPr>
            </a:lvl1pPr>
            <a:lvl2pPr marL="342900" marR="0" lvl="1" indent="0" algn="l" rtl="0">
              <a:spcBef>
                <a:spcPts val="0"/>
              </a:spcBef>
              <a:buNone/>
              <a:defRPr sz="1400" b="0" i="0" u="none" strike="noStrike" cap="none">
                <a:solidFill>
                  <a:schemeClr val="lt1"/>
                </a:solidFill>
                <a:latin typeface="Calibri"/>
                <a:ea typeface="Calibri"/>
                <a:cs typeface="Calibri"/>
                <a:sym typeface="Calibri"/>
              </a:defRPr>
            </a:lvl2pPr>
            <a:lvl3pPr marL="685800" marR="0" lvl="2" indent="0" algn="l" rtl="0">
              <a:spcBef>
                <a:spcPts val="0"/>
              </a:spcBef>
              <a:buNone/>
              <a:defRPr sz="1400" b="0" i="0" u="none" strike="noStrike" cap="none">
                <a:solidFill>
                  <a:schemeClr val="lt1"/>
                </a:solidFill>
                <a:latin typeface="Calibri"/>
                <a:ea typeface="Calibri"/>
                <a:cs typeface="Calibri"/>
                <a:sym typeface="Calibri"/>
              </a:defRPr>
            </a:lvl3pPr>
            <a:lvl4pPr marL="1028700" marR="0" lvl="3" indent="0" algn="l" rtl="0">
              <a:spcBef>
                <a:spcPts val="0"/>
              </a:spcBef>
              <a:buNone/>
              <a:defRPr sz="1400" b="0" i="0" u="none" strike="noStrike" cap="none">
                <a:solidFill>
                  <a:schemeClr val="lt1"/>
                </a:solidFill>
                <a:latin typeface="Calibri"/>
                <a:ea typeface="Calibri"/>
                <a:cs typeface="Calibri"/>
                <a:sym typeface="Calibri"/>
              </a:defRPr>
            </a:lvl4pPr>
            <a:lvl5pPr marL="1371600" marR="0" lvl="4" indent="0" algn="l" rtl="0">
              <a:spcBef>
                <a:spcPts val="0"/>
              </a:spcBef>
              <a:buNone/>
              <a:defRPr sz="1400" b="0" i="0" u="none" strike="noStrike" cap="none">
                <a:solidFill>
                  <a:schemeClr val="lt1"/>
                </a:solidFill>
                <a:latin typeface="Calibri"/>
                <a:ea typeface="Calibri"/>
                <a:cs typeface="Calibri"/>
                <a:sym typeface="Calibri"/>
              </a:defRPr>
            </a:lvl5pPr>
            <a:lvl6pPr marL="1714500" marR="0" lvl="5" indent="0" algn="l" rtl="0">
              <a:spcBef>
                <a:spcPts val="0"/>
              </a:spcBef>
              <a:buNone/>
              <a:defRPr sz="1400" b="0" i="0" u="none" strike="noStrike" cap="none">
                <a:solidFill>
                  <a:schemeClr val="lt1"/>
                </a:solidFill>
                <a:latin typeface="Calibri"/>
                <a:ea typeface="Calibri"/>
                <a:cs typeface="Calibri"/>
                <a:sym typeface="Calibri"/>
              </a:defRPr>
            </a:lvl6pPr>
            <a:lvl7pPr marL="2057400" marR="0" lvl="6" indent="0" algn="l" rtl="0">
              <a:spcBef>
                <a:spcPts val="0"/>
              </a:spcBef>
              <a:buNone/>
              <a:defRPr sz="1400" b="0" i="0" u="none" strike="noStrike" cap="none">
                <a:solidFill>
                  <a:schemeClr val="lt1"/>
                </a:solidFill>
                <a:latin typeface="Calibri"/>
                <a:ea typeface="Calibri"/>
                <a:cs typeface="Calibri"/>
                <a:sym typeface="Calibri"/>
              </a:defRPr>
            </a:lvl7pPr>
            <a:lvl8pPr marL="2400300" marR="0" lvl="7" indent="0" algn="l" rtl="0">
              <a:spcBef>
                <a:spcPts val="0"/>
              </a:spcBef>
              <a:buNone/>
              <a:defRPr sz="1400" b="0" i="0" u="none" strike="noStrike" cap="none">
                <a:solidFill>
                  <a:schemeClr val="lt1"/>
                </a:solidFill>
                <a:latin typeface="Calibri"/>
                <a:ea typeface="Calibri"/>
                <a:cs typeface="Calibri"/>
                <a:sym typeface="Calibri"/>
              </a:defRPr>
            </a:lvl8pPr>
            <a:lvl9pPr marL="2743200" marR="0" lvl="8" indent="0" algn="l" rtl="0">
              <a:spcBef>
                <a:spcPts val="0"/>
              </a:spcBef>
              <a:buNone/>
              <a:defRPr sz="1400" b="0" i="0" u="none" strike="noStrike" cap="none">
                <a:solidFill>
                  <a:schemeClr val="lt1"/>
                </a:solidFill>
                <a:latin typeface="Calibri"/>
                <a:ea typeface="Calibri"/>
                <a:cs typeface="Calibri"/>
                <a:sym typeface="Calibri"/>
              </a:defRPr>
            </a:lvl9pPr>
          </a:lstStyle>
          <a:p>
            <a:endParaRPr>
              <a:solidFill>
                <a:srgbClr val="FFFFFF"/>
              </a:solidFill>
            </a:endParaRPr>
          </a:p>
        </p:txBody>
      </p:sp>
      <p:sp>
        <p:nvSpPr>
          <p:cNvPr id="56" name="Shape 56"/>
          <p:cNvSpPr txBox="1">
            <a:spLocks noGrp="1"/>
          </p:cNvSpPr>
          <p:nvPr>
            <p:ph type="ftr" idx="11"/>
          </p:nvPr>
        </p:nvSpPr>
        <p:spPr>
          <a:xfrm>
            <a:off x="514350" y="4402931"/>
            <a:ext cx="5870700" cy="283500"/>
          </a:xfrm>
          <a:prstGeom prst="rect">
            <a:avLst/>
          </a:prstGeom>
          <a:noFill/>
          <a:ln>
            <a:noFill/>
          </a:ln>
        </p:spPr>
        <p:txBody>
          <a:bodyPr lIns="91425" tIns="91425" rIns="91425" bIns="91425" anchor="ctr" anchorCtr="0"/>
          <a:lstStyle>
            <a:lvl1pPr marL="0" marR="0" lvl="0" indent="0" algn="l" rtl="0">
              <a:spcBef>
                <a:spcPts val="0"/>
              </a:spcBef>
              <a:buNone/>
              <a:defRPr sz="800" b="0" i="0">
                <a:solidFill>
                  <a:schemeClr val="lt1"/>
                </a:solidFill>
                <a:latin typeface="Calibri"/>
                <a:ea typeface="Calibri"/>
                <a:cs typeface="Calibri"/>
                <a:sym typeface="Calibri"/>
              </a:defRPr>
            </a:lvl1pPr>
            <a:lvl2pPr marL="342900" marR="0" lvl="1" indent="0" algn="l" rtl="0">
              <a:spcBef>
                <a:spcPts val="0"/>
              </a:spcBef>
              <a:buNone/>
              <a:defRPr sz="1400" b="0" i="0" u="none" strike="noStrike" cap="none">
                <a:solidFill>
                  <a:schemeClr val="lt1"/>
                </a:solidFill>
                <a:latin typeface="Calibri"/>
                <a:ea typeface="Calibri"/>
                <a:cs typeface="Calibri"/>
                <a:sym typeface="Calibri"/>
              </a:defRPr>
            </a:lvl2pPr>
            <a:lvl3pPr marL="685800" marR="0" lvl="2" indent="0" algn="l" rtl="0">
              <a:spcBef>
                <a:spcPts val="0"/>
              </a:spcBef>
              <a:buNone/>
              <a:defRPr sz="1400" b="0" i="0" u="none" strike="noStrike" cap="none">
                <a:solidFill>
                  <a:schemeClr val="lt1"/>
                </a:solidFill>
                <a:latin typeface="Calibri"/>
                <a:ea typeface="Calibri"/>
                <a:cs typeface="Calibri"/>
                <a:sym typeface="Calibri"/>
              </a:defRPr>
            </a:lvl3pPr>
            <a:lvl4pPr marL="1028700" marR="0" lvl="3" indent="0" algn="l" rtl="0">
              <a:spcBef>
                <a:spcPts val="0"/>
              </a:spcBef>
              <a:buNone/>
              <a:defRPr sz="1400" b="0" i="0" u="none" strike="noStrike" cap="none">
                <a:solidFill>
                  <a:schemeClr val="lt1"/>
                </a:solidFill>
                <a:latin typeface="Calibri"/>
                <a:ea typeface="Calibri"/>
                <a:cs typeface="Calibri"/>
                <a:sym typeface="Calibri"/>
              </a:defRPr>
            </a:lvl4pPr>
            <a:lvl5pPr marL="1371600" marR="0" lvl="4" indent="0" algn="l" rtl="0">
              <a:spcBef>
                <a:spcPts val="0"/>
              </a:spcBef>
              <a:buNone/>
              <a:defRPr sz="1400" b="0" i="0" u="none" strike="noStrike" cap="none">
                <a:solidFill>
                  <a:schemeClr val="lt1"/>
                </a:solidFill>
                <a:latin typeface="Calibri"/>
                <a:ea typeface="Calibri"/>
                <a:cs typeface="Calibri"/>
                <a:sym typeface="Calibri"/>
              </a:defRPr>
            </a:lvl5pPr>
            <a:lvl6pPr marL="1714500" marR="0" lvl="5" indent="0" algn="l" rtl="0">
              <a:spcBef>
                <a:spcPts val="0"/>
              </a:spcBef>
              <a:buNone/>
              <a:defRPr sz="1400" b="0" i="0" u="none" strike="noStrike" cap="none">
                <a:solidFill>
                  <a:schemeClr val="lt1"/>
                </a:solidFill>
                <a:latin typeface="Calibri"/>
                <a:ea typeface="Calibri"/>
                <a:cs typeface="Calibri"/>
                <a:sym typeface="Calibri"/>
              </a:defRPr>
            </a:lvl6pPr>
            <a:lvl7pPr marL="2057400" marR="0" lvl="6" indent="0" algn="l" rtl="0">
              <a:spcBef>
                <a:spcPts val="0"/>
              </a:spcBef>
              <a:buNone/>
              <a:defRPr sz="1400" b="0" i="0" u="none" strike="noStrike" cap="none">
                <a:solidFill>
                  <a:schemeClr val="lt1"/>
                </a:solidFill>
                <a:latin typeface="Calibri"/>
                <a:ea typeface="Calibri"/>
                <a:cs typeface="Calibri"/>
                <a:sym typeface="Calibri"/>
              </a:defRPr>
            </a:lvl7pPr>
            <a:lvl8pPr marL="2400300" marR="0" lvl="7" indent="0" algn="l" rtl="0">
              <a:spcBef>
                <a:spcPts val="0"/>
              </a:spcBef>
              <a:buNone/>
              <a:defRPr sz="1400" b="0" i="0" u="none" strike="noStrike" cap="none">
                <a:solidFill>
                  <a:schemeClr val="lt1"/>
                </a:solidFill>
                <a:latin typeface="Calibri"/>
                <a:ea typeface="Calibri"/>
                <a:cs typeface="Calibri"/>
                <a:sym typeface="Calibri"/>
              </a:defRPr>
            </a:lvl8pPr>
            <a:lvl9pPr marL="2743200" marR="0" lvl="8" indent="0" algn="l" rtl="0">
              <a:spcBef>
                <a:spcPts val="0"/>
              </a:spcBef>
              <a:buNone/>
              <a:defRPr sz="1400" b="0" i="0" u="none" strike="noStrike" cap="none">
                <a:solidFill>
                  <a:schemeClr val="lt1"/>
                </a:solidFill>
                <a:latin typeface="Calibri"/>
                <a:ea typeface="Calibri"/>
                <a:cs typeface="Calibri"/>
                <a:sym typeface="Calibri"/>
              </a:defRPr>
            </a:lvl9pPr>
          </a:lstStyle>
          <a:p>
            <a:endParaRPr>
              <a:solidFill>
                <a:srgbClr val="FFFFFF"/>
              </a:solidFill>
            </a:endParaRPr>
          </a:p>
        </p:txBody>
      </p:sp>
      <p:sp>
        <p:nvSpPr>
          <p:cNvPr id="57" name="Shape 57"/>
          <p:cNvSpPr txBox="1">
            <a:spLocks noGrp="1"/>
          </p:cNvSpPr>
          <p:nvPr>
            <p:ph type="sldNum" idx="12"/>
          </p:nvPr>
        </p:nvSpPr>
        <p:spPr>
          <a:xfrm>
            <a:off x="7699545" y="4402931"/>
            <a:ext cx="413400" cy="283500"/>
          </a:xfrm>
          <a:prstGeom prst="rect">
            <a:avLst/>
          </a:prstGeom>
          <a:noFill/>
          <a:ln>
            <a:noFill/>
          </a:ln>
        </p:spPr>
        <p:txBody>
          <a:bodyPr lIns="68575" tIns="34275" rIns="68575" bIns="34275" anchor="ctr" anchorCtr="0">
            <a:noAutofit/>
          </a:bodyPr>
          <a:lstStyle/>
          <a:p>
            <a:pPr algn="r">
              <a:buSzPct val="25000"/>
            </a:pPr>
            <a:fld id="{00000000-1234-1234-1234-123412341234}" type="slidenum">
              <a:rPr lang="en" sz="800">
                <a:solidFill>
                  <a:srgbClr val="FFFFFF"/>
                </a:solidFill>
                <a:latin typeface="Calibri"/>
                <a:ea typeface="Calibri"/>
                <a:cs typeface="Calibri"/>
                <a:sym typeface="Calibri"/>
              </a:rPr>
              <a:pPr algn="r">
                <a:buSzPct val="25000"/>
              </a:pPr>
              <a:t>‹#›</a:t>
            </a:fld>
            <a:endParaRPr lang="en" sz="800">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75010398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311708" y="744575"/>
            <a:ext cx="8520600" cy="2052600"/>
          </a:xfrm>
          <a:prstGeom prst="rect">
            <a:avLst/>
          </a:prstGeom>
        </p:spPr>
        <p:txBody>
          <a:bodyPr lIns="91425" tIns="91425" rIns="91425" bIns="91425" anchor="b" anchorCtr="0"/>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a:endParaRPr/>
          </a:p>
        </p:txBody>
      </p:sp>
      <p:sp>
        <p:nvSpPr>
          <p:cNvPr id="11" name="Shape 11"/>
          <p:cNvSpPr txBox="1">
            <a:spLocks noGrp="1"/>
          </p:cNvSpPr>
          <p:nvPr>
            <p:ph type="subTitle" idx="1"/>
          </p:nvPr>
        </p:nvSpPr>
        <p:spPr>
          <a:xfrm>
            <a:off x="311700" y="2834125"/>
            <a:ext cx="8520600" cy="7926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a:endParaRPr/>
          </a:p>
        </p:txBody>
      </p:sp>
      <p:sp>
        <p:nvSpPr>
          <p:cNvPr id="12" name="Shape 12"/>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28651311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lIns="91425" tIns="91425" rIns="91425" bIns="91425" anchor="ctr" anchorCtr="0"/>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15" name="Shape 15"/>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262146225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82118055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48981072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1" name="Shape 31"/>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2463041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lIns="91425" tIns="91425" rIns="91425" bIns="91425" anchor="ctr" anchorCtr="0"/>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15" name="Shape 15"/>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38068852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lIns="91425" tIns="91425" rIns="91425" bIns="91425" anchor="ctr" anchorCtr="0"/>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4" name="Shape 3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105372366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lIns="91425" tIns="91425" rIns="91425" bIns="91425" anchor="ctr" anchorCtr="0">
            <a:noAutofit/>
          </a:bodyPr>
          <a:lstStyle/>
          <a:p>
            <a:endParaRPr/>
          </a:p>
        </p:txBody>
      </p:sp>
      <p:sp>
        <p:nvSpPr>
          <p:cNvPr id="37" name="Shape 37"/>
          <p:cNvSpPr txBox="1">
            <a:spLocks noGrp="1"/>
          </p:cNvSpPr>
          <p:nvPr>
            <p:ph type="title"/>
          </p:nvPr>
        </p:nvSpPr>
        <p:spPr>
          <a:xfrm>
            <a:off x="265500" y="1233175"/>
            <a:ext cx="4045200" cy="1482300"/>
          </a:xfrm>
          <a:prstGeom prst="rect">
            <a:avLst/>
          </a:prstGeom>
        </p:spPr>
        <p:txBody>
          <a:bodyPr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0" name="Shape 40"/>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10752145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lvl="0">
              <a:lnSpc>
                <a:spcPct val="100000"/>
              </a:lnSpc>
              <a:spcBef>
                <a:spcPts val="0"/>
              </a:spcBef>
              <a:spcAft>
                <a:spcPts val="0"/>
              </a:spcAft>
              <a:buNone/>
              <a:defRPr/>
            </a:lvl1pPr>
          </a:lstStyle>
          <a:p>
            <a:endParaRPr/>
          </a:p>
        </p:txBody>
      </p:sp>
      <p:sp>
        <p:nvSpPr>
          <p:cNvPr id="43" name="Shape 43"/>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296530279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lIns="91425" tIns="91425" rIns="91425" bIns="91425" anchor="b" anchorCtr="0"/>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47" name="Shape 4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229270917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109445855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311708" y="744575"/>
            <a:ext cx="8520600" cy="2052600"/>
          </a:xfrm>
          <a:prstGeom prst="rect">
            <a:avLst/>
          </a:prstGeom>
        </p:spPr>
        <p:txBody>
          <a:bodyPr lIns="91425" tIns="91425" rIns="91425" bIns="91425" anchor="b" anchorCtr="0"/>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a:endParaRPr/>
          </a:p>
        </p:txBody>
      </p:sp>
      <p:sp>
        <p:nvSpPr>
          <p:cNvPr id="11" name="Shape 11"/>
          <p:cNvSpPr txBox="1">
            <a:spLocks noGrp="1"/>
          </p:cNvSpPr>
          <p:nvPr>
            <p:ph type="subTitle" idx="1"/>
          </p:nvPr>
        </p:nvSpPr>
        <p:spPr>
          <a:xfrm>
            <a:off x="311700" y="2834125"/>
            <a:ext cx="8520600" cy="7926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a:endParaRPr/>
          </a:p>
        </p:txBody>
      </p:sp>
      <p:sp>
        <p:nvSpPr>
          <p:cNvPr id="12" name="Shape 12"/>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176788556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lIns="91425" tIns="91425" rIns="91425" bIns="91425" anchor="ctr" anchorCtr="0"/>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15" name="Shape 15"/>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839558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281449721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123307852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1" name="Shape 31"/>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5698190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260920943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lIns="91425" tIns="91425" rIns="91425" bIns="91425" anchor="ctr" anchorCtr="0"/>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4" name="Shape 3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252606490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lIns="91425" tIns="91425" rIns="91425" bIns="91425" anchor="ctr" anchorCtr="0">
            <a:noAutofit/>
          </a:bodyPr>
          <a:lstStyle/>
          <a:p>
            <a:endParaRPr/>
          </a:p>
        </p:txBody>
      </p:sp>
      <p:sp>
        <p:nvSpPr>
          <p:cNvPr id="37" name="Shape 37"/>
          <p:cNvSpPr txBox="1">
            <a:spLocks noGrp="1"/>
          </p:cNvSpPr>
          <p:nvPr>
            <p:ph type="title"/>
          </p:nvPr>
        </p:nvSpPr>
        <p:spPr>
          <a:xfrm>
            <a:off x="265500" y="1233175"/>
            <a:ext cx="4045200" cy="1482300"/>
          </a:xfrm>
          <a:prstGeom prst="rect">
            <a:avLst/>
          </a:prstGeom>
        </p:spPr>
        <p:txBody>
          <a:bodyPr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0" name="Shape 40"/>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349087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lvl="0">
              <a:lnSpc>
                <a:spcPct val="100000"/>
              </a:lnSpc>
              <a:spcBef>
                <a:spcPts val="0"/>
              </a:spcBef>
              <a:spcAft>
                <a:spcPts val="0"/>
              </a:spcAft>
              <a:buNone/>
              <a:defRPr/>
            </a:lvl1pPr>
          </a:lstStyle>
          <a:p>
            <a:endParaRPr/>
          </a:p>
        </p:txBody>
      </p:sp>
      <p:sp>
        <p:nvSpPr>
          <p:cNvPr id="43" name="Shape 43"/>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124852659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lIns="91425" tIns="91425" rIns="91425" bIns="91425" anchor="b" anchorCtr="0"/>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47" name="Shape 4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2717240366"/>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07919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21812503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1" name="Shape 31"/>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29910926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lIns="91425" tIns="91425" rIns="91425" bIns="91425" anchor="ctr" anchorCtr="0"/>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4" name="Shape 3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25209187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lIns="91425" tIns="91425" rIns="91425" bIns="91425" anchor="ctr" anchorCtr="0">
            <a:noAutofit/>
          </a:bodyPr>
          <a:lstStyle/>
          <a:p>
            <a:endParaRPr/>
          </a:p>
        </p:txBody>
      </p:sp>
      <p:sp>
        <p:nvSpPr>
          <p:cNvPr id="37" name="Shape 37"/>
          <p:cNvSpPr txBox="1">
            <a:spLocks noGrp="1"/>
          </p:cNvSpPr>
          <p:nvPr>
            <p:ph type="title"/>
          </p:nvPr>
        </p:nvSpPr>
        <p:spPr>
          <a:xfrm>
            <a:off x="265500" y="1233175"/>
            <a:ext cx="4045200" cy="1482300"/>
          </a:xfrm>
          <a:prstGeom prst="rect">
            <a:avLst/>
          </a:prstGeom>
        </p:spPr>
        <p:txBody>
          <a:bodyPr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0" name="Shape 40"/>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24756147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lvl="0">
              <a:lnSpc>
                <a:spcPct val="100000"/>
              </a:lnSpc>
              <a:spcBef>
                <a:spcPts val="0"/>
              </a:spcBef>
              <a:spcAft>
                <a:spcPts val="0"/>
              </a:spcAft>
              <a:buNone/>
              <a:defRPr/>
            </a:lvl1pPr>
          </a:lstStyle>
          <a:p>
            <a:endParaRPr/>
          </a:p>
        </p:txBody>
      </p:sp>
      <p:sp>
        <p:nvSpPr>
          <p:cNvPr id="43" name="Shape 43"/>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19916417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lIns="91425" tIns="91425" rIns="91425" bIns="91425" anchor="b" anchorCtr="0"/>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47" name="Shape 4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1000233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lIns="91425" tIns="91425" rIns="91425" bIns="91425" anchor="ctr" anchorCtr="0"/>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15" name="Shape 15"/>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4427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lIns="91425" tIns="91425" rIns="91425" bIns="91425" anchor="ctr" anchorCtr="0"/>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15" name="Shape 15"/>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29262544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29649226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7161466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1" name="Shape 31"/>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1346464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lIns="91425" tIns="91425" rIns="91425" bIns="91425" anchor="ctr" anchorCtr="0"/>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4" name="Shape 3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28638604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lIns="91425" tIns="91425" rIns="91425" bIns="91425" anchor="ctr" anchorCtr="0">
            <a:noAutofit/>
          </a:bodyPr>
          <a:lstStyle/>
          <a:p>
            <a:endParaRPr/>
          </a:p>
        </p:txBody>
      </p:sp>
      <p:sp>
        <p:nvSpPr>
          <p:cNvPr id="37" name="Shape 37"/>
          <p:cNvSpPr txBox="1">
            <a:spLocks noGrp="1"/>
          </p:cNvSpPr>
          <p:nvPr>
            <p:ph type="title"/>
          </p:nvPr>
        </p:nvSpPr>
        <p:spPr>
          <a:xfrm>
            <a:off x="265500" y="1233175"/>
            <a:ext cx="4045200" cy="1482300"/>
          </a:xfrm>
          <a:prstGeom prst="rect">
            <a:avLst/>
          </a:prstGeom>
        </p:spPr>
        <p:txBody>
          <a:bodyPr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0" name="Shape 40"/>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1724937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lvl="0">
              <a:lnSpc>
                <a:spcPct val="100000"/>
              </a:lnSpc>
              <a:spcBef>
                <a:spcPts val="0"/>
              </a:spcBef>
              <a:spcAft>
                <a:spcPts val="0"/>
              </a:spcAft>
              <a:buNone/>
              <a:defRPr/>
            </a:lvl1pPr>
          </a:lstStyle>
          <a:p>
            <a:endParaRPr/>
          </a:p>
        </p:txBody>
      </p:sp>
      <p:sp>
        <p:nvSpPr>
          <p:cNvPr id="43" name="Shape 43"/>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41098707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lIns="91425" tIns="91425" rIns="91425" bIns="91425" anchor="b" anchorCtr="0"/>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47" name="Shape 4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14063219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1685680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lIns="91425" tIns="91425" rIns="91425" bIns="91425" anchor="ctr" anchorCtr="0"/>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15" name="Shape 15"/>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5874650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296590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26912232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1" name="Shape 31"/>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6109974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lIns="91425" tIns="91425" rIns="91425" bIns="91425" anchor="ctr" anchorCtr="0"/>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4" name="Shape 3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29595300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lIns="91425" tIns="91425" rIns="91425" bIns="91425" anchor="ctr" anchorCtr="0">
            <a:noAutofit/>
          </a:bodyPr>
          <a:lstStyle/>
          <a:p>
            <a:endParaRPr/>
          </a:p>
        </p:txBody>
      </p:sp>
      <p:sp>
        <p:nvSpPr>
          <p:cNvPr id="37" name="Shape 37"/>
          <p:cNvSpPr txBox="1">
            <a:spLocks noGrp="1"/>
          </p:cNvSpPr>
          <p:nvPr>
            <p:ph type="title"/>
          </p:nvPr>
        </p:nvSpPr>
        <p:spPr>
          <a:xfrm>
            <a:off x="265500" y="1233175"/>
            <a:ext cx="4045200" cy="1482300"/>
          </a:xfrm>
          <a:prstGeom prst="rect">
            <a:avLst/>
          </a:prstGeom>
        </p:spPr>
        <p:txBody>
          <a:bodyPr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0" name="Shape 40"/>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40071762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lvl="0">
              <a:lnSpc>
                <a:spcPct val="100000"/>
              </a:lnSpc>
              <a:spcBef>
                <a:spcPts val="0"/>
              </a:spcBef>
              <a:spcAft>
                <a:spcPts val="0"/>
              </a:spcAft>
              <a:buNone/>
              <a:defRPr/>
            </a:lvl1pPr>
          </a:lstStyle>
          <a:p>
            <a:endParaRPr/>
          </a:p>
        </p:txBody>
      </p:sp>
      <p:sp>
        <p:nvSpPr>
          <p:cNvPr id="43" name="Shape 43"/>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25482537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lIns="91425" tIns="91425" rIns="91425" bIns="91425" anchor="b" anchorCtr="0"/>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47" name="Shape 4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15343326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6371582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lIns="91425" tIns="91425" rIns="91425" bIns="91425" anchor="ctr" anchorCtr="0"/>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15" name="Shape 15"/>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323529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22889388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2646256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1" name="Shape 31"/>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9226042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lIns="91425" tIns="91425" rIns="91425" bIns="91425" anchor="ctr" anchorCtr="0"/>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4" name="Shape 3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12210607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lIns="91425" tIns="91425" rIns="91425" bIns="91425" anchor="ctr" anchorCtr="0">
            <a:noAutofit/>
          </a:bodyPr>
          <a:lstStyle/>
          <a:p>
            <a:endParaRPr/>
          </a:p>
        </p:txBody>
      </p:sp>
      <p:sp>
        <p:nvSpPr>
          <p:cNvPr id="37" name="Shape 37"/>
          <p:cNvSpPr txBox="1">
            <a:spLocks noGrp="1"/>
          </p:cNvSpPr>
          <p:nvPr>
            <p:ph type="title"/>
          </p:nvPr>
        </p:nvSpPr>
        <p:spPr>
          <a:xfrm>
            <a:off x="265500" y="1233175"/>
            <a:ext cx="4045200" cy="1482300"/>
          </a:xfrm>
          <a:prstGeom prst="rect">
            <a:avLst/>
          </a:prstGeom>
        </p:spPr>
        <p:txBody>
          <a:bodyPr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0" name="Shape 40"/>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12679079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lvl="0">
              <a:lnSpc>
                <a:spcPct val="100000"/>
              </a:lnSpc>
              <a:spcBef>
                <a:spcPts val="0"/>
              </a:spcBef>
              <a:spcAft>
                <a:spcPts val="0"/>
              </a:spcAft>
              <a:buNone/>
              <a:defRPr/>
            </a:lvl1pPr>
          </a:lstStyle>
          <a:p>
            <a:endParaRPr/>
          </a:p>
        </p:txBody>
      </p:sp>
      <p:sp>
        <p:nvSpPr>
          <p:cNvPr id="43" name="Shape 43"/>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6433320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lIns="91425" tIns="91425" rIns="91425" bIns="91425" anchor="b" anchorCtr="0"/>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47" name="Shape 4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0473161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267211946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50"/>
        <p:cNvGrpSpPr/>
        <p:nvPr/>
      </p:nvGrpSpPr>
      <p:grpSpPr>
        <a:xfrm>
          <a:off x="0" y="0"/>
          <a:ext cx="0" cy="0"/>
          <a:chOff x="0" y="0"/>
          <a:chExt cx="0" cy="0"/>
        </a:xfrm>
      </p:grpSpPr>
      <p:pic>
        <p:nvPicPr>
          <p:cNvPr id="51" name="Shape 51" descr="Celestia-R1---OverlayContentHD.png"/>
          <p:cNvPicPr preferRelativeResize="0"/>
          <p:nvPr/>
        </p:nvPicPr>
        <p:blipFill rotWithShape="1">
          <a:blip r:embed="rId2">
            <a:alphaModFix/>
          </a:blip>
          <a:srcRect/>
          <a:stretch/>
        </p:blipFill>
        <p:spPr>
          <a:xfrm>
            <a:off x="0" y="0"/>
            <a:ext cx="9141600" cy="5142300"/>
          </a:xfrm>
          <a:prstGeom prst="rect">
            <a:avLst/>
          </a:prstGeom>
          <a:noFill/>
          <a:ln>
            <a:noFill/>
          </a:ln>
        </p:spPr>
      </p:pic>
      <p:sp>
        <p:nvSpPr>
          <p:cNvPr id="52" name="Shape 52"/>
          <p:cNvSpPr txBox="1">
            <a:spLocks noGrp="1"/>
          </p:cNvSpPr>
          <p:nvPr>
            <p:ph type="title"/>
          </p:nvPr>
        </p:nvSpPr>
        <p:spPr>
          <a:xfrm>
            <a:off x="514350" y="457200"/>
            <a:ext cx="7598700" cy="1092300"/>
          </a:xfrm>
          <a:prstGeom prst="rect">
            <a:avLst/>
          </a:prstGeom>
          <a:noFill/>
          <a:ln>
            <a:noFill/>
          </a:ln>
        </p:spPr>
        <p:txBody>
          <a:bodyPr lIns="91425" tIns="91425" rIns="91425" bIns="91425" anchor="ctr" anchorCtr="0"/>
          <a:lstStyle>
            <a:lvl1pPr marL="0" marR="0" lvl="0" indent="0" algn="l" rtl="0">
              <a:spcBef>
                <a:spcPts val="0"/>
              </a:spcBef>
              <a:buClr>
                <a:schemeClr val="lt1"/>
              </a:buClr>
              <a:buFont typeface="Calibri"/>
              <a:buNone/>
              <a:defRPr sz="2700" b="0" i="0" u="none" strike="noStrike" cap="none">
                <a:solidFill>
                  <a:schemeClr val="lt1"/>
                </a:solidFill>
                <a:latin typeface="Calibri"/>
                <a:ea typeface="Calibri"/>
                <a:cs typeface="Calibri"/>
                <a:sym typeface="Calibri"/>
              </a:defRPr>
            </a:lvl1pPr>
            <a:lvl2pPr marL="0" marR="0" lvl="1" indent="0" algn="l" rtl="0">
              <a:spcBef>
                <a:spcPts val="0"/>
              </a:spcBef>
              <a:buNone/>
              <a:defRPr sz="1400" b="0" i="0" u="none" strike="noStrike" cap="none">
                <a:solidFill>
                  <a:schemeClr val="lt2"/>
                </a:solidFill>
              </a:defRPr>
            </a:lvl2pPr>
            <a:lvl3pPr marL="0" marR="0" lvl="2" indent="0" algn="l" rtl="0">
              <a:spcBef>
                <a:spcPts val="0"/>
              </a:spcBef>
              <a:buNone/>
              <a:defRPr sz="1400" b="0" i="0" u="none" strike="noStrike" cap="none">
                <a:solidFill>
                  <a:schemeClr val="lt2"/>
                </a:solidFill>
              </a:defRPr>
            </a:lvl3pPr>
            <a:lvl4pPr marL="0" marR="0" lvl="3" indent="0" algn="l" rtl="0">
              <a:spcBef>
                <a:spcPts val="0"/>
              </a:spcBef>
              <a:buNone/>
              <a:defRPr sz="1400" b="0" i="0" u="none" strike="noStrike" cap="none">
                <a:solidFill>
                  <a:schemeClr val="lt2"/>
                </a:solidFill>
              </a:defRPr>
            </a:lvl4pPr>
            <a:lvl5pPr marL="0" marR="0" lvl="4" indent="0" algn="l" rtl="0">
              <a:spcBef>
                <a:spcPts val="0"/>
              </a:spcBef>
              <a:buNone/>
              <a:defRPr sz="1400" b="0" i="0" u="none" strike="noStrike" cap="none">
                <a:solidFill>
                  <a:schemeClr val="lt2"/>
                </a:solidFill>
              </a:defRPr>
            </a:lvl5pPr>
            <a:lvl6pPr marL="0" marR="0" lvl="5" indent="0" algn="l" rtl="0">
              <a:spcBef>
                <a:spcPts val="0"/>
              </a:spcBef>
              <a:buNone/>
              <a:defRPr sz="1400" b="0" i="0" u="none" strike="noStrike" cap="none">
                <a:solidFill>
                  <a:schemeClr val="lt2"/>
                </a:solidFill>
              </a:defRPr>
            </a:lvl6pPr>
            <a:lvl7pPr marL="0" marR="0" lvl="6" indent="0" algn="l" rtl="0">
              <a:spcBef>
                <a:spcPts val="0"/>
              </a:spcBef>
              <a:buNone/>
              <a:defRPr sz="1400" b="0" i="0" u="none" strike="noStrike" cap="none">
                <a:solidFill>
                  <a:schemeClr val="lt2"/>
                </a:solidFill>
              </a:defRPr>
            </a:lvl7pPr>
            <a:lvl8pPr marL="0" marR="0" lvl="7" indent="0" algn="l" rtl="0">
              <a:spcBef>
                <a:spcPts val="0"/>
              </a:spcBef>
              <a:buNone/>
              <a:defRPr sz="1400" b="0" i="0" u="none" strike="noStrike" cap="none">
                <a:solidFill>
                  <a:schemeClr val="lt2"/>
                </a:solidFill>
              </a:defRPr>
            </a:lvl8pPr>
            <a:lvl9pPr marL="0" marR="0" lvl="8" indent="0" algn="l" rtl="0">
              <a:spcBef>
                <a:spcPts val="0"/>
              </a:spcBef>
              <a:buNone/>
              <a:defRPr sz="1400" b="0" i="0" u="none" strike="noStrike" cap="none">
                <a:solidFill>
                  <a:schemeClr val="lt2"/>
                </a:solidFill>
              </a:defRPr>
            </a:lvl9pPr>
          </a:lstStyle>
          <a:p>
            <a:endParaRPr/>
          </a:p>
        </p:txBody>
      </p:sp>
      <p:sp>
        <p:nvSpPr>
          <p:cNvPr id="53" name="Shape 53"/>
          <p:cNvSpPr txBox="1">
            <a:spLocks noGrp="1"/>
          </p:cNvSpPr>
          <p:nvPr>
            <p:ph type="body" idx="1"/>
          </p:nvPr>
        </p:nvSpPr>
        <p:spPr>
          <a:xfrm>
            <a:off x="514351" y="1606550"/>
            <a:ext cx="3746400" cy="2736900"/>
          </a:xfrm>
          <a:prstGeom prst="rect">
            <a:avLst/>
          </a:prstGeom>
          <a:noFill/>
          <a:ln>
            <a:noFill/>
          </a:ln>
        </p:spPr>
        <p:txBody>
          <a:bodyPr lIns="91425" tIns="91425" rIns="91425" bIns="91425" anchor="ctr" anchorCtr="0"/>
          <a:lstStyle>
            <a:lvl1pPr marL="215900" marR="0" lvl="0" indent="-127000" algn="l" rtl="0">
              <a:spcBef>
                <a:spcPts val="0"/>
              </a:spcBef>
              <a:spcAft>
                <a:spcPts val="800"/>
              </a:spcAft>
              <a:buClr>
                <a:schemeClr val="lt1"/>
              </a:buClr>
              <a:buSzPct val="100000"/>
              <a:buFont typeface="Arial"/>
              <a:buChar char="•"/>
              <a:defRPr sz="1400" b="0" i="0" u="none" strike="noStrike" cap="none">
                <a:solidFill>
                  <a:schemeClr val="lt1"/>
                </a:solidFill>
                <a:latin typeface="Calibri"/>
                <a:ea typeface="Calibri"/>
                <a:cs typeface="Calibri"/>
                <a:sym typeface="Calibri"/>
              </a:defRPr>
            </a:lvl1pPr>
            <a:lvl2pPr marL="558800" marR="0" lvl="1" indent="-139700" algn="l" rtl="0">
              <a:spcBef>
                <a:spcPts val="0"/>
              </a:spcBef>
              <a:spcAft>
                <a:spcPts val="800"/>
              </a:spcAft>
              <a:buClr>
                <a:schemeClr val="lt1"/>
              </a:buClr>
              <a:buSzPct val="100000"/>
              <a:buFont typeface="Arial"/>
              <a:buChar char="•"/>
              <a:defRPr sz="1200" b="0" i="0" u="none" strike="noStrike" cap="none">
                <a:solidFill>
                  <a:schemeClr val="lt1"/>
                </a:solidFill>
                <a:latin typeface="Calibri"/>
                <a:ea typeface="Calibri"/>
                <a:cs typeface="Calibri"/>
                <a:sym typeface="Calibri"/>
              </a:defRPr>
            </a:lvl2pPr>
            <a:lvl3pPr marL="901700" marR="0" lvl="2" indent="-152400" algn="l" rtl="0">
              <a:spcBef>
                <a:spcPts val="0"/>
              </a:spcBef>
              <a:spcAft>
                <a:spcPts val="800"/>
              </a:spcAft>
              <a:buClr>
                <a:schemeClr val="lt1"/>
              </a:buClr>
              <a:buSzPct val="100000"/>
              <a:buFont typeface="Arial"/>
              <a:buChar char="•"/>
              <a:defRPr sz="1100" b="0" i="0" u="none" strike="noStrike" cap="none">
                <a:solidFill>
                  <a:schemeClr val="lt1"/>
                </a:solidFill>
                <a:latin typeface="Calibri"/>
                <a:ea typeface="Calibri"/>
                <a:cs typeface="Calibri"/>
                <a:sym typeface="Calibri"/>
              </a:defRPr>
            </a:lvl3pPr>
            <a:lvl4pPr marL="1155700" marR="0" lvl="3" indent="-635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4pPr>
            <a:lvl5pPr marL="1498600" marR="0" lvl="4" indent="-635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5pPr>
            <a:lvl6pPr marL="1892300" marR="0" lvl="5"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6pPr>
            <a:lvl7pPr marL="2235200" marR="0" lvl="6"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7pPr>
            <a:lvl8pPr marL="2578100" marR="0" lvl="7"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8pPr>
            <a:lvl9pPr marL="2921000" marR="0" lvl="8"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9pPr>
          </a:lstStyle>
          <a:p>
            <a:endParaRPr/>
          </a:p>
        </p:txBody>
      </p:sp>
      <p:sp>
        <p:nvSpPr>
          <p:cNvPr id="54" name="Shape 54"/>
          <p:cNvSpPr txBox="1">
            <a:spLocks noGrp="1"/>
          </p:cNvSpPr>
          <p:nvPr>
            <p:ph type="body" idx="2"/>
          </p:nvPr>
        </p:nvSpPr>
        <p:spPr>
          <a:xfrm>
            <a:off x="4366421" y="1606550"/>
            <a:ext cx="3746400" cy="2736900"/>
          </a:xfrm>
          <a:prstGeom prst="rect">
            <a:avLst/>
          </a:prstGeom>
          <a:noFill/>
          <a:ln>
            <a:noFill/>
          </a:ln>
        </p:spPr>
        <p:txBody>
          <a:bodyPr lIns="91425" tIns="91425" rIns="91425" bIns="91425" anchor="ctr" anchorCtr="0"/>
          <a:lstStyle>
            <a:lvl1pPr marL="215900" marR="0" lvl="0" indent="-127000" algn="l" rtl="0">
              <a:spcBef>
                <a:spcPts val="0"/>
              </a:spcBef>
              <a:spcAft>
                <a:spcPts val="800"/>
              </a:spcAft>
              <a:buClr>
                <a:schemeClr val="lt1"/>
              </a:buClr>
              <a:buSzPct val="100000"/>
              <a:buFont typeface="Arial"/>
              <a:buChar char="•"/>
              <a:defRPr sz="1400" b="0" i="0" u="none" strike="noStrike" cap="none">
                <a:solidFill>
                  <a:schemeClr val="lt1"/>
                </a:solidFill>
                <a:latin typeface="Calibri"/>
                <a:ea typeface="Calibri"/>
                <a:cs typeface="Calibri"/>
                <a:sym typeface="Calibri"/>
              </a:defRPr>
            </a:lvl1pPr>
            <a:lvl2pPr marL="558800" marR="0" lvl="1" indent="-139700" algn="l" rtl="0">
              <a:spcBef>
                <a:spcPts val="0"/>
              </a:spcBef>
              <a:spcAft>
                <a:spcPts val="800"/>
              </a:spcAft>
              <a:buClr>
                <a:schemeClr val="lt1"/>
              </a:buClr>
              <a:buSzPct val="100000"/>
              <a:buFont typeface="Arial"/>
              <a:buChar char="•"/>
              <a:defRPr sz="1200" b="0" i="0" u="none" strike="noStrike" cap="none">
                <a:solidFill>
                  <a:schemeClr val="lt1"/>
                </a:solidFill>
                <a:latin typeface="Calibri"/>
                <a:ea typeface="Calibri"/>
                <a:cs typeface="Calibri"/>
                <a:sym typeface="Calibri"/>
              </a:defRPr>
            </a:lvl2pPr>
            <a:lvl3pPr marL="901700" marR="0" lvl="2" indent="-152400" algn="l" rtl="0">
              <a:spcBef>
                <a:spcPts val="0"/>
              </a:spcBef>
              <a:spcAft>
                <a:spcPts val="800"/>
              </a:spcAft>
              <a:buClr>
                <a:schemeClr val="lt1"/>
              </a:buClr>
              <a:buSzPct val="100000"/>
              <a:buFont typeface="Arial"/>
              <a:buChar char="•"/>
              <a:defRPr sz="1100" b="0" i="0" u="none" strike="noStrike" cap="none">
                <a:solidFill>
                  <a:schemeClr val="lt1"/>
                </a:solidFill>
                <a:latin typeface="Calibri"/>
                <a:ea typeface="Calibri"/>
                <a:cs typeface="Calibri"/>
                <a:sym typeface="Calibri"/>
              </a:defRPr>
            </a:lvl3pPr>
            <a:lvl4pPr marL="1155700" marR="0" lvl="3" indent="-635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4pPr>
            <a:lvl5pPr marL="1498600" marR="0" lvl="4" indent="-635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5pPr>
            <a:lvl6pPr marL="1892300" marR="0" lvl="5"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6pPr>
            <a:lvl7pPr marL="2235200" marR="0" lvl="6"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7pPr>
            <a:lvl8pPr marL="2578100" marR="0" lvl="7"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8pPr>
            <a:lvl9pPr marL="2921000" marR="0" lvl="8"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9pPr>
          </a:lstStyle>
          <a:p>
            <a:endParaRPr/>
          </a:p>
        </p:txBody>
      </p:sp>
      <p:sp>
        <p:nvSpPr>
          <p:cNvPr id="55" name="Shape 55"/>
          <p:cNvSpPr txBox="1">
            <a:spLocks noGrp="1"/>
          </p:cNvSpPr>
          <p:nvPr>
            <p:ph type="dt" idx="10"/>
          </p:nvPr>
        </p:nvSpPr>
        <p:spPr>
          <a:xfrm>
            <a:off x="6442245" y="4402931"/>
            <a:ext cx="1199999" cy="283500"/>
          </a:xfrm>
          <a:prstGeom prst="rect">
            <a:avLst/>
          </a:prstGeom>
          <a:noFill/>
          <a:ln>
            <a:noFill/>
          </a:ln>
        </p:spPr>
        <p:txBody>
          <a:bodyPr lIns="91425" tIns="91425" rIns="91425" bIns="91425" anchor="ctr" anchorCtr="0"/>
          <a:lstStyle>
            <a:lvl1pPr marL="0" marR="0" lvl="0" indent="0" algn="r" rtl="0">
              <a:spcBef>
                <a:spcPts val="0"/>
              </a:spcBef>
              <a:buNone/>
              <a:defRPr sz="800" b="0" i="0">
                <a:solidFill>
                  <a:schemeClr val="lt1"/>
                </a:solidFill>
                <a:latin typeface="Calibri"/>
                <a:ea typeface="Calibri"/>
                <a:cs typeface="Calibri"/>
                <a:sym typeface="Calibri"/>
              </a:defRPr>
            </a:lvl1pPr>
            <a:lvl2pPr marL="342900" marR="0" lvl="1" indent="0" algn="l" rtl="0">
              <a:spcBef>
                <a:spcPts val="0"/>
              </a:spcBef>
              <a:buNone/>
              <a:defRPr sz="1400" b="0" i="0" u="none" strike="noStrike" cap="none">
                <a:solidFill>
                  <a:schemeClr val="lt1"/>
                </a:solidFill>
                <a:latin typeface="Calibri"/>
                <a:ea typeface="Calibri"/>
                <a:cs typeface="Calibri"/>
                <a:sym typeface="Calibri"/>
              </a:defRPr>
            </a:lvl2pPr>
            <a:lvl3pPr marL="685800" marR="0" lvl="2" indent="0" algn="l" rtl="0">
              <a:spcBef>
                <a:spcPts val="0"/>
              </a:spcBef>
              <a:buNone/>
              <a:defRPr sz="1400" b="0" i="0" u="none" strike="noStrike" cap="none">
                <a:solidFill>
                  <a:schemeClr val="lt1"/>
                </a:solidFill>
                <a:latin typeface="Calibri"/>
                <a:ea typeface="Calibri"/>
                <a:cs typeface="Calibri"/>
                <a:sym typeface="Calibri"/>
              </a:defRPr>
            </a:lvl3pPr>
            <a:lvl4pPr marL="1028700" marR="0" lvl="3" indent="0" algn="l" rtl="0">
              <a:spcBef>
                <a:spcPts val="0"/>
              </a:spcBef>
              <a:buNone/>
              <a:defRPr sz="1400" b="0" i="0" u="none" strike="noStrike" cap="none">
                <a:solidFill>
                  <a:schemeClr val="lt1"/>
                </a:solidFill>
                <a:latin typeface="Calibri"/>
                <a:ea typeface="Calibri"/>
                <a:cs typeface="Calibri"/>
                <a:sym typeface="Calibri"/>
              </a:defRPr>
            </a:lvl4pPr>
            <a:lvl5pPr marL="1371600" marR="0" lvl="4" indent="0" algn="l" rtl="0">
              <a:spcBef>
                <a:spcPts val="0"/>
              </a:spcBef>
              <a:buNone/>
              <a:defRPr sz="1400" b="0" i="0" u="none" strike="noStrike" cap="none">
                <a:solidFill>
                  <a:schemeClr val="lt1"/>
                </a:solidFill>
                <a:latin typeface="Calibri"/>
                <a:ea typeface="Calibri"/>
                <a:cs typeface="Calibri"/>
                <a:sym typeface="Calibri"/>
              </a:defRPr>
            </a:lvl5pPr>
            <a:lvl6pPr marL="1714500" marR="0" lvl="5" indent="0" algn="l" rtl="0">
              <a:spcBef>
                <a:spcPts val="0"/>
              </a:spcBef>
              <a:buNone/>
              <a:defRPr sz="1400" b="0" i="0" u="none" strike="noStrike" cap="none">
                <a:solidFill>
                  <a:schemeClr val="lt1"/>
                </a:solidFill>
                <a:latin typeface="Calibri"/>
                <a:ea typeface="Calibri"/>
                <a:cs typeface="Calibri"/>
                <a:sym typeface="Calibri"/>
              </a:defRPr>
            </a:lvl6pPr>
            <a:lvl7pPr marL="2057400" marR="0" lvl="6" indent="0" algn="l" rtl="0">
              <a:spcBef>
                <a:spcPts val="0"/>
              </a:spcBef>
              <a:buNone/>
              <a:defRPr sz="1400" b="0" i="0" u="none" strike="noStrike" cap="none">
                <a:solidFill>
                  <a:schemeClr val="lt1"/>
                </a:solidFill>
                <a:latin typeface="Calibri"/>
                <a:ea typeface="Calibri"/>
                <a:cs typeface="Calibri"/>
                <a:sym typeface="Calibri"/>
              </a:defRPr>
            </a:lvl7pPr>
            <a:lvl8pPr marL="2400300" marR="0" lvl="7" indent="0" algn="l" rtl="0">
              <a:spcBef>
                <a:spcPts val="0"/>
              </a:spcBef>
              <a:buNone/>
              <a:defRPr sz="1400" b="0" i="0" u="none" strike="noStrike" cap="none">
                <a:solidFill>
                  <a:schemeClr val="lt1"/>
                </a:solidFill>
                <a:latin typeface="Calibri"/>
                <a:ea typeface="Calibri"/>
                <a:cs typeface="Calibri"/>
                <a:sym typeface="Calibri"/>
              </a:defRPr>
            </a:lvl8pPr>
            <a:lvl9pPr marL="2743200" marR="0" lvl="8" indent="0" algn="l" rtl="0">
              <a:spcBef>
                <a:spcPts val="0"/>
              </a:spcBef>
              <a:buNone/>
              <a:defRPr sz="1400" b="0" i="0" u="none" strike="noStrike" cap="none">
                <a:solidFill>
                  <a:schemeClr val="lt1"/>
                </a:solidFill>
                <a:latin typeface="Calibri"/>
                <a:ea typeface="Calibri"/>
                <a:cs typeface="Calibri"/>
                <a:sym typeface="Calibri"/>
              </a:defRPr>
            </a:lvl9pPr>
          </a:lstStyle>
          <a:p>
            <a:endParaRPr>
              <a:solidFill>
                <a:srgbClr val="FFFFFF"/>
              </a:solidFill>
            </a:endParaRPr>
          </a:p>
        </p:txBody>
      </p:sp>
      <p:sp>
        <p:nvSpPr>
          <p:cNvPr id="56" name="Shape 56"/>
          <p:cNvSpPr txBox="1">
            <a:spLocks noGrp="1"/>
          </p:cNvSpPr>
          <p:nvPr>
            <p:ph type="ftr" idx="11"/>
          </p:nvPr>
        </p:nvSpPr>
        <p:spPr>
          <a:xfrm>
            <a:off x="514350" y="4402931"/>
            <a:ext cx="5870700" cy="283500"/>
          </a:xfrm>
          <a:prstGeom prst="rect">
            <a:avLst/>
          </a:prstGeom>
          <a:noFill/>
          <a:ln>
            <a:noFill/>
          </a:ln>
        </p:spPr>
        <p:txBody>
          <a:bodyPr lIns="91425" tIns="91425" rIns="91425" bIns="91425" anchor="ctr" anchorCtr="0"/>
          <a:lstStyle>
            <a:lvl1pPr marL="0" marR="0" lvl="0" indent="0" algn="l" rtl="0">
              <a:spcBef>
                <a:spcPts val="0"/>
              </a:spcBef>
              <a:buNone/>
              <a:defRPr sz="800" b="0" i="0">
                <a:solidFill>
                  <a:schemeClr val="lt1"/>
                </a:solidFill>
                <a:latin typeface="Calibri"/>
                <a:ea typeface="Calibri"/>
                <a:cs typeface="Calibri"/>
                <a:sym typeface="Calibri"/>
              </a:defRPr>
            </a:lvl1pPr>
            <a:lvl2pPr marL="342900" marR="0" lvl="1" indent="0" algn="l" rtl="0">
              <a:spcBef>
                <a:spcPts val="0"/>
              </a:spcBef>
              <a:buNone/>
              <a:defRPr sz="1400" b="0" i="0" u="none" strike="noStrike" cap="none">
                <a:solidFill>
                  <a:schemeClr val="lt1"/>
                </a:solidFill>
                <a:latin typeface="Calibri"/>
                <a:ea typeface="Calibri"/>
                <a:cs typeface="Calibri"/>
                <a:sym typeface="Calibri"/>
              </a:defRPr>
            </a:lvl2pPr>
            <a:lvl3pPr marL="685800" marR="0" lvl="2" indent="0" algn="l" rtl="0">
              <a:spcBef>
                <a:spcPts val="0"/>
              </a:spcBef>
              <a:buNone/>
              <a:defRPr sz="1400" b="0" i="0" u="none" strike="noStrike" cap="none">
                <a:solidFill>
                  <a:schemeClr val="lt1"/>
                </a:solidFill>
                <a:latin typeface="Calibri"/>
                <a:ea typeface="Calibri"/>
                <a:cs typeface="Calibri"/>
                <a:sym typeface="Calibri"/>
              </a:defRPr>
            </a:lvl3pPr>
            <a:lvl4pPr marL="1028700" marR="0" lvl="3" indent="0" algn="l" rtl="0">
              <a:spcBef>
                <a:spcPts val="0"/>
              </a:spcBef>
              <a:buNone/>
              <a:defRPr sz="1400" b="0" i="0" u="none" strike="noStrike" cap="none">
                <a:solidFill>
                  <a:schemeClr val="lt1"/>
                </a:solidFill>
                <a:latin typeface="Calibri"/>
                <a:ea typeface="Calibri"/>
                <a:cs typeface="Calibri"/>
                <a:sym typeface="Calibri"/>
              </a:defRPr>
            </a:lvl4pPr>
            <a:lvl5pPr marL="1371600" marR="0" lvl="4" indent="0" algn="l" rtl="0">
              <a:spcBef>
                <a:spcPts val="0"/>
              </a:spcBef>
              <a:buNone/>
              <a:defRPr sz="1400" b="0" i="0" u="none" strike="noStrike" cap="none">
                <a:solidFill>
                  <a:schemeClr val="lt1"/>
                </a:solidFill>
                <a:latin typeface="Calibri"/>
                <a:ea typeface="Calibri"/>
                <a:cs typeface="Calibri"/>
                <a:sym typeface="Calibri"/>
              </a:defRPr>
            </a:lvl5pPr>
            <a:lvl6pPr marL="1714500" marR="0" lvl="5" indent="0" algn="l" rtl="0">
              <a:spcBef>
                <a:spcPts val="0"/>
              </a:spcBef>
              <a:buNone/>
              <a:defRPr sz="1400" b="0" i="0" u="none" strike="noStrike" cap="none">
                <a:solidFill>
                  <a:schemeClr val="lt1"/>
                </a:solidFill>
                <a:latin typeface="Calibri"/>
                <a:ea typeface="Calibri"/>
                <a:cs typeface="Calibri"/>
                <a:sym typeface="Calibri"/>
              </a:defRPr>
            </a:lvl6pPr>
            <a:lvl7pPr marL="2057400" marR="0" lvl="6" indent="0" algn="l" rtl="0">
              <a:spcBef>
                <a:spcPts val="0"/>
              </a:spcBef>
              <a:buNone/>
              <a:defRPr sz="1400" b="0" i="0" u="none" strike="noStrike" cap="none">
                <a:solidFill>
                  <a:schemeClr val="lt1"/>
                </a:solidFill>
                <a:latin typeface="Calibri"/>
                <a:ea typeface="Calibri"/>
                <a:cs typeface="Calibri"/>
                <a:sym typeface="Calibri"/>
              </a:defRPr>
            </a:lvl7pPr>
            <a:lvl8pPr marL="2400300" marR="0" lvl="7" indent="0" algn="l" rtl="0">
              <a:spcBef>
                <a:spcPts val="0"/>
              </a:spcBef>
              <a:buNone/>
              <a:defRPr sz="1400" b="0" i="0" u="none" strike="noStrike" cap="none">
                <a:solidFill>
                  <a:schemeClr val="lt1"/>
                </a:solidFill>
                <a:latin typeface="Calibri"/>
                <a:ea typeface="Calibri"/>
                <a:cs typeface="Calibri"/>
                <a:sym typeface="Calibri"/>
              </a:defRPr>
            </a:lvl8pPr>
            <a:lvl9pPr marL="2743200" marR="0" lvl="8" indent="0" algn="l" rtl="0">
              <a:spcBef>
                <a:spcPts val="0"/>
              </a:spcBef>
              <a:buNone/>
              <a:defRPr sz="1400" b="0" i="0" u="none" strike="noStrike" cap="none">
                <a:solidFill>
                  <a:schemeClr val="lt1"/>
                </a:solidFill>
                <a:latin typeface="Calibri"/>
                <a:ea typeface="Calibri"/>
                <a:cs typeface="Calibri"/>
                <a:sym typeface="Calibri"/>
              </a:defRPr>
            </a:lvl9pPr>
          </a:lstStyle>
          <a:p>
            <a:endParaRPr>
              <a:solidFill>
                <a:srgbClr val="FFFFFF"/>
              </a:solidFill>
            </a:endParaRPr>
          </a:p>
        </p:txBody>
      </p:sp>
      <p:sp>
        <p:nvSpPr>
          <p:cNvPr id="57" name="Shape 57"/>
          <p:cNvSpPr txBox="1">
            <a:spLocks noGrp="1"/>
          </p:cNvSpPr>
          <p:nvPr>
            <p:ph type="sldNum" idx="12"/>
          </p:nvPr>
        </p:nvSpPr>
        <p:spPr>
          <a:xfrm>
            <a:off x="7699545" y="4402931"/>
            <a:ext cx="413400" cy="283500"/>
          </a:xfrm>
          <a:prstGeom prst="rect">
            <a:avLst/>
          </a:prstGeom>
          <a:noFill/>
          <a:ln>
            <a:noFill/>
          </a:ln>
        </p:spPr>
        <p:txBody>
          <a:bodyPr lIns="68575" tIns="34275" rIns="68575" bIns="34275" anchor="ctr" anchorCtr="0">
            <a:noAutofit/>
          </a:bodyPr>
          <a:lstStyle/>
          <a:p>
            <a:pPr algn="r">
              <a:buSzPct val="25000"/>
            </a:pPr>
            <a:fld id="{00000000-1234-1234-1234-123412341234}" type="slidenum">
              <a:rPr lang="en" sz="800">
                <a:solidFill>
                  <a:srgbClr val="FFFFFF"/>
                </a:solidFill>
                <a:latin typeface="Calibri"/>
                <a:ea typeface="Calibri"/>
                <a:cs typeface="Calibri"/>
                <a:sym typeface="Calibri"/>
              </a:rPr>
              <a:pPr algn="r">
                <a:buSzPct val="25000"/>
              </a:pPr>
              <a:t>‹#›</a:t>
            </a:fld>
            <a:endParaRPr lang="en" sz="800">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2017113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lIns="91425" tIns="91425" rIns="91425" bIns="91425" anchor="ctr" anchorCtr="0"/>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15" name="Shape 15"/>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74414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1" name="Shape 31"/>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198495079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body" idx="1"/>
          </p:nvPr>
        </p:nvSpPr>
        <p:spPr>
          <a:xfrm>
            <a:off x="311700" y="1152475"/>
            <a:ext cx="3999900" cy="34164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3" name="Shape 23"/>
          <p:cNvSpPr txBox="1">
            <a:spLocks noGrp="1"/>
          </p:cNvSpPr>
          <p:nvPr>
            <p:ph type="body" idx="2"/>
          </p:nvPr>
        </p:nvSpPr>
        <p:spPr>
          <a:xfrm>
            <a:off x="4832400" y="1152475"/>
            <a:ext cx="3999900" cy="34164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4" name="Shape 2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40319017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155010256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1" name="Shape 31"/>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80138507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lIns="91425" tIns="91425" rIns="91425" bIns="91425" anchor="ctr" anchorCtr="0"/>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4" name="Shape 3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147990148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lIns="91425" tIns="91425" rIns="91425" bIns="91425" anchor="ctr" anchorCtr="0">
            <a:noAutofit/>
          </a:bodyPr>
          <a:lstStyle/>
          <a:p>
            <a:endParaRPr/>
          </a:p>
        </p:txBody>
      </p:sp>
      <p:sp>
        <p:nvSpPr>
          <p:cNvPr id="37" name="Shape 37"/>
          <p:cNvSpPr txBox="1">
            <a:spLocks noGrp="1"/>
          </p:cNvSpPr>
          <p:nvPr>
            <p:ph type="title"/>
          </p:nvPr>
        </p:nvSpPr>
        <p:spPr>
          <a:xfrm>
            <a:off x="265500" y="1233175"/>
            <a:ext cx="4045200" cy="1482300"/>
          </a:xfrm>
          <a:prstGeom prst="rect">
            <a:avLst/>
          </a:prstGeom>
        </p:spPr>
        <p:txBody>
          <a:bodyPr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0" name="Shape 40"/>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18339346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lvl="0">
              <a:lnSpc>
                <a:spcPct val="100000"/>
              </a:lnSpc>
              <a:spcBef>
                <a:spcPts val="0"/>
              </a:spcBef>
              <a:spcAft>
                <a:spcPts val="0"/>
              </a:spcAft>
              <a:buNone/>
              <a:defRPr/>
            </a:lvl1pPr>
          </a:lstStyle>
          <a:p>
            <a:endParaRPr/>
          </a:p>
        </p:txBody>
      </p:sp>
      <p:sp>
        <p:nvSpPr>
          <p:cNvPr id="43" name="Shape 43"/>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51467940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lIns="91425" tIns="91425" rIns="91425" bIns="91425" anchor="b" anchorCtr="0"/>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47" name="Shape 4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39317512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252238931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50"/>
        <p:cNvGrpSpPr/>
        <p:nvPr/>
      </p:nvGrpSpPr>
      <p:grpSpPr>
        <a:xfrm>
          <a:off x="0" y="0"/>
          <a:ext cx="0" cy="0"/>
          <a:chOff x="0" y="0"/>
          <a:chExt cx="0" cy="0"/>
        </a:xfrm>
      </p:grpSpPr>
      <p:pic>
        <p:nvPicPr>
          <p:cNvPr id="51" name="Shape 51" descr="Celestia-R1---OverlayContentHD.png"/>
          <p:cNvPicPr preferRelativeResize="0"/>
          <p:nvPr/>
        </p:nvPicPr>
        <p:blipFill rotWithShape="1">
          <a:blip r:embed="rId2">
            <a:alphaModFix/>
          </a:blip>
          <a:srcRect/>
          <a:stretch/>
        </p:blipFill>
        <p:spPr>
          <a:xfrm>
            <a:off x="0" y="0"/>
            <a:ext cx="9141600" cy="5142300"/>
          </a:xfrm>
          <a:prstGeom prst="rect">
            <a:avLst/>
          </a:prstGeom>
          <a:noFill/>
          <a:ln>
            <a:noFill/>
          </a:ln>
        </p:spPr>
      </p:pic>
      <p:sp>
        <p:nvSpPr>
          <p:cNvPr id="52" name="Shape 52"/>
          <p:cNvSpPr txBox="1">
            <a:spLocks noGrp="1"/>
          </p:cNvSpPr>
          <p:nvPr>
            <p:ph type="title"/>
          </p:nvPr>
        </p:nvSpPr>
        <p:spPr>
          <a:xfrm>
            <a:off x="514350" y="457200"/>
            <a:ext cx="7598700" cy="1092300"/>
          </a:xfrm>
          <a:prstGeom prst="rect">
            <a:avLst/>
          </a:prstGeom>
          <a:noFill/>
          <a:ln>
            <a:noFill/>
          </a:ln>
        </p:spPr>
        <p:txBody>
          <a:bodyPr lIns="91425" tIns="91425" rIns="91425" bIns="91425" anchor="ctr" anchorCtr="0"/>
          <a:lstStyle>
            <a:lvl1pPr marL="0" marR="0" lvl="0" indent="0" algn="l" rtl="0">
              <a:spcBef>
                <a:spcPts val="0"/>
              </a:spcBef>
              <a:buClr>
                <a:schemeClr val="lt1"/>
              </a:buClr>
              <a:buFont typeface="Calibri"/>
              <a:buNone/>
              <a:defRPr sz="2700" b="0" i="0" u="none" strike="noStrike" cap="none">
                <a:solidFill>
                  <a:schemeClr val="lt1"/>
                </a:solidFill>
                <a:latin typeface="Calibri"/>
                <a:ea typeface="Calibri"/>
                <a:cs typeface="Calibri"/>
                <a:sym typeface="Calibri"/>
              </a:defRPr>
            </a:lvl1pPr>
            <a:lvl2pPr marL="0" marR="0" lvl="1" indent="0" algn="l" rtl="0">
              <a:spcBef>
                <a:spcPts val="0"/>
              </a:spcBef>
              <a:buNone/>
              <a:defRPr sz="1400" b="0" i="0" u="none" strike="noStrike" cap="none">
                <a:solidFill>
                  <a:schemeClr val="lt2"/>
                </a:solidFill>
              </a:defRPr>
            </a:lvl2pPr>
            <a:lvl3pPr marL="0" marR="0" lvl="2" indent="0" algn="l" rtl="0">
              <a:spcBef>
                <a:spcPts val="0"/>
              </a:spcBef>
              <a:buNone/>
              <a:defRPr sz="1400" b="0" i="0" u="none" strike="noStrike" cap="none">
                <a:solidFill>
                  <a:schemeClr val="lt2"/>
                </a:solidFill>
              </a:defRPr>
            </a:lvl3pPr>
            <a:lvl4pPr marL="0" marR="0" lvl="3" indent="0" algn="l" rtl="0">
              <a:spcBef>
                <a:spcPts val="0"/>
              </a:spcBef>
              <a:buNone/>
              <a:defRPr sz="1400" b="0" i="0" u="none" strike="noStrike" cap="none">
                <a:solidFill>
                  <a:schemeClr val="lt2"/>
                </a:solidFill>
              </a:defRPr>
            </a:lvl4pPr>
            <a:lvl5pPr marL="0" marR="0" lvl="4" indent="0" algn="l" rtl="0">
              <a:spcBef>
                <a:spcPts val="0"/>
              </a:spcBef>
              <a:buNone/>
              <a:defRPr sz="1400" b="0" i="0" u="none" strike="noStrike" cap="none">
                <a:solidFill>
                  <a:schemeClr val="lt2"/>
                </a:solidFill>
              </a:defRPr>
            </a:lvl5pPr>
            <a:lvl6pPr marL="0" marR="0" lvl="5" indent="0" algn="l" rtl="0">
              <a:spcBef>
                <a:spcPts val="0"/>
              </a:spcBef>
              <a:buNone/>
              <a:defRPr sz="1400" b="0" i="0" u="none" strike="noStrike" cap="none">
                <a:solidFill>
                  <a:schemeClr val="lt2"/>
                </a:solidFill>
              </a:defRPr>
            </a:lvl6pPr>
            <a:lvl7pPr marL="0" marR="0" lvl="6" indent="0" algn="l" rtl="0">
              <a:spcBef>
                <a:spcPts val="0"/>
              </a:spcBef>
              <a:buNone/>
              <a:defRPr sz="1400" b="0" i="0" u="none" strike="noStrike" cap="none">
                <a:solidFill>
                  <a:schemeClr val="lt2"/>
                </a:solidFill>
              </a:defRPr>
            </a:lvl7pPr>
            <a:lvl8pPr marL="0" marR="0" lvl="7" indent="0" algn="l" rtl="0">
              <a:spcBef>
                <a:spcPts val="0"/>
              </a:spcBef>
              <a:buNone/>
              <a:defRPr sz="1400" b="0" i="0" u="none" strike="noStrike" cap="none">
                <a:solidFill>
                  <a:schemeClr val="lt2"/>
                </a:solidFill>
              </a:defRPr>
            </a:lvl8pPr>
            <a:lvl9pPr marL="0" marR="0" lvl="8" indent="0" algn="l" rtl="0">
              <a:spcBef>
                <a:spcPts val="0"/>
              </a:spcBef>
              <a:buNone/>
              <a:defRPr sz="1400" b="0" i="0" u="none" strike="noStrike" cap="none">
                <a:solidFill>
                  <a:schemeClr val="lt2"/>
                </a:solidFill>
              </a:defRPr>
            </a:lvl9pPr>
          </a:lstStyle>
          <a:p>
            <a:endParaRPr/>
          </a:p>
        </p:txBody>
      </p:sp>
      <p:sp>
        <p:nvSpPr>
          <p:cNvPr id="53" name="Shape 53"/>
          <p:cNvSpPr txBox="1">
            <a:spLocks noGrp="1"/>
          </p:cNvSpPr>
          <p:nvPr>
            <p:ph type="body" idx="1"/>
          </p:nvPr>
        </p:nvSpPr>
        <p:spPr>
          <a:xfrm>
            <a:off x="514351" y="1606550"/>
            <a:ext cx="3746400" cy="2736900"/>
          </a:xfrm>
          <a:prstGeom prst="rect">
            <a:avLst/>
          </a:prstGeom>
          <a:noFill/>
          <a:ln>
            <a:noFill/>
          </a:ln>
        </p:spPr>
        <p:txBody>
          <a:bodyPr lIns="91425" tIns="91425" rIns="91425" bIns="91425" anchor="ctr" anchorCtr="0"/>
          <a:lstStyle>
            <a:lvl1pPr marL="215900" marR="0" lvl="0" indent="-127000" algn="l" rtl="0">
              <a:spcBef>
                <a:spcPts val="0"/>
              </a:spcBef>
              <a:spcAft>
                <a:spcPts val="800"/>
              </a:spcAft>
              <a:buClr>
                <a:schemeClr val="lt1"/>
              </a:buClr>
              <a:buSzPct val="100000"/>
              <a:buFont typeface="Arial"/>
              <a:buChar char="•"/>
              <a:defRPr sz="1400" b="0" i="0" u="none" strike="noStrike" cap="none">
                <a:solidFill>
                  <a:schemeClr val="lt1"/>
                </a:solidFill>
                <a:latin typeface="Calibri"/>
                <a:ea typeface="Calibri"/>
                <a:cs typeface="Calibri"/>
                <a:sym typeface="Calibri"/>
              </a:defRPr>
            </a:lvl1pPr>
            <a:lvl2pPr marL="558800" marR="0" lvl="1" indent="-139700" algn="l" rtl="0">
              <a:spcBef>
                <a:spcPts val="0"/>
              </a:spcBef>
              <a:spcAft>
                <a:spcPts val="800"/>
              </a:spcAft>
              <a:buClr>
                <a:schemeClr val="lt1"/>
              </a:buClr>
              <a:buSzPct val="100000"/>
              <a:buFont typeface="Arial"/>
              <a:buChar char="•"/>
              <a:defRPr sz="1200" b="0" i="0" u="none" strike="noStrike" cap="none">
                <a:solidFill>
                  <a:schemeClr val="lt1"/>
                </a:solidFill>
                <a:latin typeface="Calibri"/>
                <a:ea typeface="Calibri"/>
                <a:cs typeface="Calibri"/>
                <a:sym typeface="Calibri"/>
              </a:defRPr>
            </a:lvl2pPr>
            <a:lvl3pPr marL="901700" marR="0" lvl="2" indent="-152400" algn="l" rtl="0">
              <a:spcBef>
                <a:spcPts val="0"/>
              </a:spcBef>
              <a:spcAft>
                <a:spcPts val="800"/>
              </a:spcAft>
              <a:buClr>
                <a:schemeClr val="lt1"/>
              </a:buClr>
              <a:buSzPct val="100000"/>
              <a:buFont typeface="Arial"/>
              <a:buChar char="•"/>
              <a:defRPr sz="1100" b="0" i="0" u="none" strike="noStrike" cap="none">
                <a:solidFill>
                  <a:schemeClr val="lt1"/>
                </a:solidFill>
                <a:latin typeface="Calibri"/>
                <a:ea typeface="Calibri"/>
                <a:cs typeface="Calibri"/>
                <a:sym typeface="Calibri"/>
              </a:defRPr>
            </a:lvl3pPr>
            <a:lvl4pPr marL="1155700" marR="0" lvl="3" indent="-635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4pPr>
            <a:lvl5pPr marL="1498600" marR="0" lvl="4" indent="-635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5pPr>
            <a:lvl6pPr marL="1892300" marR="0" lvl="5"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6pPr>
            <a:lvl7pPr marL="2235200" marR="0" lvl="6"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7pPr>
            <a:lvl8pPr marL="2578100" marR="0" lvl="7"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8pPr>
            <a:lvl9pPr marL="2921000" marR="0" lvl="8"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9pPr>
          </a:lstStyle>
          <a:p>
            <a:endParaRPr/>
          </a:p>
        </p:txBody>
      </p:sp>
      <p:sp>
        <p:nvSpPr>
          <p:cNvPr id="54" name="Shape 54"/>
          <p:cNvSpPr txBox="1">
            <a:spLocks noGrp="1"/>
          </p:cNvSpPr>
          <p:nvPr>
            <p:ph type="body" idx="2"/>
          </p:nvPr>
        </p:nvSpPr>
        <p:spPr>
          <a:xfrm>
            <a:off x="4366421" y="1606550"/>
            <a:ext cx="3746400" cy="2736900"/>
          </a:xfrm>
          <a:prstGeom prst="rect">
            <a:avLst/>
          </a:prstGeom>
          <a:noFill/>
          <a:ln>
            <a:noFill/>
          </a:ln>
        </p:spPr>
        <p:txBody>
          <a:bodyPr lIns="91425" tIns="91425" rIns="91425" bIns="91425" anchor="ctr" anchorCtr="0"/>
          <a:lstStyle>
            <a:lvl1pPr marL="215900" marR="0" lvl="0" indent="-127000" algn="l" rtl="0">
              <a:spcBef>
                <a:spcPts val="0"/>
              </a:spcBef>
              <a:spcAft>
                <a:spcPts val="800"/>
              </a:spcAft>
              <a:buClr>
                <a:schemeClr val="lt1"/>
              </a:buClr>
              <a:buSzPct val="100000"/>
              <a:buFont typeface="Arial"/>
              <a:buChar char="•"/>
              <a:defRPr sz="1400" b="0" i="0" u="none" strike="noStrike" cap="none">
                <a:solidFill>
                  <a:schemeClr val="lt1"/>
                </a:solidFill>
                <a:latin typeface="Calibri"/>
                <a:ea typeface="Calibri"/>
                <a:cs typeface="Calibri"/>
                <a:sym typeface="Calibri"/>
              </a:defRPr>
            </a:lvl1pPr>
            <a:lvl2pPr marL="558800" marR="0" lvl="1" indent="-139700" algn="l" rtl="0">
              <a:spcBef>
                <a:spcPts val="0"/>
              </a:spcBef>
              <a:spcAft>
                <a:spcPts val="800"/>
              </a:spcAft>
              <a:buClr>
                <a:schemeClr val="lt1"/>
              </a:buClr>
              <a:buSzPct val="100000"/>
              <a:buFont typeface="Arial"/>
              <a:buChar char="•"/>
              <a:defRPr sz="1200" b="0" i="0" u="none" strike="noStrike" cap="none">
                <a:solidFill>
                  <a:schemeClr val="lt1"/>
                </a:solidFill>
                <a:latin typeface="Calibri"/>
                <a:ea typeface="Calibri"/>
                <a:cs typeface="Calibri"/>
                <a:sym typeface="Calibri"/>
              </a:defRPr>
            </a:lvl2pPr>
            <a:lvl3pPr marL="901700" marR="0" lvl="2" indent="-152400" algn="l" rtl="0">
              <a:spcBef>
                <a:spcPts val="0"/>
              </a:spcBef>
              <a:spcAft>
                <a:spcPts val="800"/>
              </a:spcAft>
              <a:buClr>
                <a:schemeClr val="lt1"/>
              </a:buClr>
              <a:buSzPct val="100000"/>
              <a:buFont typeface="Arial"/>
              <a:buChar char="•"/>
              <a:defRPr sz="1100" b="0" i="0" u="none" strike="noStrike" cap="none">
                <a:solidFill>
                  <a:schemeClr val="lt1"/>
                </a:solidFill>
                <a:latin typeface="Calibri"/>
                <a:ea typeface="Calibri"/>
                <a:cs typeface="Calibri"/>
                <a:sym typeface="Calibri"/>
              </a:defRPr>
            </a:lvl3pPr>
            <a:lvl4pPr marL="1155700" marR="0" lvl="3" indent="-635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4pPr>
            <a:lvl5pPr marL="1498600" marR="0" lvl="4" indent="-635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5pPr>
            <a:lvl6pPr marL="1892300" marR="0" lvl="5"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6pPr>
            <a:lvl7pPr marL="2235200" marR="0" lvl="6"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7pPr>
            <a:lvl8pPr marL="2578100" marR="0" lvl="7"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8pPr>
            <a:lvl9pPr marL="2921000" marR="0" lvl="8"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9pPr>
          </a:lstStyle>
          <a:p>
            <a:endParaRPr/>
          </a:p>
        </p:txBody>
      </p:sp>
      <p:sp>
        <p:nvSpPr>
          <p:cNvPr id="55" name="Shape 55"/>
          <p:cNvSpPr txBox="1">
            <a:spLocks noGrp="1"/>
          </p:cNvSpPr>
          <p:nvPr>
            <p:ph type="dt" idx="10"/>
          </p:nvPr>
        </p:nvSpPr>
        <p:spPr>
          <a:xfrm>
            <a:off x="6442245" y="4402931"/>
            <a:ext cx="1199999" cy="283500"/>
          </a:xfrm>
          <a:prstGeom prst="rect">
            <a:avLst/>
          </a:prstGeom>
          <a:noFill/>
          <a:ln>
            <a:noFill/>
          </a:ln>
        </p:spPr>
        <p:txBody>
          <a:bodyPr lIns="91425" tIns="91425" rIns="91425" bIns="91425" anchor="ctr" anchorCtr="0"/>
          <a:lstStyle>
            <a:lvl1pPr marL="0" marR="0" lvl="0" indent="0" algn="r" rtl="0">
              <a:spcBef>
                <a:spcPts val="0"/>
              </a:spcBef>
              <a:buNone/>
              <a:defRPr sz="800" b="0" i="0">
                <a:solidFill>
                  <a:schemeClr val="lt1"/>
                </a:solidFill>
                <a:latin typeface="Calibri"/>
                <a:ea typeface="Calibri"/>
                <a:cs typeface="Calibri"/>
                <a:sym typeface="Calibri"/>
              </a:defRPr>
            </a:lvl1pPr>
            <a:lvl2pPr marL="342900" marR="0" lvl="1" indent="0" algn="l" rtl="0">
              <a:spcBef>
                <a:spcPts val="0"/>
              </a:spcBef>
              <a:buNone/>
              <a:defRPr sz="1400" b="0" i="0" u="none" strike="noStrike" cap="none">
                <a:solidFill>
                  <a:schemeClr val="lt1"/>
                </a:solidFill>
                <a:latin typeface="Calibri"/>
                <a:ea typeface="Calibri"/>
                <a:cs typeface="Calibri"/>
                <a:sym typeface="Calibri"/>
              </a:defRPr>
            </a:lvl2pPr>
            <a:lvl3pPr marL="685800" marR="0" lvl="2" indent="0" algn="l" rtl="0">
              <a:spcBef>
                <a:spcPts val="0"/>
              </a:spcBef>
              <a:buNone/>
              <a:defRPr sz="1400" b="0" i="0" u="none" strike="noStrike" cap="none">
                <a:solidFill>
                  <a:schemeClr val="lt1"/>
                </a:solidFill>
                <a:latin typeface="Calibri"/>
                <a:ea typeface="Calibri"/>
                <a:cs typeface="Calibri"/>
                <a:sym typeface="Calibri"/>
              </a:defRPr>
            </a:lvl3pPr>
            <a:lvl4pPr marL="1028700" marR="0" lvl="3" indent="0" algn="l" rtl="0">
              <a:spcBef>
                <a:spcPts val="0"/>
              </a:spcBef>
              <a:buNone/>
              <a:defRPr sz="1400" b="0" i="0" u="none" strike="noStrike" cap="none">
                <a:solidFill>
                  <a:schemeClr val="lt1"/>
                </a:solidFill>
                <a:latin typeface="Calibri"/>
                <a:ea typeface="Calibri"/>
                <a:cs typeface="Calibri"/>
                <a:sym typeface="Calibri"/>
              </a:defRPr>
            </a:lvl4pPr>
            <a:lvl5pPr marL="1371600" marR="0" lvl="4" indent="0" algn="l" rtl="0">
              <a:spcBef>
                <a:spcPts val="0"/>
              </a:spcBef>
              <a:buNone/>
              <a:defRPr sz="1400" b="0" i="0" u="none" strike="noStrike" cap="none">
                <a:solidFill>
                  <a:schemeClr val="lt1"/>
                </a:solidFill>
                <a:latin typeface="Calibri"/>
                <a:ea typeface="Calibri"/>
                <a:cs typeface="Calibri"/>
                <a:sym typeface="Calibri"/>
              </a:defRPr>
            </a:lvl5pPr>
            <a:lvl6pPr marL="1714500" marR="0" lvl="5" indent="0" algn="l" rtl="0">
              <a:spcBef>
                <a:spcPts val="0"/>
              </a:spcBef>
              <a:buNone/>
              <a:defRPr sz="1400" b="0" i="0" u="none" strike="noStrike" cap="none">
                <a:solidFill>
                  <a:schemeClr val="lt1"/>
                </a:solidFill>
                <a:latin typeface="Calibri"/>
                <a:ea typeface="Calibri"/>
                <a:cs typeface="Calibri"/>
                <a:sym typeface="Calibri"/>
              </a:defRPr>
            </a:lvl6pPr>
            <a:lvl7pPr marL="2057400" marR="0" lvl="6" indent="0" algn="l" rtl="0">
              <a:spcBef>
                <a:spcPts val="0"/>
              </a:spcBef>
              <a:buNone/>
              <a:defRPr sz="1400" b="0" i="0" u="none" strike="noStrike" cap="none">
                <a:solidFill>
                  <a:schemeClr val="lt1"/>
                </a:solidFill>
                <a:latin typeface="Calibri"/>
                <a:ea typeface="Calibri"/>
                <a:cs typeface="Calibri"/>
                <a:sym typeface="Calibri"/>
              </a:defRPr>
            </a:lvl7pPr>
            <a:lvl8pPr marL="2400300" marR="0" lvl="7" indent="0" algn="l" rtl="0">
              <a:spcBef>
                <a:spcPts val="0"/>
              </a:spcBef>
              <a:buNone/>
              <a:defRPr sz="1400" b="0" i="0" u="none" strike="noStrike" cap="none">
                <a:solidFill>
                  <a:schemeClr val="lt1"/>
                </a:solidFill>
                <a:latin typeface="Calibri"/>
                <a:ea typeface="Calibri"/>
                <a:cs typeface="Calibri"/>
                <a:sym typeface="Calibri"/>
              </a:defRPr>
            </a:lvl8pPr>
            <a:lvl9pPr marL="2743200" marR="0" lvl="8" indent="0" algn="l" rtl="0">
              <a:spcBef>
                <a:spcPts val="0"/>
              </a:spcBef>
              <a:buNone/>
              <a:defRPr sz="1400" b="0" i="0" u="none" strike="noStrike" cap="none">
                <a:solidFill>
                  <a:schemeClr val="lt1"/>
                </a:solidFill>
                <a:latin typeface="Calibri"/>
                <a:ea typeface="Calibri"/>
                <a:cs typeface="Calibri"/>
                <a:sym typeface="Calibri"/>
              </a:defRPr>
            </a:lvl9pPr>
          </a:lstStyle>
          <a:p>
            <a:endParaRPr>
              <a:solidFill>
                <a:srgbClr val="FFFFFF"/>
              </a:solidFill>
            </a:endParaRPr>
          </a:p>
        </p:txBody>
      </p:sp>
      <p:sp>
        <p:nvSpPr>
          <p:cNvPr id="56" name="Shape 56"/>
          <p:cNvSpPr txBox="1">
            <a:spLocks noGrp="1"/>
          </p:cNvSpPr>
          <p:nvPr>
            <p:ph type="ftr" idx="11"/>
          </p:nvPr>
        </p:nvSpPr>
        <p:spPr>
          <a:xfrm>
            <a:off x="514350" y="4402931"/>
            <a:ext cx="5870700" cy="283500"/>
          </a:xfrm>
          <a:prstGeom prst="rect">
            <a:avLst/>
          </a:prstGeom>
          <a:noFill/>
          <a:ln>
            <a:noFill/>
          </a:ln>
        </p:spPr>
        <p:txBody>
          <a:bodyPr lIns="91425" tIns="91425" rIns="91425" bIns="91425" anchor="ctr" anchorCtr="0"/>
          <a:lstStyle>
            <a:lvl1pPr marL="0" marR="0" lvl="0" indent="0" algn="l" rtl="0">
              <a:spcBef>
                <a:spcPts val="0"/>
              </a:spcBef>
              <a:buNone/>
              <a:defRPr sz="800" b="0" i="0">
                <a:solidFill>
                  <a:schemeClr val="lt1"/>
                </a:solidFill>
                <a:latin typeface="Calibri"/>
                <a:ea typeface="Calibri"/>
                <a:cs typeface="Calibri"/>
                <a:sym typeface="Calibri"/>
              </a:defRPr>
            </a:lvl1pPr>
            <a:lvl2pPr marL="342900" marR="0" lvl="1" indent="0" algn="l" rtl="0">
              <a:spcBef>
                <a:spcPts val="0"/>
              </a:spcBef>
              <a:buNone/>
              <a:defRPr sz="1400" b="0" i="0" u="none" strike="noStrike" cap="none">
                <a:solidFill>
                  <a:schemeClr val="lt1"/>
                </a:solidFill>
                <a:latin typeface="Calibri"/>
                <a:ea typeface="Calibri"/>
                <a:cs typeface="Calibri"/>
                <a:sym typeface="Calibri"/>
              </a:defRPr>
            </a:lvl2pPr>
            <a:lvl3pPr marL="685800" marR="0" lvl="2" indent="0" algn="l" rtl="0">
              <a:spcBef>
                <a:spcPts val="0"/>
              </a:spcBef>
              <a:buNone/>
              <a:defRPr sz="1400" b="0" i="0" u="none" strike="noStrike" cap="none">
                <a:solidFill>
                  <a:schemeClr val="lt1"/>
                </a:solidFill>
                <a:latin typeface="Calibri"/>
                <a:ea typeface="Calibri"/>
                <a:cs typeface="Calibri"/>
                <a:sym typeface="Calibri"/>
              </a:defRPr>
            </a:lvl3pPr>
            <a:lvl4pPr marL="1028700" marR="0" lvl="3" indent="0" algn="l" rtl="0">
              <a:spcBef>
                <a:spcPts val="0"/>
              </a:spcBef>
              <a:buNone/>
              <a:defRPr sz="1400" b="0" i="0" u="none" strike="noStrike" cap="none">
                <a:solidFill>
                  <a:schemeClr val="lt1"/>
                </a:solidFill>
                <a:latin typeface="Calibri"/>
                <a:ea typeface="Calibri"/>
                <a:cs typeface="Calibri"/>
                <a:sym typeface="Calibri"/>
              </a:defRPr>
            </a:lvl4pPr>
            <a:lvl5pPr marL="1371600" marR="0" lvl="4" indent="0" algn="l" rtl="0">
              <a:spcBef>
                <a:spcPts val="0"/>
              </a:spcBef>
              <a:buNone/>
              <a:defRPr sz="1400" b="0" i="0" u="none" strike="noStrike" cap="none">
                <a:solidFill>
                  <a:schemeClr val="lt1"/>
                </a:solidFill>
                <a:latin typeface="Calibri"/>
                <a:ea typeface="Calibri"/>
                <a:cs typeface="Calibri"/>
                <a:sym typeface="Calibri"/>
              </a:defRPr>
            </a:lvl5pPr>
            <a:lvl6pPr marL="1714500" marR="0" lvl="5" indent="0" algn="l" rtl="0">
              <a:spcBef>
                <a:spcPts val="0"/>
              </a:spcBef>
              <a:buNone/>
              <a:defRPr sz="1400" b="0" i="0" u="none" strike="noStrike" cap="none">
                <a:solidFill>
                  <a:schemeClr val="lt1"/>
                </a:solidFill>
                <a:latin typeface="Calibri"/>
                <a:ea typeface="Calibri"/>
                <a:cs typeface="Calibri"/>
                <a:sym typeface="Calibri"/>
              </a:defRPr>
            </a:lvl6pPr>
            <a:lvl7pPr marL="2057400" marR="0" lvl="6" indent="0" algn="l" rtl="0">
              <a:spcBef>
                <a:spcPts val="0"/>
              </a:spcBef>
              <a:buNone/>
              <a:defRPr sz="1400" b="0" i="0" u="none" strike="noStrike" cap="none">
                <a:solidFill>
                  <a:schemeClr val="lt1"/>
                </a:solidFill>
                <a:latin typeface="Calibri"/>
                <a:ea typeface="Calibri"/>
                <a:cs typeface="Calibri"/>
                <a:sym typeface="Calibri"/>
              </a:defRPr>
            </a:lvl7pPr>
            <a:lvl8pPr marL="2400300" marR="0" lvl="7" indent="0" algn="l" rtl="0">
              <a:spcBef>
                <a:spcPts val="0"/>
              </a:spcBef>
              <a:buNone/>
              <a:defRPr sz="1400" b="0" i="0" u="none" strike="noStrike" cap="none">
                <a:solidFill>
                  <a:schemeClr val="lt1"/>
                </a:solidFill>
                <a:latin typeface="Calibri"/>
                <a:ea typeface="Calibri"/>
                <a:cs typeface="Calibri"/>
                <a:sym typeface="Calibri"/>
              </a:defRPr>
            </a:lvl8pPr>
            <a:lvl9pPr marL="2743200" marR="0" lvl="8" indent="0" algn="l" rtl="0">
              <a:spcBef>
                <a:spcPts val="0"/>
              </a:spcBef>
              <a:buNone/>
              <a:defRPr sz="1400" b="0" i="0" u="none" strike="noStrike" cap="none">
                <a:solidFill>
                  <a:schemeClr val="lt1"/>
                </a:solidFill>
                <a:latin typeface="Calibri"/>
                <a:ea typeface="Calibri"/>
                <a:cs typeface="Calibri"/>
                <a:sym typeface="Calibri"/>
              </a:defRPr>
            </a:lvl9pPr>
          </a:lstStyle>
          <a:p>
            <a:endParaRPr>
              <a:solidFill>
                <a:srgbClr val="FFFFFF"/>
              </a:solidFill>
            </a:endParaRPr>
          </a:p>
        </p:txBody>
      </p:sp>
      <p:sp>
        <p:nvSpPr>
          <p:cNvPr id="57" name="Shape 57"/>
          <p:cNvSpPr txBox="1">
            <a:spLocks noGrp="1"/>
          </p:cNvSpPr>
          <p:nvPr>
            <p:ph type="sldNum" idx="12"/>
          </p:nvPr>
        </p:nvSpPr>
        <p:spPr>
          <a:xfrm>
            <a:off x="7699545" y="4402931"/>
            <a:ext cx="413400" cy="283500"/>
          </a:xfrm>
          <a:prstGeom prst="rect">
            <a:avLst/>
          </a:prstGeom>
          <a:noFill/>
          <a:ln>
            <a:noFill/>
          </a:ln>
        </p:spPr>
        <p:txBody>
          <a:bodyPr lIns="68575" tIns="34275" rIns="68575" bIns="34275" anchor="ctr" anchorCtr="0">
            <a:noAutofit/>
          </a:bodyPr>
          <a:lstStyle/>
          <a:p>
            <a:pPr algn="r">
              <a:buSzPct val="25000"/>
            </a:pPr>
            <a:fld id="{00000000-1234-1234-1234-123412341234}" type="slidenum">
              <a:rPr lang="en" sz="800">
                <a:solidFill>
                  <a:srgbClr val="FFFFFF"/>
                </a:solidFill>
                <a:latin typeface="Calibri"/>
                <a:ea typeface="Calibri"/>
                <a:cs typeface="Calibri"/>
                <a:sym typeface="Calibri"/>
              </a:rPr>
              <a:pPr algn="r">
                <a:buSzPct val="25000"/>
              </a:pPr>
              <a:t>‹#›</a:t>
            </a:fld>
            <a:endParaRPr lang="en" sz="800">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44920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lIns="91425" tIns="91425" rIns="91425" bIns="91425" anchor="ctr" anchorCtr="0"/>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4" name="Shape 3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lIns="91425" tIns="91425" rIns="91425" bIns="91425" anchor="ctr" anchorCtr="0"/>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15" name="Shape 15"/>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197141281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87377458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body" idx="1"/>
          </p:nvPr>
        </p:nvSpPr>
        <p:spPr>
          <a:xfrm>
            <a:off x="311700" y="1152475"/>
            <a:ext cx="3999900" cy="34164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3" name="Shape 23"/>
          <p:cNvSpPr txBox="1">
            <a:spLocks noGrp="1"/>
          </p:cNvSpPr>
          <p:nvPr>
            <p:ph type="body" idx="2"/>
          </p:nvPr>
        </p:nvSpPr>
        <p:spPr>
          <a:xfrm>
            <a:off x="4832400" y="1152475"/>
            <a:ext cx="3999900" cy="34164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4" name="Shape 2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9701680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5583610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1" name="Shape 31"/>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58146844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lIns="91425" tIns="91425" rIns="91425" bIns="91425" anchor="ctr" anchorCtr="0"/>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4" name="Shape 3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418759244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lIns="91425" tIns="91425" rIns="91425" bIns="91425" anchor="ctr" anchorCtr="0">
            <a:noAutofit/>
          </a:bodyPr>
          <a:lstStyle/>
          <a:p>
            <a:endParaRPr/>
          </a:p>
        </p:txBody>
      </p:sp>
      <p:sp>
        <p:nvSpPr>
          <p:cNvPr id="37" name="Shape 37"/>
          <p:cNvSpPr txBox="1">
            <a:spLocks noGrp="1"/>
          </p:cNvSpPr>
          <p:nvPr>
            <p:ph type="title"/>
          </p:nvPr>
        </p:nvSpPr>
        <p:spPr>
          <a:xfrm>
            <a:off x="265500" y="1233175"/>
            <a:ext cx="4045200" cy="1482300"/>
          </a:xfrm>
          <a:prstGeom prst="rect">
            <a:avLst/>
          </a:prstGeom>
        </p:spPr>
        <p:txBody>
          <a:bodyPr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0" name="Shape 40"/>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11943599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lvl="0">
              <a:lnSpc>
                <a:spcPct val="100000"/>
              </a:lnSpc>
              <a:spcBef>
                <a:spcPts val="0"/>
              </a:spcBef>
              <a:spcAft>
                <a:spcPts val="0"/>
              </a:spcAft>
              <a:buNone/>
              <a:defRPr/>
            </a:lvl1pPr>
          </a:lstStyle>
          <a:p>
            <a:endParaRPr/>
          </a:p>
        </p:txBody>
      </p:sp>
      <p:sp>
        <p:nvSpPr>
          <p:cNvPr id="43" name="Shape 43"/>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95586237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lIns="91425" tIns="91425" rIns="91425" bIns="91425" anchor="b" anchorCtr="0"/>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47" name="Shape 4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122264085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1435985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lIns="91425" tIns="91425" rIns="91425" bIns="91425" anchor="ctr" anchorCtr="0">
            <a:noAutofit/>
          </a:bodyPr>
          <a:lstStyle/>
          <a:p>
            <a:pPr lvl="0">
              <a:spcBef>
                <a:spcPts val="0"/>
              </a:spcBef>
              <a:buNone/>
            </a:pPr>
            <a:endParaRPr/>
          </a:p>
        </p:txBody>
      </p:sp>
      <p:sp>
        <p:nvSpPr>
          <p:cNvPr id="37" name="Shape 37"/>
          <p:cNvSpPr txBox="1">
            <a:spLocks noGrp="1"/>
          </p:cNvSpPr>
          <p:nvPr>
            <p:ph type="title"/>
          </p:nvPr>
        </p:nvSpPr>
        <p:spPr>
          <a:xfrm>
            <a:off x="265500" y="1233175"/>
            <a:ext cx="4045200" cy="1482300"/>
          </a:xfrm>
          <a:prstGeom prst="rect">
            <a:avLst/>
          </a:prstGeom>
        </p:spPr>
        <p:txBody>
          <a:bodyPr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0" name="Shape 40"/>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50"/>
        <p:cNvGrpSpPr/>
        <p:nvPr/>
      </p:nvGrpSpPr>
      <p:grpSpPr>
        <a:xfrm>
          <a:off x="0" y="0"/>
          <a:ext cx="0" cy="0"/>
          <a:chOff x="0" y="0"/>
          <a:chExt cx="0" cy="0"/>
        </a:xfrm>
      </p:grpSpPr>
      <p:pic>
        <p:nvPicPr>
          <p:cNvPr id="51" name="Shape 51" descr="Celestia-R1---OverlayContentHD.png"/>
          <p:cNvPicPr preferRelativeResize="0"/>
          <p:nvPr/>
        </p:nvPicPr>
        <p:blipFill rotWithShape="1">
          <a:blip r:embed="rId2">
            <a:alphaModFix/>
          </a:blip>
          <a:srcRect/>
          <a:stretch/>
        </p:blipFill>
        <p:spPr>
          <a:xfrm>
            <a:off x="0" y="0"/>
            <a:ext cx="9141600" cy="5142300"/>
          </a:xfrm>
          <a:prstGeom prst="rect">
            <a:avLst/>
          </a:prstGeom>
          <a:noFill/>
          <a:ln>
            <a:noFill/>
          </a:ln>
        </p:spPr>
      </p:pic>
      <p:sp>
        <p:nvSpPr>
          <p:cNvPr id="52" name="Shape 52"/>
          <p:cNvSpPr txBox="1">
            <a:spLocks noGrp="1"/>
          </p:cNvSpPr>
          <p:nvPr>
            <p:ph type="title"/>
          </p:nvPr>
        </p:nvSpPr>
        <p:spPr>
          <a:xfrm>
            <a:off x="514350" y="457200"/>
            <a:ext cx="7598700" cy="1092300"/>
          </a:xfrm>
          <a:prstGeom prst="rect">
            <a:avLst/>
          </a:prstGeom>
          <a:noFill/>
          <a:ln>
            <a:noFill/>
          </a:ln>
        </p:spPr>
        <p:txBody>
          <a:bodyPr lIns="91425" tIns="91425" rIns="91425" bIns="91425" anchor="ctr" anchorCtr="0"/>
          <a:lstStyle>
            <a:lvl1pPr marL="0" marR="0" lvl="0" indent="0" algn="l" rtl="0">
              <a:spcBef>
                <a:spcPts val="0"/>
              </a:spcBef>
              <a:buClr>
                <a:schemeClr val="lt1"/>
              </a:buClr>
              <a:buFont typeface="Calibri"/>
              <a:buNone/>
              <a:defRPr sz="2700" b="0" i="0" u="none" strike="noStrike" cap="none">
                <a:solidFill>
                  <a:schemeClr val="lt1"/>
                </a:solidFill>
                <a:latin typeface="Calibri"/>
                <a:ea typeface="Calibri"/>
                <a:cs typeface="Calibri"/>
                <a:sym typeface="Calibri"/>
              </a:defRPr>
            </a:lvl1pPr>
            <a:lvl2pPr marL="0" marR="0" lvl="1" indent="0" algn="l" rtl="0">
              <a:spcBef>
                <a:spcPts val="0"/>
              </a:spcBef>
              <a:buNone/>
              <a:defRPr sz="1400" b="0" i="0" u="none" strike="noStrike" cap="none">
                <a:solidFill>
                  <a:schemeClr val="lt2"/>
                </a:solidFill>
              </a:defRPr>
            </a:lvl2pPr>
            <a:lvl3pPr marL="0" marR="0" lvl="2" indent="0" algn="l" rtl="0">
              <a:spcBef>
                <a:spcPts val="0"/>
              </a:spcBef>
              <a:buNone/>
              <a:defRPr sz="1400" b="0" i="0" u="none" strike="noStrike" cap="none">
                <a:solidFill>
                  <a:schemeClr val="lt2"/>
                </a:solidFill>
              </a:defRPr>
            </a:lvl3pPr>
            <a:lvl4pPr marL="0" marR="0" lvl="3" indent="0" algn="l" rtl="0">
              <a:spcBef>
                <a:spcPts val="0"/>
              </a:spcBef>
              <a:buNone/>
              <a:defRPr sz="1400" b="0" i="0" u="none" strike="noStrike" cap="none">
                <a:solidFill>
                  <a:schemeClr val="lt2"/>
                </a:solidFill>
              </a:defRPr>
            </a:lvl4pPr>
            <a:lvl5pPr marL="0" marR="0" lvl="4" indent="0" algn="l" rtl="0">
              <a:spcBef>
                <a:spcPts val="0"/>
              </a:spcBef>
              <a:buNone/>
              <a:defRPr sz="1400" b="0" i="0" u="none" strike="noStrike" cap="none">
                <a:solidFill>
                  <a:schemeClr val="lt2"/>
                </a:solidFill>
              </a:defRPr>
            </a:lvl5pPr>
            <a:lvl6pPr marL="0" marR="0" lvl="5" indent="0" algn="l" rtl="0">
              <a:spcBef>
                <a:spcPts val="0"/>
              </a:spcBef>
              <a:buNone/>
              <a:defRPr sz="1400" b="0" i="0" u="none" strike="noStrike" cap="none">
                <a:solidFill>
                  <a:schemeClr val="lt2"/>
                </a:solidFill>
              </a:defRPr>
            </a:lvl6pPr>
            <a:lvl7pPr marL="0" marR="0" lvl="6" indent="0" algn="l" rtl="0">
              <a:spcBef>
                <a:spcPts val="0"/>
              </a:spcBef>
              <a:buNone/>
              <a:defRPr sz="1400" b="0" i="0" u="none" strike="noStrike" cap="none">
                <a:solidFill>
                  <a:schemeClr val="lt2"/>
                </a:solidFill>
              </a:defRPr>
            </a:lvl7pPr>
            <a:lvl8pPr marL="0" marR="0" lvl="7" indent="0" algn="l" rtl="0">
              <a:spcBef>
                <a:spcPts val="0"/>
              </a:spcBef>
              <a:buNone/>
              <a:defRPr sz="1400" b="0" i="0" u="none" strike="noStrike" cap="none">
                <a:solidFill>
                  <a:schemeClr val="lt2"/>
                </a:solidFill>
              </a:defRPr>
            </a:lvl8pPr>
            <a:lvl9pPr marL="0" marR="0" lvl="8" indent="0" algn="l" rtl="0">
              <a:spcBef>
                <a:spcPts val="0"/>
              </a:spcBef>
              <a:buNone/>
              <a:defRPr sz="1400" b="0" i="0" u="none" strike="noStrike" cap="none">
                <a:solidFill>
                  <a:schemeClr val="lt2"/>
                </a:solidFill>
              </a:defRPr>
            </a:lvl9pPr>
          </a:lstStyle>
          <a:p>
            <a:endParaRPr/>
          </a:p>
        </p:txBody>
      </p:sp>
      <p:sp>
        <p:nvSpPr>
          <p:cNvPr id="53" name="Shape 53"/>
          <p:cNvSpPr txBox="1">
            <a:spLocks noGrp="1"/>
          </p:cNvSpPr>
          <p:nvPr>
            <p:ph type="body" idx="1"/>
          </p:nvPr>
        </p:nvSpPr>
        <p:spPr>
          <a:xfrm>
            <a:off x="514351" y="1606550"/>
            <a:ext cx="3746400" cy="2736900"/>
          </a:xfrm>
          <a:prstGeom prst="rect">
            <a:avLst/>
          </a:prstGeom>
          <a:noFill/>
          <a:ln>
            <a:noFill/>
          </a:ln>
        </p:spPr>
        <p:txBody>
          <a:bodyPr lIns="91425" tIns="91425" rIns="91425" bIns="91425" anchor="ctr" anchorCtr="0"/>
          <a:lstStyle>
            <a:lvl1pPr marL="215900" marR="0" lvl="0" indent="-127000" algn="l" rtl="0">
              <a:spcBef>
                <a:spcPts val="0"/>
              </a:spcBef>
              <a:spcAft>
                <a:spcPts val="800"/>
              </a:spcAft>
              <a:buClr>
                <a:schemeClr val="lt1"/>
              </a:buClr>
              <a:buSzPct val="100000"/>
              <a:buFont typeface="Arial"/>
              <a:buChar char="•"/>
              <a:defRPr sz="1400" b="0" i="0" u="none" strike="noStrike" cap="none">
                <a:solidFill>
                  <a:schemeClr val="lt1"/>
                </a:solidFill>
                <a:latin typeface="Calibri"/>
                <a:ea typeface="Calibri"/>
                <a:cs typeface="Calibri"/>
                <a:sym typeface="Calibri"/>
              </a:defRPr>
            </a:lvl1pPr>
            <a:lvl2pPr marL="558800" marR="0" lvl="1" indent="-139700" algn="l" rtl="0">
              <a:spcBef>
                <a:spcPts val="0"/>
              </a:spcBef>
              <a:spcAft>
                <a:spcPts val="800"/>
              </a:spcAft>
              <a:buClr>
                <a:schemeClr val="lt1"/>
              </a:buClr>
              <a:buSzPct val="100000"/>
              <a:buFont typeface="Arial"/>
              <a:buChar char="•"/>
              <a:defRPr sz="1200" b="0" i="0" u="none" strike="noStrike" cap="none">
                <a:solidFill>
                  <a:schemeClr val="lt1"/>
                </a:solidFill>
                <a:latin typeface="Calibri"/>
                <a:ea typeface="Calibri"/>
                <a:cs typeface="Calibri"/>
                <a:sym typeface="Calibri"/>
              </a:defRPr>
            </a:lvl2pPr>
            <a:lvl3pPr marL="901700" marR="0" lvl="2" indent="-152400" algn="l" rtl="0">
              <a:spcBef>
                <a:spcPts val="0"/>
              </a:spcBef>
              <a:spcAft>
                <a:spcPts val="800"/>
              </a:spcAft>
              <a:buClr>
                <a:schemeClr val="lt1"/>
              </a:buClr>
              <a:buSzPct val="100000"/>
              <a:buFont typeface="Arial"/>
              <a:buChar char="•"/>
              <a:defRPr sz="1100" b="0" i="0" u="none" strike="noStrike" cap="none">
                <a:solidFill>
                  <a:schemeClr val="lt1"/>
                </a:solidFill>
                <a:latin typeface="Calibri"/>
                <a:ea typeface="Calibri"/>
                <a:cs typeface="Calibri"/>
                <a:sym typeface="Calibri"/>
              </a:defRPr>
            </a:lvl3pPr>
            <a:lvl4pPr marL="1155700" marR="0" lvl="3" indent="-635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4pPr>
            <a:lvl5pPr marL="1498600" marR="0" lvl="4" indent="-635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5pPr>
            <a:lvl6pPr marL="1892300" marR="0" lvl="5"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6pPr>
            <a:lvl7pPr marL="2235200" marR="0" lvl="6"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7pPr>
            <a:lvl8pPr marL="2578100" marR="0" lvl="7"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8pPr>
            <a:lvl9pPr marL="2921000" marR="0" lvl="8"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9pPr>
          </a:lstStyle>
          <a:p>
            <a:endParaRPr/>
          </a:p>
        </p:txBody>
      </p:sp>
      <p:sp>
        <p:nvSpPr>
          <p:cNvPr id="54" name="Shape 54"/>
          <p:cNvSpPr txBox="1">
            <a:spLocks noGrp="1"/>
          </p:cNvSpPr>
          <p:nvPr>
            <p:ph type="body" idx="2"/>
          </p:nvPr>
        </p:nvSpPr>
        <p:spPr>
          <a:xfrm>
            <a:off x="4366421" y="1606550"/>
            <a:ext cx="3746400" cy="2736900"/>
          </a:xfrm>
          <a:prstGeom prst="rect">
            <a:avLst/>
          </a:prstGeom>
          <a:noFill/>
          <a:ln>
            <a:noFill/>
          </a:ln>
        </p:spPr>
        <p:txBody>
          <a:bodyPr lIns="91425" tIns="91425" rIns="91425" bIns="91425" anchor="ctr" anchorCtr="0"/>
          <a:lstStyle>
            <a:lvl1pPr marL="215900" marR="0" lvl="0" indent="-127000" algn="l" rtl="0">
              <a:spcBef>
                <a:spcPts val="0"/>
              </a:spcBef>
              <a:spcAft>
                <a:spcPts val="800"/>
              </a:spcAft>
              <a:buClr>
                <a:schemeClr val="lt1"/>
              </a:buClr>
              <a:buSzPct val="100000"/>
              <a:buFont typeface="Arial"/>
              <a:buChar char="•"/>
              <a:defRPr sz="1400" b="0" i="0" u="none" strike="noStrike" cap="none">
                <a:solidFill>
                  <a:schemeClr val="lt1"/>
                </a:solidFill>
                <a:latin typeface="Calibri"/>
                <a:ea typeface="Calibri"/>
                <a:cs typeface="Calibri"/>
                <a:sym typeface="Calibri"/>
              </a:defRPr>
            </a:lvl1pPr>
            <a:lvl2pPr marL="558800" marR="0" lvl="1" indent="-139700" algn="l" rtl="0">
              <a:spcBef>
                <a:spcPts val="0"/>
              </a:spcBef>
              <a:spcAft>
                <a:spcPts val="800"/>
              </a:spcAft>
              <a:buClr>
                <a:schemeClr val="lt1"/>
              </a:buClr>
              <a:buSzPct val="100000"/>
              <a:buFont typeface="Arial"/>
              <a:buChar char="•"/>
              <a:defRPr sz="1200" b="0" i="0" u="none" strike="noStrike" cap="none">
                <a:solidFill>
                  <a:schemeClr val="lt1"/>
                </a:solidFill>
                <a:latin typeface="Calibri"/>
                <a:ea typeface="Calibri"/>
                <a:cs typeface="Calibri"/>
                <a:sym typeface="Calibri"/>
              </a:defRPr>
            </a:lvl2pPr>
            <a:lvl3pPr marL="901700" marR="0" lvl="2" indent="-152400" algn="l" rtl="0">
              <a:spcBef>
                <a:spcPts val="0"/>
              </a:spcBef>
              <a:spcAft>
                <a:spcPts val="800"/>
              </a:spcAft>
              <a:buClr>
                <a:schemeClr val="lt1"/>
              </a:buClr>
              <a:buSzPct val="100000"/>
              <a:buFont typeface="Arial"/>
              <a:buChar char="•"/>
              <a:defRPr sz="1100" b="0" i="0" u="none" strike="noStrike" cap="none">
                <a:solidFill>
                  <a:schemeClr val="lt1"/>
                </a:solidFill>
                <a:latin typeface="Calibri"/>
                <a:ea typeface="Calibri"/>
                <a:cs typeface="Calibri"/>
                <a:sym typeface="Calibri"/>
              </a:defRPr>
            </a:lvl3pPr>
            <a:lvl4pPr marL="1155700" marR="0" lvl="3" indent="-635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4pPr>
            <a:lvl5pPr marL="1498600" marR="0" lvl="4" indent="-635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5pPr>
            <a:lvl6pPr marL="1892300" marR="0" lvl="5"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6pPr>
            <a:lvl7pPr marL="2235200" marR="0" lvl="6"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7pPr>
            <a:lvl8pPr marL="2578100" marR="0" lvl="7"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8pPr>
            <a:lvl9pPr marL="2921000" marR="0" lvl="8"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9pPr>
          </a:lstStyle>
          <a:p>
            <a:endParaRPr/>
          </a:p>
        </p:txBody>
      </p:sp>
      <p:sp>
        <p:nvSpPr>
          <p:cNvPr id="55" name="Shape 55"/>
          <p:cNvSpPr txBox="1">
            <a:spLocks noGrp="1"/>
          </p:cNvSpPr>
          <p:nvPr>
            <p:ph type="dt" idx="10"/>
          </p:nvPr>
        </p:nvSpPr>
        <p:spPr>
          <a:xfrm>
            <a:off x="6442245" y="4402931"/>
            <a:ext cx="1199999" cy="283500"/>
          </a:xfrm>
          <a:prstGeom prst="rect">
            <a:avLst/>
          </a:prstGeom>
          <a:noFill/>
          <a:ln>
            <a:noFill/>
          </a:ln>
        </p:spPr>
        <p:txBody>
          <a:bodyPr lIns="91425" tIns="91425" rIns="91425" bIns="91425" anchor="ctr" anchorCtr="0"/>
          <a:lstStyle>
            <a:lvl1pPr marL="0" marR="0" lvl="0" indent="0" algn="r" rtl="0">
              <a:spcBef>
                <a:spcPts val="0"/>
              </a:spcBef>
              <a:buNone/>
              <a:defRPr sz="800" b="0" i="0">
                <a:solidFill>
                  <a:schemeClr val="lt1"/>
                </a:solidFill>
                <a:latin typeface="Calibri"/>
                <a:ea typeface="Calibri"/>
                <a:cs typeface="Calibri"/>
                <a:sym typeface="Calibri"/>
              </a:defRPr>
            </a:lvl1pPr>
            <a:lvl2pPr marL="342900" marR="0" lvl="1" indent="0" algn="l" rtl="0">
              <a:spcBef>
                <a:spcPts val="0"/>
              </a:spcBef>
              <a:buNone/>
              <a:defRPr sz="1400" b="0" i="0" u="none" strike="noStrike" cap="none">
                <a:solidFill>
                  <a:schemeClr val="lt1"/>
                </a:solidFill>
                <a:latin typeface="Calibri"/>
                <a:ea typeface="Calibri"/>
                <a:cs typeface="Calibri"/>
                <a:sym typeface="Calibri"/>
              </a:defRPr>
            </a:lvl2pPr>
            <a:lvl3pPr marL="685800" marR="0" lvl="2" indent="0" algn="l" rtl="0">
              <a:spcBef>
                <a:spcPts val="0"/>
              </a:spcBef>
              <a:buNone/>
              <a:defRPr sz="1400" b="0" i="0" u="none" strike="noStrike" cap="none">
                <a:solidFill>
                  <a:schemeClr val="lt1"/>
                </a:solidFill>
                <a:latin typeface="Calibri"/>
                <a:ea typeface="Calibri"/>
                <a:cs typeface="Calibri"/>
                <a:sym typeface="Calibri"/>
              </a:defRPr>
            </a:lvl3pPr>
            <a:lvl4pPr marL="1028700" marR="0" lvl="3" indent="0" algn="l" rtl="0">
              <a:spcBef>
                <a:spcPts val="0"/>
              </a:spcBef>
              <a:buNone/>
              <a:defRPr sz="1400" b="0" i="0" u="none" strike="noStrike" cap="none">
                <a:solidFill>
                  <a:schemeClr val="lt1"/>
                </a:solidFill>
                <a:latin typeface="Calibri"/>
                <a:ea typeface="Calibri"/>
                <a:cs typeface="Calibri"/>
                <a:sym typeface="Calibri"/>
              </a:defRPr>
            </a:lvl4pPr>
            <a:lvl5pPr marL="1371600" marR="0" lvl="4" indent="0" algn="l" rtl="0">
              <a:spcBef>
                <a:spcPts val="0"/>
              </a:spcBef>
              <a:buNone/>
              <a:defRPr sz="1400" b="0" i="0" u="none" strike="noStrike" cap="none">
                <a:solidFill>
                  <a:schemeClr val="lt1"/>
                </a:solidFill>
                <a:latin typeface="Calibri"/>
                <a:ea typeface="Calibri"/>
                <a:cs typeface="Calibri"/>
                <a:sym typeface="Calibri"/>
              </a:defRPr>
            </a:lvl5pPr>
            <a:lvl6pPr marL="1714500" marR="0" lvl="5" indent="0" algn="l" rtl="0">
              <a:spcBef>
                <a:spcPts val="0"/>
              </a:spcBef>
              <a:buNone/>
              <a:defRPr sz="1400" b="0" i="0" u="none" strike="noStrike" cap="none">
                <a:solidFill>
                  <a:schemeClr val="lt1"/>
                </a:solidFill>
                <a:latin typeface="Calibri"/>
                <a:ea typeface="Calibri"/>
                <a:cs typeface="Calibri"/>
                <a:sym typeface="Calibri"/>
              </a:defRPr>
            </a:lvl6pPr>
            <a:lvl7pPr marL="2057400" marR="0" lvl="6" indent="0" algn="l" rtl="0">
              <a:spcBef>
                <a:spcPts val="0"/>
              </a:spcBef>
              <a:buNone/>
              <a:defRPr sz="1400" b="0" i="0" u="none" strike="noStrike" cap="none">
                <a:solidFill>
                  <a:schemeClr val="lt1"/>
                </a:solidFill>
                <a:latin typeface="Calibri"/>
                <a:ea typeface="Calibri"/>
                <a:cs typeface="Calibri"/>
                <a:sym typeface="Calibri"/>
              </a:defRPr>
            </a:lvl7pPr>
            <a:lvl8pPr marL="2400300" marR="0" lvl="7" indent="0" algn="l" rtl="0">
              <a:spcBef>
                <a:spcPts val="0"/>
              </a:spcBef>
              <a:buNone/>
              <a:defRPr sz="1400" b="0" i="0" u="none" strike="noStrike" cap="none">
                <a:solidFill>
                  <a:schemeClr val="lt1"/>
                </a:solidFill>
                <a:latin typeface="Calibri"/>
                <a:ea typeface="Calibri"/>
                <a:cs typeface="Calibri"/>
                <a:sym typeface="Calibri"/>
              </a:defRPr>
            </a:lvl8pPr>
            <a:lvl9pPr marL="2743200" marR="0" lvl="8" indent="0" algn="l" rtl="0">
              <a:spcBef>
                <a:spcPts val="0"/>
              </a:spcBef>
              <a:buNone/>
              <a:defRPr sz="1400" b="0" i="0" u="none" strike="noStrike" cap="none">
                <a:solidFill>
                  <a:schemeClr val="lt1"/>
                </a:solidFill>
                <a:latin typeface="Calibri"/>
                <a:ea typeface="Calibri"/>
                <a:cs typeface="Calibri"/>
                <a:sym typeface="Calibri"/>
              </a:defRPr>
            </a:lvl9pPr>
          </a:lstStyle>
          <a:p>
            <a:endParaRPr>
              <a:solidFill>
                <a:srgbClr val="FFFFFF"/>
              </a:solidFill>
            </a:endParaRPr>
          </a:p>
        </p:txBody>
      </p:sp>
      <p:sp>
        <p:nvSpPr>
          <p:cNvPr id="56" name="Shape 56"/>
          <p:cNvSpPr txBox="1">
            <a:spLocks noGrp="1"/>
          </p:cNvSpPr>
          <p:nvPr>
            <p:ph type="ftr" idx="11"/>
          </p:nvPr>
        </p:nvSpPr>
        <p:spPr>
          <a:xfrm>
            <a:off x="514350" y="4402931"/>
            <a:ext cx="5870700" cy="283500"/>
          </a:xfrm>
          <a:prstGeom prst="rect">
            <a:avLst/>
          </a:prstGeom>
          <a:noFill/>
          <a:ln>
            <a:noFill/>
          </a:ln>
        </p:spPr>
        <p:txBody>
          <a:bodyPr lIns="91425" tIns="91425" rIns="91425" bIns="91425" anchor="ctr" anchorCtr="0"/>
          <a:lstStyle>
            <a:lvl1pPr marL="0" marR="0" lvl="0" indent="0" algn="l" rtl="0">
              <a:spcBef>
                <a:spcPts val="0"/>
              </a:spcBef>
              <a:buNone/>
              <a:defRPr sz="800" b="0" i="0">
                <a:solidFill>
                  <a:schemeClr val="lt1"/>
                </a:solidFill>
                <a:latin typeface="Calibri"/>
                <a:ea typeface="Calibri"/>
                <a:cs typeface="Calibri"/>
                <a:sym typeface="Calibri"/>
              </a:defRPr>
            </a:lvl1pPr>
            <a:lvl2pPr marL="342900" marR="0" lvl="1" indent="0" algn="l" rtl="0">
              <a:spcBef>
                <a:spcPts val="0"/>
              </a:spcBef>
              <a:buNone/>
              <a:defRPr sz="1400" b="0" i="0" u="none" strike="noStrike" cap="none">
                <a:solidFill>
                  <a:schemeClr val="lt1"/>
                </a:solidFill>
                <a:latin typeface="Calibri"/>
                <a:ea typeface="Calibri"/>
                <a:cs typeface="Calibri"/>
                <a:sym typeface="Calibri"/>
              </a:defRPr>
            </a:lvl2pPr>
            <a:lvl3pPr marL="685800" marR="0" lvl="2" indent="0" algn="l" rtl="0">
              <a:spcBef>
                <a:spcPts val="0"/>
              </a:spcBef>
              <a:buNone/>
              <a:defRPr sz="1400" b="0" i="0" u="none" strike="noStrike" cap="none">
                <a:solidFill>
                  <a:schemeClr val="lt1"/>
                </a:solidFill>
                <a:latin typeface="Calibri"/>
                <a:ea typeface="Calibri"/>
                <a:cs typeface="Calibri"/>
                <a:sym typeface="Calibri"/>
              </a:defRPr>
            </a:lvl3pPr>
            <a:lvl4pPr marL="1028700" marR="0" lvl="3" indent="0" algn="l" rtl="0">
              <a:spcBef>
                <a:spcPts val="0"/>
              </a:spcBef>
              <a:buNone/>
              <a:defRPr sz="1400" b="0" i="0" u="none" strike="noStrike" cap="none">
                <a:solidFill>
                  <a:schemeClr val="lt1"/>
                </a:solidFill>
                <a:latin typeface="Calibri"/>
                <a:ea typeface="Calibri"/>
                <a:cs typeface="Calibri"/>
                <a:sym typeface="Calibri"/>
              </a:defRPr>
            </a:lvl4pPr>
            <a:lvl5pPr marL="1371600" marR="0" lvl="4" indent="0" algn="l" rtl="0">
              <a:spcBef>
                <a:spcPts val="0"/>
              </a:spcBef>
              <a:buNone/>
              <a:defRPr sz="1400" b="0" i="0" u="none" strike="noStrike" cap="none">
                <a:solidFill>
                  <a:schemeClr val="lt1"/>
                </a:solidFill>
                <a:latin typeface="Calibri"/>
                <a:ea typeface="Calibri"/>
                <a:cs typeface="Calibri"/>
                <a:sym typeface="Calibri"/>
              </a:defRPr>
            </a:lvl5pPr>
            <a:lvl6pPr marL="1714500" marR="0" lvl="5" indent="0" algn="l" rtl="0">
              <a:spcBef>
                <a:spcPts val="0"/>
              </a:spcBef>
              <a:buNone/>
              <a:defRPr sz="1400" b="0" i="0" u="none" strike="noStrike" cap="none">
                <a:solidFill>
                  <a:schemeClr val="lt1"/>
                </a:solidFill>
                <a:latin typeface="Calibri"/>
                <a:ea typeface="Calibri"/>
                <a:cs typeface="Calibri"/>
                <a:sym typeface="Calibri"/>
              </a:defRPr>
            </a:lvl6pPr>
            <a:lvl7pPr marL="2057400" marR="0" lvl="6" indent="0" algn="l" rtl="0">
              <a:spcBef>
                <a:spcPts val="0"/>
              </a:spcBef>
              <a:buNone/>
              <a:defRPr sz="1400" b="0" i="0" u="none" strike="noStrike" cap="none">
                <a:solidFill>
                  <a:schemeClr val="lt1"/>
                </a:solidFill>
                <a:latin typeface="Calibri"/>
                <a:ea typeface="Calibri"/>
                <a:cs typeface="Calibri"/>
                <a:sym typeface="Calibri"/>
              </a:defRPr>
            </a:lvl7pPr>
            <a:lvl8pPr marL="2400300" marR="0" lvl="7" indent="0" algn="l" rtl="0">
              <a:spcBef>
                <a:spcPts val="0"/>
              </a:spcBef>
              <a:buNone/>
              <a:defRPr sz="1400" b="0" i="0" u="none" strike="noStrike" cap="none">
                <a:solidFill>
                  <a:schemeClr val="lt1"/>
                </a:solidFill>
                <a:latin typeface="Calibri"/>
                <a:ea typeface="Calibri"/>
                <a:cs typeface="Calibri"/>
                <a:sym typeface="Calibri"/>
              </a:defRPr>
            </a:lvl8pPr>
            <a:lvl9pPr marL="2743200" marR="0" lvl="8" indent="0" algn="l" rtl="0">
              <a:spcBef>
                <a:spcPts val="0"/>
              </a:spcBef>
              <a:buNone/>
              <a:defRPr sz="1400" b="0" i="0" u="none" strike="noStrike" cap="none">
                <a:solidFill>
                  <a:schemeClr val="lt1"/>
                </a:solidFill>
                <a:latin typeface="Calibri"/>
                <a:ea typeface="Calibri"/>
                <a:cs typeface="Calibri"/>
                <a:sym typeface="Calibri"/>
              </a:defRPr>
            </a:lvl9pPr>
          </a:lstStyle>
          <a:p>
            <a:endParaRPr>
              <a:solidFill>
                <a:srgbClr val="FFFFFF"/>
              </a:solidFill>
            </a:endParaRPr>
          </a:p>
        </p:txBody>
      </p:sp>
      <p:sp>
        <p:nvSpPr>
          <p:cNvPr id="57" name="Shape 57"/>
          <p:cNvSpPr txBox="1">
            <a:spLocks noGrp="1"/>
          </p:cNvSpPr>
          <p:nvPr>
            <p:ph type="sldNum" idx="12"/>
          </p:nvPr>
        </p:nvSpPr>
        <p:spPr>
          <a:xfrm>
            <a:off x="7699545" y="4402931"/>
            <a:ext cx="413400" cy="283500"/>
          </a:xfrm>
          <a:prstGeom prst="rect">
            <a:avLst/>
          </a:prstGeom>
          <a:noFill/>
          <a:ln>
            <a:noFill/>
          </a:ln>
        </p:spPr>
        <p:txBody>
          <a:bodyPr lIns="68575" tIns="34275" rIns="68575" bIns="34275" anchor="ctr" anchorCtr="0">
            <a:noAutofit/>
          </a:bodyPr>
          <a:lstStyle/>
          <a:p>
            <a:pPr algn="r">
              <a:buSzPct val="25000"/>
            </a:pPr>
            <a:fld id="{00000000-1234-1234-1234-123412341234}" type="slidenum">
              <a:rPr lang="en" sz="800">
                <a:solidFill>
                  <a:srgbClr val="FFFFFF"/>
                </a:solidFill>
                <a:latin typeface="Calibri"/>
                <a:ea typeface="Calibri"/>
                <a:cs typeface="Calibri"/>
                <a:sym typeface="Calibri"/>
              </a:rPr>
              <a:pPr algn="r">
                <a:buSzPct val="25000"/>
              </a:pPr>
              <a:t>‹#›</a:t>
            </a:fld>
            <a:endParaRPr lang="en" sz="800">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62095160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lIns="91425" tIns="91425" rIns="91425" bIns="91425" anchor="ctr" anchorCtr="0"/>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15" name="Shape 15"/>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141848455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2941949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body" idx="1"/>
          </p:nvPr>
        </p:nvSpPr>
        <p:spPr>
          <a:xfrm>
            <a:off x="311700" y="1152475"/>
            <a:ext cx="3999900" cy="34164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3" name="Shape 23"/>
          <p:cNvSpPr txBox="1">
            <a:spLocks noGrp="1"/>
          </p:cNvSpPr>
          <p:nvPr>
            <p:ph type="body" idx="2"/>
          </p:nvPr>
        </p:nvSpPr>
        <p:spPr>
          <a:xfrm>
            <a:off x="4832400" y="1152475"/>
            <a:ext cx="3999900" cy="34164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4" name="Shape 2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71887463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269857780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1" name="Shape 31"/>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108917448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lIns="91425" tIns="91425" rIns="91425" bIns="91425" anchor="ctr" anchorCtr="0"/>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4" name="Shape 3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85457520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lIns="91425" tIns="91425" rIns="91425" bIns="91425" anchor="ctr" anchorCtr="0">
            <a:noAutofit/>
          </a:bodyPr>
          <a:lstStyle/>
          <a:p>
            <a:endParaRPr/>
          </a:p>
        </p:txBody>
      </p:sp>
      <p:sp>
        <p:nvSpPr>
          <p:cNvPr id="37" name="Shape 37"/>
          <p:cNvSpPr txBox="1">
            <a:spLocks noGrp="1"/>
          </p:cNvSpPr>
          <p:nvPr>
            <p:ph type="title"/>
          </p:nvPr>
        </p:nvSpPr>
        <p:spPr>
          <a:xfrm>
            <a:off x="265500" y="1233175"/>
            <a:ext cx="4045200" cy="1482300"/>
          </a:xfrm>
          <a:prstGeom prst="rect">
            <a:avLst/>
          </a:prstGeom>
        </p:spPr>
        <p:txBody>
          <a:bodyPr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0" name="Shape 40"/>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138866917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lvl="0">
              <a:lnSpc>
                <a:spcPct val="100000"/>
              </a:lnSpc>
              <a:spcBef>
                <a:spcPts val="0"/>
              </a:spcBef>
              <a:spcAft>
                <a:spcPts val="0"/>
              </a:spcAft>
              <a:buNone/>
              <a:defRPr/>
            </a:lvl1pPr>
          </a:lstStyle>
          <a:p>
            <a:endParaRPr/>
          </a:p>
        </p:txBody>
      </p:sp>
      <p:sp>
        <p:nvSpPr>
          <p:cNvPr id="43" name="Shape 43"/>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9440354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lIns="91425" tIns="91425" rIns="91425" bIns="91425" anchor="b" anchorCtr="0"/>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47" name="Shape 4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1843926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lvl="0">
              <a:lnSpc>
                <a:spcPct val="100000"/>
              </a:lnSpc>
              <a:spcBef>
                <a:spcPts val="0"/>
              </a:spcBef>
              <a:spcAft>
                <a:spcPts val="0"/>
              </a:spcAft>
              <a:buNone/>
              <a:defRPr/>
            </a:lvl1pPr>
          </a:lstStyle>
          <a:p>
            <a:endParaRPr/>
          </a:p>
        </p:txBody>
      </p:sp>
      <p:sp>
        <p:nvSpPr>
          <p:cNvPr id="43" name="Shape 43"/>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419775017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50"/>
        <p:cNvGrpSpPr/>
        <p:nvPr/>
      </p:nvGrpSpPr>
      <p:grpSpPr>
        <a:xfrm>
          <a:off x="0" y="0"/>
          <a:ext cx="0" cy="0"/>
          <a:chOff x="0" y="0"/>
          <a:chExt cx="0" cy="0"/>
        </a:xfrm>
      </p:grpSpPr>
      <p:pic>
        <p:nvPicPr>
          <p:cNvPr id="51" name="Shape 51" descr="Celestia-R1---OverlayContentHD.png"/>
          <p:cNvPicPr preferRelativeResize="0"/>
          <p:nvPr/>
        </p:nvPicPr>
        <p:blipFill rotWithShape="1">
          <a:blip r:embed="rId2">
            <a:alphaModFix/>
          </a:blip>
          <a:srcRect/>
          <a:stretch/>
        </p:blipFill>
        <p:spPr>
          <a:xfrm>
            <a:off x="0" y="0"/>
            <a:ext cx="9141600" cy="5142300"/>
          </a:xfrm>
          <a:prstGeom prst="rect">
            <a:avLst/>
          </a:prstGeom>
          <a:noFill/>
          <a:ln>
            <a:noFill/>
          </a:ln>
        </p:spPr>
      </p:pic>
      <p:sp>
        <p:nvSpPr>
          <p:cNvPr id="52" name="Shape 52"/>
          <p:cNvSpPr txBox="1">
            <a:spLocks noGrp="1"/>
          </p:cNvSpPr>
          <p:nvPr>
            <p:ph type="title"/>
          </p:nvPr>
        </p:nvSpPr>
        <p:spPr>
          <a:xfrm>
            <a:off x="514350" y="457200"/>
            <a:ext cx="7598700" cy="1092300"/>
          </a:xfrm>
          <a:prstGeom prst="rect">
            <a:avLst/>
          </a:prstGeom>
          <a:noFill/>
          <a:ln>
            <a:noFill/>
          </a:ln>
        </p:spPr>
        <p:txBody>
          <a:bodyPr lIns="91425" tIns="91425" rIns="91425" bIns="91425" anchor="ctr" anchorCtr="0"/>
          <a:lstStyle>
            <a:lvl1pPr marL="0" marR="0" lvl="0" indent="0" algn="l" rtl="0">
              <a:spcBef>
                <a:spcPts val="0"/>
              </a:spcBef>
              <a:buClr>
                <a:schemeClr val="lt1"/>
              </a:buClr>
              <a:buFont typeface="Calibri"/>
              <a:buNone/>
              <a:defRPr sz="2700" b="0" i="0" u="none" strike="noStrike" cap="none">
                <a:solidFill>
                  <a:schemeClr val="lt1"/>
                </a:solidFill>
                <a:latin typeface="Calibri"/>
                <a:ea typeface="Calibri"/>
                <a:cs typeface="Calibri"/>
                <a:sym typeface="Calibri"/>
              </a:defRPr>
            </a:lvl1pPr>
            <a:lvl2pPr marL="0" marR="0" lvl="1" indent="0" algn="l" rtl="0">
              <a:spcBef>
                <a:spcPts val="0"/>
              </a:spcBef>
              <a:buNone/>
              <a:defRPr sz="1400" b="0" i="0" u="none" strike="noStrike" cap="none">
                <a:solidFill>
                  <a:schemeClr val="lt2"/>
                </a:solidFill>
              </a:defRPr>
            </a:lvl2pPr>
            <a:lvl3pPr marL="0" marR="0" lvl="2" indent="0" algn="l" rtl="0">
              <a:spcBef>
                <a:spcPts val="0"/>
              </a:spcBef>
              <a:buNone/>
              <a:defRPr sz="1400" b="0" i="0" u="none" strike="noStrike" cap="none">
                <a:solidFill>
                  <a:schemeClr val="lt2"/>
                </a:solidFill>
              </a:defRPr>
            </a:lvl3pPr>
            <a:lvl4pPr marL="0" marR="0" lvl="3" indent="0" algn="l" rtl="0">
              <a:spcBef>
                <a:spcPts val="0"/>
              </a:spcBef>
              <a:buNone/>
              <a:defRPr sz="1400" b="0" i="0" u="none" strike="noStrike" cap="none">
                <a:solidFill>
                  <a:schemeClr val="lt2"/>
                </a:solidFill>
              </a:defRPr>
            </a:lvl4pPr>
            <a:lvl5pPr marL="0" marR="0" lvl="4" indent="0" algn="l" rtl="0">
              <a:spcBef>
                <a:spcPts val="0"/>
              </a:spcBef>
              <a:buNone/>
              <a:defRPr sz="1400" b="0" i="0" u="none" strike="noStrike" cap="none">
                <a:solidFill>
                  <a:schemeClr val="lt2"/>
                </a:solidFill>
              </a:defRPr>
            </a:lvl5pPr>
            <a:lvl6pPr marL="0" marR="0" lvl="5" indent="0" algn="l" rtl="0">
              <a:spcBef>
                <a:spcPts val="0"/>
              </a:spcBef>
              <a:buNone/>
              <a:defRPr sz="1400" b="0" i="0" u="none" strike="noStrike" cap="none">
                <a:solidFill>
                  <a:schemeClr val="lt2"/>
                </a:solidFill>
              </a:defRPr>
            </a:lvl6pPr>
            <a:lvl7pPr marL="0" marR="0" lvl="6" indent="0" algn="l" rtl="0">
              <a:spcBef>
                <a:spcPts val="0"/>
              </a:spcBef>
              <a:buNone/>
              <a:defRPr sz="1400" b="0" i="0" u="none" strike="noStrike" cap="none">
                <a:solidFill>
                  <a:schemeClr val="lt2"/>
                </a:solidFill>
              </a:defRPr>
            </a:lvl7pPr>
            <a:lvl8pPr marL="0" marR="0" lvl="7" indent="0" algn="l" rtl="0">
              <a:spcBef>
                <a:spcPts val="0"/>
              </a:spcBef>
              <a:buNone/>
              <a:defRPr sz="1400" b="0" i="0" u="none" strike="noStrike" cap="none">
                <a:solidFill>
                  <a:schemeClr val="lt2"/>
                </a:solidFill>
              </a:defRPr>
            </a:lvl8pPr>
            <a:lvl9pPr marL="0" marR="0" lvl="8" indent="0" algn="l" rtl="0">
              <a:spcBef>
                <a:spcPts val="0"/>
              </a:spcBef>
              <a:buNone/>
              <a:defRPr sz="1400" b="0" i="0" u="none" strike="noStrike" cap="none">
                <a:solidFill>
                  <a:schemeClr val="lt2"/>
                </a:solidFill>
              </a:defRPr>
            </a:lvl9pPr>
          </a:lstStyle>
          <a:p>
            <a:endParaRPr/>
          </a:p>
        </p:txBody>
      </p:sp>
      <p:sp>
        <p:nvSpPr>
          <p:cNvPr id="53" name="Shape 53"/>
          <p:cNvSpPr txBox="1">
            <a:spLocks noGrp="1"/>
          </p:cNvSpPr>
          <p:nvPr>
            <p:ph type="body" idx="1"/>
          </p:nvPr>
        </p:nvSpPr>
        <p:spPr>
          <a:xfrm>
            <a:off x="514351" y="1606550"/>
            <a:ext cx="3746400" cy="2736900"/>
          </a:xfrm>
          <a:prstGeom prst="rect">
            <a:avLst/>
          </a:prstGeom>
          <a:noFill/>
          <a:ln>
            <a:noFill/>
          </a:ln>
        </p:spPr>
        <p:txBody>
          <a:bodyPr lIns="91425" tIns="91425" rIns="91425" bIns="91425" anchor="ctr" anchorCtr="0"/>
          <a:lstStyle>
            <a:lvl1pPr marL="215900" marR="0" lvl="0" indent="-127000" algn="l" rtl="0">
              <a:spcBef>
                <a:spcPts val="0"/>
              </a:spcBef>
              <a:spcAft>
                <a:spcPts val="800"/>
              </a:spcAft>
              <a:buClr>
                <a:schemeClr val="lt1"/>
              </a:buClr>
              <a:buSzPct val="100000"/>
              <a:buFont typeface="Arial"/>
              <a:buChar char="•"/>
              <a:defRPr sz="1400" b="0" i="0" u="none" strike="noStrike" cap="none">
                <a:solidFill>
                  <a:schemeClr val="lt1"/>
                </a:solidFill>
                <a:latin typeface="Calibri"/>
                <a:ea typeface="Calibri"/>
                <a:cs typeface="Calibri"/>
                <a:sym typeface="Calibri"/>
              </a:defRPr>
            </a:lvl1pPr>
            <a:lvl2pPr marL="558800" marR="0" lvl="1" indent="-139700" algn="l" rtl="0">
              <a:spcBef>
                <a:spcPts val="0"/>
              </a:spcBef>
              <a:spcAft>
                <a:spcPts val="800"/>
              </a:spcAft>
              <a:buClr>
                <a:schemeClr val="lt1"/>
              </a:buClr>
              <a:buSzPct val="100000"/>
              <a:buFont typeface="Arial"/>
              <a:buChar char="•"/>
              <a:defRPr sz="1200" b="0" i="0" u="none" strike="noStrike" cap="none">
                <a:solidFill>
                  <a:schemeClr val="lt1"/>
                </a:solidFill>
                <a:latin typeface="Calibri"/>
                <a:ea typeface="Calibri"/>
                <a:cs typeface="Calibri"/>
                <a:sym typeface="Calibri"/>
              </a:defRPr>
            </a:lvl2pPr>
            <a:lvl3pPr marL="901700" marR="0" lvl="2" indent="-152400" algn="l" rtl="0">
              <a:spcBef>
                <a:spcPts val="0"/>
              </a:spcBef>
              <a:spcAft>
                <a:spcPts val="800"/>
              </a:spcAft>
              <a:buClr>
                <a:schemeClr val="lt1"/>
              </a:buClr>
              <a:buSzPct val="100000"/>
              <a:buFont typeface="Arial"/>
              <a:buChar char="•"/>
              <a:defRPr sz="1100" b="0" i="0" u="none" strike="noStrike" cap="none">
                <a:solidFill>
                  <a:schemeClr val="lt1"/>
                </a:solidFill>
                <a:latin typeface="Calibri"/>
                <a:ea typeface="Calibri"/>
                <a:cs typeface="Calibri"/>
                <a:sym typeface="Calibri"/>
              </a:defRPr>
            </a:lvl3pPr>
            <a:lvl4pPr marL="1155700" marR="0" lvl="3" indent="-635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4pPr>
            <a:lvl5pPr marL="1498600" marR="0" lvl="4" indent="-635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5pPr>
            <a:lvl6pPr marL="1892300" marR="0" lvl="5"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6pPr>
            <a:lvl7pPr marL="2235200" marR="0" lvl="6"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7pPr>
            <a:lvl8pPr marL="2578100" marR="0" lvl="7"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8pPr>
            <a:lvl9pPr marL="2921000" marR="0" lvl="8"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9pPr>
          </a:lstStyle>
          <a:p>
            <a:endParaRPr/>
          </a:p>
        </p:txBody>
      </p:sp>
      <p:sp>
        <p:nvSpPr>
          <p:cNvPr id="54" name="Shape 54"/>
          <p:cNvSpPr txBox="1">
            <a:spLocks noGrp="1"/>
          </p:cNvSpPr>
          <p:nvPr>
            <p:ph type="body" idx="2"/>
          </p:nvPr>
        </p:nvSpPr>
        <p:spPr>
          <a:xfrm>
            <a:off x="4366421" y="1606550"/>
            <a:ext cx="3746400" cy="2736900"/>
          </a:xfrm>
          <a:prstGeom prst="rect">
            <a:avLst/>
          </a:prstGeom>
          <a:noFill/>
          <a:ln>
            <a:noFill/>
          </a:ln>
        </p:spPr>
        <p:txBody>
          <a:bodyPr lIns="91425" tIns="91425" rIns="91425" bIns="91425" anchor="ctr" anchorCtr="0"/>
          <a:lstStyle>
            <a:lvl1pPr marL="215900" marR="0" lvl="0" indent="-127000" algn="l" rtl="0">
              <a:spcBef>
                <a:spcPts val="0"/>
              </a:spcBef>
              <a:spcAft>
                <a:spcPts val="800"/>
              </a:spcAft>
              <a:buClr>
                <a:schemeClr val="lt1"/>
              </a:buClr>
              <a:buSzPct val="100000"/>
              <a:buFont typeface="Arial"/>
              <a:buChar char="•"/>
              <a:defRPr sz="1400" b="0" i="0" u="none" strike="noStrike" cap="none">
                <a:solidFill>
                  <a:schemeClr val="lt1"/>
                </a:solidFill>
                <a:latin typeface="Calibri"/>
                <a:ea typeface="Calibri"/>
                <a:cs typeface="Calibri"/>
                <a:sym typeface="Calibri"/>
              </a:defRPr>
            </a:lvl1pPr>
            <a:lvl2pPr marL="558800" marR="0" lvl="1" indent="-139700" algn="l" rtl="0">
              <a:spcBef>
                <a:spcPts val="0"/>
              </a:spcBef>
              <a:spcAft>
                <a:spcPts val="800"/>
              </a:spcAft>
              <a:buClr>
                <a:schemeClr val="lt1"/>
              </a:buClr>
              <a:buSzPct val="100000"/>
              <a:buFont typeface="Arial"/>
              <a:buChar char="•"/>
              <a:defRPr sz="1200" b="0" i="0" u="none" strike="noStrike" cap="none">
                <a:solidFill>
                  <a:schemeClr val="lt1"/>
                </a:solidFill>
                <a:latin typeface="Calibri"/>
                <a:ea typeface="Calibri"/>
                <a:cs typeface="Calibri"/>
                <a:sym typeface="Calibri"/>
              </a:defRPr>
            </a:lvl2pPr>
            <a:lvl3pPr marL="901700" marR="0" lvl="2" indent="-152400" algn="l" rtl="0">
              <a:spcBef>
                <a:spcPts val="0"/>
              </a:spcBef>
              <a:spcAft>
                <a:spcPts val="800"/>
              </a:spcAft>
              <a:buClr>
                <a:schemeClr val="lt1"/>
              </a:buClr>
              <a:buSzPct val="100000"/>
              <a:buFont typeface="Arial"/>
              <a:buChar char="•"/>
              <a:defRPr sz="1100" b="0" i="0" u="none" strike="noStrike" cap="none">
                <a:solidFill>
                  <a:schemeClr val="lt1"/>
                </a:solidFill>
                <a:latin typeface="Calibri"/>
                <a:ea typeface="Calibri"/>
                <a:cs typeface="Calibri"/>
                <a:sym typeface="Calibri"/>
              </a:defRPr>
            </a:lvl3pPr>
            <a:lvl4pPr marL="1155700" marR="0" lvl="3" indent="-635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4pPr>
            <a:lvl5pPr marL="1498600" marR="0" lvl="4" indent="-635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5pPr>
            <a:lvl6pPr marL="1892300" marR="0" lvl="5"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6pPr>
            <a:lvl7pPr marL="2235200" marR="0" lvl="6"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7pPr>
            <a:lvl8pPr marL="2578100" marR="0" lvl="7"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8pPr>
            <a:lvl9pPr marL="2921000" marR="0" lvl="8"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9pPr>
          </a:lstStyle>
          <a:p>
            <a:endParaRPr/>
          </a:p>
        </p:txBody>
      </p:sp>
      <p:sp>
        <p:nvSpPr>
          <p:cNvPr id="55" name="Shape 55"/>
          <p:cNvSpPr txBox="1">
            <a:spLocks noGrp="1"/>
          </p:cNvSpPr>
          <p:nvPr>
            <p:ph type="dt" idx="10"/>
          </p:nvPr>
        </p:nvSpPr>
        <p:spPr>
          <a:xfrm>
            <a:off x="6442245" y="4402931"/>
            <a:ext cx="1199999" cy="283500"/>
          </a:xfrm>
          <a:prstGeom prst="rect">
            <a:avLst/>
          </a:prstGeom>
          <a:noFill/>
          <a:ln>
            <a:noFill/>
          </a:ln>
        </p:spPr>
        <p:txBody>
          <a:bodyPr lIns="91425" tIns="91425" rIns="91425" bIns="91425" anchor="ctr" anchorCtr="0"/>
          <a:lstStyle>
            <a:lvl1pPr marL="0" marR="0" lvl="0" indent="0" algn="r" rtl="0">
              <a:spcBef>
                <a:spcPts val="0"/>
              </a:spcBef>
              <a:buNone/>
              <a:defRPr sz="800" b="0" i="0">
                <a:solidFill>
                  <a:schemeClr val="lt1"/>
                </a:solidFill>
                <a:latin typeface="Calibri"/>
                <a:ea typeface="Calibri"/>
                <a:cs typeface="Calibri"/>
                <a:sym typeface="Calibri"/>
              </a:defRPr>
            </a:lvl1pPr>
            <a:lvl2pPr marL="342900" marR="0" lvl="1" indent="0" algn="l" rtl="0">
              <a:spcBef>
                <a:spcPts val="0"/>
              </a:spcBef>
              <a:buNone/>
              <a:defRPr sz="1400" b="0" i="0" u="none" strike="noStrike" cap="none">
                <a:solidFill>
                  <a:schemeClr val="lt1"/>
                </a:solidFill>
                <a:latin typeface="Calibri"/>
                <a:ea typeface="Calibri"/>
                <a:cs typeface="Calibri"/>
                <a:sym typeface="Calibri"/>
              </a:defRPr>
            </a:lvl2pPr>
            <a:lvl3pPr marL="685800" marR="0" lvl="2" indent="0" algn="l" rtl="0">
              <a:spcBef>
                <a:spcPts val="0"/>
              </a:spcBef>
              <a:buNone/>
              <a:defRPr sz="1400" b="0" i="0" u="none" strike="noStrike" cap="none">
                <a:solidFill>
                  <a:schemeClr val="lt1"/>
                </a:solidFill>
                <a:latin typeface="Calibri"/>
                <a:ea typeface="Calibri"/>
                <a:cs typeface="Calibri"/>
                <a:sym typeface="Calibri"/>
              </a:defRPr>
            </a:lvl3pPr>
            <a:lvl4pPr marL="1028700" marR="0" lvl="3" indent="0" algn="l" rtl="0">
              <a:spcBef>
                <a:spcPts val="0"/>
              </a:spcBef>
              <a:buNone/>
              <a:defRPr sz="1400" b="0" i="0" u="none" strike="noStrike" cap="none">
                <a:solidFill>
                  <a:schemeClr val="lt1"/>
                </a:solidFill>
                <a:latin typeface="Calibri"/>
                <a:ea typeface="Calibri"/>
                <a:cs typeface="Calibri"/>
                <a:sym typeface="Calibri"/>
              </a:defRPr>
            </a:lvl4pPr>
            <a:lvl5pPr marL="1371600" marR="0" lvl="4" indent="0" algn="l" rtl="0">
              <a:spcBef>
                <a:spcPts val="0"/>
              </a:spcBef>
              <a:buNone/>
              <a:defRPr sz="1400" b="0" i="0" u="none" strike="noStrike" cap="none">
                <a:solidFill>
                  <a:schemeClr val="lt1"/>
                </a:solidFill>
                <a:latin typeface="Calibri"/>
                <a:ea typeface="Calibri"/>
                <a:cs typeface="Calibri"/>
                <a:sym typeface="Calibri"/>
              </a:defRPr>
            </a:lvl5pPr>
            <a:lvl6pPr marL="1714500" marR="0" lvl="5" indent="0" algn="l" rtl="0">
              <a:spcBef>
                <a:spcPts val="0"/>
              </a:spcBef>
              <a:buNone/>
              <a:defRPr sz="1400" b="0" i="0" u="none" strike="noStrike" cap="none">
                <a:solidFill>
                  <a:schemeClr val="lt1"/>
                </a:solidFill>
                <a:latin typeface="Calibri"/>
                <a:ea typeface="Calibri"/>
                <a:cs typeface="Calibri"/>
                <a:sym typeface="Calibri"/>
              </a:defRPr>
            </a:lvl6pPr>
            <a:lvl7pPr marL="2057400" marR="0" lvl="6" indent="0" algn="l" rtl="0">
              <a:spcBef>
                <a:spcPts val="0"/>
              </a:spcBef>
              <a:buNone/>
              <a:defRPr sz="1400" b="0" i="0" u="none" strike="noStrike" cap="none">
                <a:solidFill>
                  <a:schemeClr val="lt1"/>
                </a:solidFill>
                <a:latin typeface="Calibri"/>
                <a:ea typeface="Calibri"/>
                <a:cs typeface="Calibri"/>
                <a:sym typeface="Calibri"/>
              </a:defRPr>
            </a:lvl7pPr>
            <a:lvl8pPr marL="2400300" marR="0" lvl="7" indent="0" algn="l" rtl="0">
              <a:spcBef>
                <a:spcPts val="0"/>
              </a:spcBef>
              <a:buNone/>
              <a:defRPr sz="1400" b="0" i="0" u="none" strike="noStrike" cap="none">
                <a:solidFill>
                  <a:schemeClr val="lt1"/>
                </a:solidFill>
                <a:latin typeface="Calibri"/>
                <a:ea typeface="Calibri"/>
                <a:cs typeface="Calibri"/>
                <a:sym typeface="Calibri"/>
              </a:defRPr>
            </a:lvl8pPr>
            <a:lvl9pPr marL="2743200" marR="0" lvl="8" indent="0" algn="l" rtl="0">
              <a:spcBef>
                <a:spcPts val="0"/>
              </a:spcBef>
              <a:buNone/>
              <a:defRPr sz="1400" b="0" i="0" u="none" strike="noStrike" cap="none">
                <a:solidFill>
                  <a:schemeClr val="lt1"/>
                </a:solidFill>
                <a:latin typeface="Calibri"/>
                <a:ea typeface="Calibri"/>
                <a:cs typeface="Calibri"/>
                <a:sym typeface="Calibri"/>
              </a:defRPr>
            </a:lvl9pPr>
          </a:lstStyle>
          <a:p>
            <a:endParaRPr>
              <a:solidFill>
                <a:srgbClr val="FFFFFF"/>
              </a:solidFill>
            </a:endParaRPr>
          </a:p>
        </p:txBody>
      </p:sp>
      <p:sp>
        <p:nvSpPr>
          <p:cNvPr id="56" name="Shape 56"/>
          <p:cNvSpPr txBox="1">
            <a:spLocks noGrp="1"/>
          </p:cNvSpPr>
          <p:nvPr>
            <p:ph type="ftr" idx="11"/>
          </p:nvPr>
        </p:nvSpPr>
        <p:spPr>
          <a:xfrm>
            <a:off x="514350" y="4402931"/>
            <a:ext cx="5870700" cy="283500"/>
          </a:xfrm>
          <a:prstGeom prst="rect">
            <a:avLst/>
          </a:prstGeom>
          <a:noFill/>
          <a:ln>
            <a:noFill/>
          </a:ln>
        </p:spPr>
        <p:txBody>
          <a:bodyPr lIns="91425" tIns="91425" rIns="91425" bIns="91425" anchor="ctr" anchorCtr="0"/>
          <a:lstStyle>
            <a:lvl1pPr marL="0" marR="0" lvl="0" indent="0" algn="l" rtl="0">
              <a:spcBef>
                <a:spcPts val="0"/>
              </a:spcBef>
              <a:buNone/>
              <a:defRPr sz="800" b="0" i="0">
                <a:solidFill>
                  <a:schemeClr val="lt1"/>
                </a:solidFill>
                <a:latin typeface="Calibri"/>
                <a:ea typeface="Calibri"/>
                <a:cs typeface="Calibri"/>
                <a:sym typeface="Calibri"/>
              </a:defRPr>
            </a:lvl1pPr>
            <a:lvl2pPr marL="342900" marR="0" lvl="1" indent="0" algn="l" rtl="0">
              <a:spcBef>
                <a:spcPts val="0"/>
              </a:spcBef>
              <a:buNone/>
              <a:defRPr sz="1400" b="0" i="0" u="none" strike="noStrike" cap="none">
                <a:solidFill>
                  <a:schemeClr val="lt1"/>
                </a:solidFill>
                <a:latin typeface="Calibri"/>
                <a:ea typeface="Calibri"/>
                <a:cs typeface="Calibri"/>
                <a:sym typeface="Calibri"/>
              </a:defRPr>
            </a:lvl2pPr>
            <a:lvl3pPr marL="685800" marR="0" lvl="2" indent="0" algn="l" rtl="0">
              <a:spcBef>
                <a:spcPts val="0"/>
              </a:spcBef>
              <a:buNone/>
              <a:defRPr sz="1400" b="0" i="0" u="none" strike="noStrike" cap="none">
                <a:solidFill>
                  <a:schemeClr val="lt1"/>
                </a:solidFill>
                <a:latin typeface="Calibri"/>
                <a:ea typeface="Calibri"/>
                <a:cs typeface="Calibri"/>
                <a:sym typeface="Calibri"/>
              </a:defRPr>
            </a:lvl3pPr>
            <a:lvl4pPr marL="1028700" marR="0" lvl="3" indent="0" algn="l" rtl="0">
              <a:spcBef>
                <a:spcPts val="0"/>
              </a:spcBef>
              <a:buNone/>
              <a:defRPr sz="1400" b="0" i="0" u="none" strike="noStrike" cap="none">
                <a:solidFill>
                  <a:schemeClr val="lt1"/>
                </a:solidFill>
                <a:latin typeface="Calibri"/>
                <a:ea typeface="Calibri"/>
                <a:cs typeface="Calibri"/>
                <a:sym typeface="Calibri"/>
              </a:defRPr>
            </a:lvl4pPr>
            <a:lvl5pPr marL="1371600" marR="0" lvl="4" indent="0" algn="l" rtl="0">
              <a:spcBef>
                <a:spcPts val="0"/>
              </a:spcBef>
              <a:buNone/>
              <a:defRPr sz="1400" b="0" i="0" u="none" strike="noStrike" cap="none">
                <a:solidFill>
                  <a:schemeClr val="lt1"/>
                </a:solidFill>
                <a:latin typeface="Calibri"/>
                <a:ea typeface="Calibri"/>
                <a:cs typeface="Calibri"/>
                <a:sym typeface="Calibri"/>
              </a:defRPr>
            </a:lvl5pPr>
            <a:lvl6pPr marL="1714500" marR="0" lvl="5" indent="0" algn="l" rtl="0">
              <a:spcBef>
                <a:spcPts val="0"/>
              </a:spcBef>
              <a:buNone/>
              <a:defRPr sz="1400" b="0" i="0" u="none" strike="noStrike" cap="none">
                <a:solidFill>
                  <a:schemeClr val="lt1"/>
                </a:solidFill>
                <a:latin typeface="Calibri"/>
                <a:ea typeface="Calibri"/>
                <a:cs typeface="Calibri"/>
                <a:sym typeface="Calibri"/>
              </a:defRPr>
            </a:lvl6pPr>
            <a:lvl7pPr marL="2057400" marR="0" lvl="6" indent="0" algn="l" rtl="0">
              <a:spcBef>
                <a:spcPts val="0"/>
              </a:spcBef>
              <a:buNone/>
              <a:defRPr sz="1400" b="0" i="0" u="none" strike="noStrike" cap="none">
                <a:solidFill>
                  <a:schemeClr val="lt1"/>
                </a:solidFill>
                <a:latin typeface="Calibri"/>
                <a:ea typeface="Calibri"/>
                <a:cs typeface="Calibri"/>
                <a:sym typeface="Calibri"/>
              </a:defRPr>
            </a:lvl7pPr>
            <a:lvl8pPr marL="2400300" marR="0" lvl="7" indent="0" algn="l" rtl="0">
              <a:spcBef>
                <a:spcPts val="0"/>
              </a:spcBef>
              <a:buNone/>
              <a:defRPr sz="1400" b="0" i="0" u="none" strike="noStrike" cap="none">
                <a:solidFill>
                  <a:schemeClr val="lt1"/>
                </a:solidFill>
                <a:latin typeface="Calibri"/>
                <a:ea typeface="Calibri"/>
                <a:cs typeface="Calibri"/>
                <a:sym typeface="Calibri"/>
              </a:defRPr>
            </a:lvl8pPr>
            <a:lvl9pPr marL="2743200" marR="0" lvl="8" indent="0" algn="l" rtl="0">
              <a:spcBef>
                <a:spcPts val="0"/>
              </a:spcBef>
              <a:buNone/>
              <a:defRPr sz="1400" b="0" i="0" u="none" strike="noStrike" cap="none">
                <a:solidFill>
                  <a:schemeClr val="lt1"/>
                </a:solidFill>
                <a:latin typeface="Calibri"/>
                <a:ea typeface="Calibri"/>
                <a:cs typeface="Calibri"/>
                <a:sym typeface="Calibri"/>
              </a:defRPr>
            </a:lvl9pPr>
          </a:lstStyle>
          <a:p>
            <a:endParaRPr>
              <a:solidFill>
                <a:srgbClr val="FFFFFF"/>
              </a:solidFill>
            </a:endParaRPr>
          </a:p>
        </p:txBody>
      </p:sp>
      <p:sp>
        <p:nvSpPr>
          <p:cNvPr id="57" name="Shape 57"/>
          <p:cNvSpPr txBox="1">
            <a:spLocks noGrp="1"/>
          </p:cNvSpPr>
          <p:nvPr>
            <p:ph type="sldNum" idx="12"/>
          </p:nvPr>
        </p:nvSpPr>
        <p:spPr>
          <a:xfrm>
            <a:off x="7699545" y="4402931"/>
            <a:ext cx="413400" cy="283500"/>
          </a:xfrm>
          <a:prstGeom prst="rect">
            <a:avLst/>
          </a:prstGeom>
          <a:noFill/>
          <a:ln>
            <a:noFill/>
          </a:ln>
        </p:spPr>
        <p:txBody>
          <a:bodyPr lIns="68575" tIns="34275" rIns="68575" bIns="34275" anchor="ctr" anchorCtr="0">
            <a:noAutofit/>
          </a:bodyPr>
          <a:lstStyle/>
          <a:p>
            <a:pPr algn="r">
              <a:buSzPct val="25000"/>
            </a:pPr>
            <a:fld id="{00000000-1234-1234-1234-123412341234}" type="slidenum">
              <a:rPr lang="en" sz="800">
                <a:solidFill>
                  <a:srgbClr val="FFFFFF"/>
                </a:solidFill>
                <a:latin typeface="Calibri"/>
                <a:ea typeface="Calibri"/>
                <a:cs typeface="Calibri"/>
                <a:sym typeface="Calibri"/>
              </a:rPr>
              <a:pPr algn="r">
                <a:buSzPct val="25000"/>
              </a:pPr>
              <a:t>‹#›</a:t>
            </a:fld>
            <a:endParaRPr lang="en" sz="800">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218840502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lIns="91425" tIns="91425" rIns="91425" bIns="91425" anchor="ctr" anchorCtr="0"/>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15" name="Shape 15"/>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59785087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231812685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body" idx="1"/>
          </p:nvPr>
        </p:nvSpPr>
        <p:spPr>
          <a:xfrm>
            <a:off x="311700" y="1152475"/>
            <a:ext cx="3999900" cy="34164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3" name="Shape 23"/>
          <p:cNvSpPr txBox="1">
            <a:spLocks noGrp="1"/>
          </p:cNvSpPr>
          <p:nvPr>
            <p:ph type="body" idx="2"/>
          </p:nvPr>
        </p:nvSpPr>
        <p:spPr>
          <a:xfrm>
            <a:off x="4832400" y="1152475"/>
            <a:ext cx="3999900" cy="34164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4" name="Shape 2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289996978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79779055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1" name="Shape 31"/>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0949463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lIns="91425" tIns="91425" rIns="91425" bIns="91425" anchor="ctr" anchorCtr="0"/>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4" name="Shape 3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251792000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lIns="91425" tIns="91425" rIns="91425" bIns="91425" anchor="ctr" anchorCtr="0">
            <a:noAutofit/>
          </a:bodyPr>
          <a:lstStyle/>
          <a:p>
            <a:endParaRPr/>
          </a:p>
        </p:txBody>
      </p:sp>
      <p:sp>
        <p:nvSpPr>
          <p:cNvPr id="37" name="Shape 37"/>
          <p:cNvSpPr txBox="1">
            <a:spLocks noGrp="1"/>
          </p:cNvSpPr>
          <p:nvPr>
            <p:ph type="title"/>
          </p:nvPr>
        </p:nvSpPr>
        <p:spPr>
          <a:xfrm>
            <a:off x="265500" y="1233175"/>
            <a:ext cx="4045200" cy="1482300"/>
          </a:xfrm>
          <a:prstGeom prst="rect">
            <a:avLst/>
          </a:prstGeom>
        </p:spPr>
        <p:txBody>
          <a:bodyPr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0" name="Shape 40"/>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199073533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lvl="0">
              <a:lnSpc>
                <a:spcPct val="100000"/>
              </a:lnSpc>
              <a:spcBef>
                <a:spcPts val="0"/>
              </a:spcBef>
              <a:spcAft>
                <a:spcPts val="0"/>
              </a:spcAft>
              <a:buNone/>
              <a:defRPr/>
            </a:lvl1pPr>
          </a:lstStyle>
          <a:p>
            <a:endParaRPr/>
          </a:p>
        </p:txBody>
      </p:sp>
      <p:sp>
        <p:nvSpPr>
          <p:cNvPr id="43" name="Shape 43"/>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13025524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lIns="91425" tIns="91425" rIns="91425" bIns="91425" anchor="b" anchorCtr="0"/>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47" name="Shape 4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lIns="91425" tIns="91425" rIns="91425" bIns="91425" anchor="b" anchorCtr="0"/>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47" name="Shape 4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410214576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54256284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50"/>
        <p:cNvGrpSpPr/>
        <p:nvPr/>
      </p:nvGrpSpPr>
      <p:grpSpPr>
        <a:xfrm>
          <a:off x="0" y="0"/>
          <a:ext cx="0" cy="0"/>
          <a:chOff x="0" y="0"/>
          <a:chExt cx="0" cy="0"/>
        </a:xfrm>
      </p:grpSpPr>
      <p:pic>
        <p:nvPicPr>
          <p:cNvPr id="51" name="Shape 51" descr="Celestia-R1---OverlayContentHD.png"/>
          <p:cNvPicPr preferRelativeResize="0"/>
          <p:nvPr/>
        </p:nvPicPr>
        <p:blipFill rotWithShape="1">
          <a:blip r:embed="rId2">
            <a:alphaModFix/>
          </a:blip>
          <a:srcRect/>
          <a:stretch/>
        </p:blipFill>
        <p:spPr>
          <a:xfrm>
            <a:off x="0" y="0"/>
            <a:ext cx="9141600" cy="5142300"/>
          </a:xfrm>
          <a:prstGeom prst="rect">
            <a:avLst/>
          </a:prstGeom>
          <a:noFill/>
          <a:ln>
            <a:noFill/>
          </a:ln>
        </p:spPr>
      </p:pic>
      <p:sp>
        <p:nvSpPr>
          <p:cNvPr id="52" name="Shape 52"/>
          <p:cNvSpPr txBox="1">
            <a:spLocks noGrp="1"/>
          </p:cNvSpPr>
          <p:nvPr>
            <p:ph type="title"/>
          </p:nvPr>
        </p:nvSpPr>
        <p:spPr>
          <a:xfrm>
            <a:off x="514350" y="457200"/>
            <a:ext cx="7598700" cy="1092300"/>
          </a:xfrm>
          <a:prstGeom prst="rect">
            <a:avLst/>
          </a:prstGeom>
          <a:noFill/>
          <a:ln>
            <a:noFill/>
          </a:ln>
        </p:spPr>
        <p:txBody>
          <a:bodyPr lIns="91425" tIns="91425" rIns="91425" bIns="91425" anchor="ctr" anchorCtr="0"/>
          <a:lstStyle>
            <a:lvl1pPr marL="0" marR="0" lvl="0" indent="0" algn="l" rtl="0">
              <a:spcBef>
                <a:spcPts val="0"/>
              </a:spcBef>
              <a:buClr>
                <a:schemeClr val="lt1"/>
              </a:buClr>
              <a:buFont typeface="Calibri"/>
              <a:buNone/>
              <a:defRPr sz="2700" b="0" i="0" u="none" strike="noStrike" cap="none">
                <a:solidFill>
                  <a:schemeClr val="lt1"/>
                </a:solidFill>
                <a:latin typeface="Calibri"/>
                <a:ea typeface="Calibri"/>
                <a:cs typeface="Calibri"/>
                <a:sym typeface="Calibri"/>
              </a:defRPr>
            </a:lvl1pPr>
            <a:lvl2pPr marL="0" marR="0" lvl="1" indent="0" algn="l" rtl="0">
              <a:spcBef>
                <a:spcPts val="0"/>
              </a:spcBef>
              <a:buNone/>
              <a:defRPr sz="1400" b="0" i="0" u="none" strike="noStrike" cap="none">
                <a:solidFill>
                  <a:schemeClr val="lt2"/>
                </a:solidFill>
              </a:defRPr>
            </a:lvl2pPr>
            <a:lvl3pPr marL="0" marR="0" lvl="2" indent="0" algn="l" rtl="0">
              <a:spcBef>
                <a:spcPts val="0"/>
              </a:spcBef>
              <a:buNone/>
              <a:defRPr sz="1400" b="0" i="0" u="none" strike="noStrike" cap="none">
                <a:solidFill>
                  <a:schemeClr val="lt2"/>
                </a:solidFill>
              </a:defRPr>
            </a:lvl3pPr>
            <a:lvl4pPr marL="0" marR="0" lvl="3" indent="0" algn="l" rtl="0">
              <a:spcBef>
                <a:spcPts val="0"/>
              </a:spcBef>
              <a:buNone/>
              <a:defRPr sz="1400" b="0" i="0" u="none" strike="noStrike" cap="none">
                <a:solidFill>
                  <a:schemeClr val="lt2"/>
                </a:solidFill>
              </a:defRPr>
            </a:lvl4pPr>
            <a:lvl5pPr marL="0" marR="0" lvl="4" indent="0" algn="l" rtl="0">
              <a:spcBef>
                <a:spcPts val="0"/>
              </a:spcBef>
              <a:buNone/>
              <a:defRPr sz="1400" b="0" i="0" u="none" strike="noStrike" cap="none">
                <a:solidFill>
                  <a:schemeClr val="lt2"/>
                </a:solidFill>
              </a:defRPr>
            </a:lvl5pPr>
            <a:lvl6pPr marL="0" marR="0" lvl="5" indent="0" algn="l" rtl="0">
              <a:spcBef>
                <a:spcPts val="0"/>
              </a:spcBef>
              <a:buNone/>
              <a:defRPr sz="1400" b="0" i="0" u="none" strike="noStrike" cap="none">
                <a:solidFill>
                  <a:schemeClr val="lt2"/>
                </a:solidFill>
              </a:defRPr>
            </a:lvl6pPr>
            <a:lvl7pPr marL="0" marR="0" lvl="6" indent="0" algn="l" rtl="0">
              <a:spcBef>
                <a:spcPts val="0"/>
              </a:spcBef>
              <a:buNone/>
              <a:defRPr sz="1400" b="0" i="0" u="none" strike="noStrike" cap="none">
                <a:solidFill>
                  <a:schemeClr val="lt2"/>
                </a:solidFill>
              </a:defRPr>
            </a:lvl7pPr>
            <a:lvl8pPr marL="0" marR="0" lvl="7" indent="0" algn="l" rtl="0">
              <a:spcBef>
                <a:spcPts val="0"/>
              </a:spcBef>
              <a:buNone/>
              <a:defRPr sz="1400" b="0" i="0" u="none" strike="noStrike" cap="none">
                <a:solidFill>
                  <a:schemeClr val="lt2"/>
                </a:solidFill>
              </a:defRPr>
            </a:lvl8pPr>
            <a:lvl9pPr marL="0" marR="0" lvl="8" indent="0" algn="l" rtl="0">
              <a:spcBef>
                <a:spcPts val="0"/>
              </a:spcBef>
              <a:buNone/>
              <a:defRPr sz="1400" b="0" i="0" u="none" strike="noStrike" cap="none">
                <a:solidFill>
                  <a:schemeClr val="lt2"/>
                </a:solidFill>
              </a:defRPr>
            </a:lvl9pPr>
          </a:lstStyle>
          <a:p>
            <a:endParaRPr/>
          </a:p>
        </p:txBody>
      </p:sp>
      <p:sp>
        <p:nvSpPr>
          <p:cNvPr id="53" name="Shape 53"/>
          <p:cNvSpPr txBox="1">
            <a:spLocks noGrp="1"/>
          </p:cNvSpPr>
          <p:nvPr>
            <p:ph type="body" idx="1"/>
          </p:nvPr>
        </p:nvSpPr>
        <p:spPr>
          <a:xfrm>
            <a:off x="514351" y="1606550"/>
            <a:ext cx="3746400" cy="2736900"/>
          </a:xfrm>
          <a:prstGeom prst="rect">
            <a:avLst/>
          </a:prstGeom>
          <a:noFill/>
          <a:ln>
            <a:noFill/>
          </a:ln>
        </p:spPr>
        <p:txBody>
          <a:bodyPr lIns="91425" tIns="91425" rIns="91425" bIns="91425" anchor="ctr" anchorCtr="0"/>
          <a:lstStyle>
            <a:lvl1pPr marL="215900" marR="0" lvl="0" indent="-127000" algn="l" rtl="0">
              <a:spcBef>
                <a:spcPts val="0"/>
              </a:spcBef>
              <a:spcAft>
                <a:spcPts val="800"/>
              </a:spcAft>
              <a:buClr>
                <a:schemeClr val="lt1"/>
              </a:buClr>
              <a:buSzPct val="100000"/>
              <a:buFont typeface="Arial"/>
              <a:buChar char="•"/>
              <a:defRPr sz="1400" b="0" i="0" u="none" strike="noStrike" cap="none">
                <a:solidFill>
                  <a:schemeClr val="lt1"/>
                </a:solidFill>
                <a:latin typeface="Calibri"/>
                <a:ea typeface="Calibri"/>
                <a:cs typeface="Calibri"/>
                <a:sym typeface="Calibri"/>
              </a:defRPr>
            </a:lvl1pPr>
            <a:lvl2pPr marL="558800" marR="0" lvl="1" indent="-139700" algn="l" rtl="0">
              <a:spcBef>
                <a:spcPts val="0"/>
              </a:spcBef>
              <a:spcAft>
                <a:spcPts val="800"/>
              </a:spcAft>
              <a:buClr>
                <a:schemeClr val="lt1"/>
              </a:buClr>
              <a:buSzPct val="100000"/>
              <a:buFont typeface="Arial"/>
              <a:buChar char="•"/>
              <a:defRPr sz="1200" b="0" i="0" u="none" strike="noStrike" cap="none">
                <a:solidFill>
                  <a:schemeClr val="lt1"/>
                </a:solidFill>
                <a:latin typeface="Calibri"/>
                <a:ea typeface="Calibri"/>
                <a:cs typeface="Calibri"/>
                <a:sym typeface="Calibri"/>
              </a:defRPr>
            </a:lvl2pPr>
            <a:lvl3pPr marL="901700" marR="0" lvl="2" indent="-152400" algn="l" rtl="0">
              <a:spcBef>
                <a:spcPts val="0"/>
              </a:spcBef>
              <a:spcAft>
                <a:spcPts val="800"/>
              </a:spcAft>
              <a:buClr>
                <a:schemeClr val="lt1"/>
              </a:buClr>
              <a:buSzPct val="100000"/>
              <a:buFont typeface="Arial"/>
              <a:buChar char="•"/>
              <a:defRPr sz="1100" b="0" i="0" u="none" strike="noStrike" cap="none">
                <a:solidFill>
                  <a:schemeClr val="lt1"/>
                </a:solidFill>
                <a:latin typeface="Calibri"/>
                <a:ea typeface="Calibri"/>
                <a:cs typeface="Calibri"/>
                <a:sym typeface="Calibri"/>
              </a:defRPr>
            </a:lvl3pPr>
            <a:lvl4pPr marL="1155700" marR="0" lvl="3" indent="-635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4pPr>
            <a:lvl5pPr marL="1498600" marR="0" lvl="4" indent="-635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5pPr>
            <a:lvl6pPr marL="1892300" marR="0" lvl="5"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6pPr>
            <a:lvl7pPr marL="2235200" marR="0" lvl="6"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7pPr>
            <a:lvl8pPr marL="2578100" marR="0" lvl="7"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8pPr>
            <a:lvl9pPr marL="2921000" marR="0" lvl="8"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9pPr>
          </a:lstStyle>
          <a:p>
            <a:endParaRPr/>
          </a:p>
        </p:txBody>
      </p:sp>
      <p:sp>
        <p:nvSpPr>
          <p:cNvPr id="54" name="Shape 54"/>
          <p:cNvSpPr txBox="1">
            <a:spLocks noGrp="1"/>
          </p:cNvSpPr>
          <p:nvPr>
            <p:ph type="body" idx="2"/>
          </p:nvPr>
        </p:nvSpPr>
        <p:spPr>
          <a:xfrm>
            <a:off x="4366421" y="1606550"/>
            <a:ext cx="3746400" cy="2736900"/>
          </a:xfrm>
          <a:prstGeom prst="rect">
            <a:avLst/>
          </a:prstGeom>
          <a:noFill/>
          <a:ln>
            <a:noFill/>
          </a:ln>
        </p:spPr>
        <p:txBody>
          <a:bodyPr lIns="91425" tIns="91425" rIns="91425" bIns="91425" anchor="ctr" anchorCtr="0"/>
          <a:lstStyle>
            <a:lvl1pPr marL="215900" marR="0" lvl="0" indent="-127000" algn="l" rtl="0">
              <a:spcBef>
                <a:spcPts val="0"/>
              </a:spcBef>
              <a:spcAft>
                <a:spcPts val="800"/>
              </a:spcAft>
              <a:buClr>
                <a:schemeClr val="lt1"/>
              </a:buClr>
              <a:buSzPct val="100000"/>
              <a:buFont typeface="Arial"/>
              <a:buChar char="•"/>
              <a:defRPr sz="1400" b="0" i="0" u="none" strike="noStrike" cap="none">
                <a:solidFill>
                  <a:schemeClr val="lt1"/>
                </a:solidFill>
                <a:latin typeface="Calibri"/>
                <a:ea typeface="Calibri"/>
                <a:cs typeface="Calibri"/>
                <a:sym typeface="Calibri"/>
              </a:defRPr>
            </a:lvl1pPr>
            <a:lvl2pPr marL="558800" marR="0" lvl="1" indent="-139700" algn="l" rtl="0">
              <a:spcBef>
                <a:spcPts val="0"/>
              </a:spcBef>
              <a:spcAft>
                <a:spcPts val="800"/>
              </a:spcAft>
              <a:buClr>
                <a:schemeClr val="lt1"/>
              </a:buClr>
              <a:buSzPct val="100000"/>
              <a:buFont typeface="Arial"/>
              <a:buChar char="•"/>
              <a:defRPr sz="1200" b="0" i="0" u="none" strike="noStrike" cap="none">
                <a:solidFill>
                  <a:schemeClr val="lt1"/>
                </a:solidFill>
                <a:latin typeface="Calibri"/>
                <a:ea typeface="Calibri"/>
                <a:cs typeface="Calibri"/>
                <a:sym typeface="Calibri"/>
              </a:defRPr>
            </a:lvl2pPr>
            <a:lvl3pPr marL="901700" marR="0" lvl="2" indent="-152400" algn="l" rtl="0">
              <a:spcBef>
                <a:spcPts val="0"/>
              </a:spcBef>
              <a:spcAft>
                <a:spcPts val="800"/>
              </a:spcAft>
              <a:buClr>
                <a:schemeClr val="lt1"/>
              </a:buClr>
              <a:buSzPct val="100000"/>
              <a:buFont typeface="Arial"/>
              <a:buChar char="•"/>
              <a:defRPr sz="1100" b="0" i="0" u="none" strike="noStrike" cap="none">
                <a:solidFill>
                  <a:schemeClr val="lt1"/>
                </a:solidFill>
                <a:latin typeface="Calibri"/>
                <a:ea typeface="Calibri"/>
                <a:cs typeface="Calibri"/>
                <a:sym typeface="Calibri"/>
              </a:defRPr>
            </a:lvl3pPr>
            <a:lvl4pPr marL="1155700" marR="0" lvl="3" indent="-635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4pPr>
            <a:lvl5pPr marL="1498600" marR="0" lvl="4" indent="-635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5pPr>
            <a:lvl6pPr marL="1892300" marR="0" lvl="5"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6pPr>
            <a:lvl7pPr marL="2235200" marR="0" lvl="6"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7pPr>
            <a:lvl8pPr marL="2578100" marR="0" lvl="7"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8pPr>
            <a:lvl9pPr marL="2921000" marR="0" lvl="8" indent="-114300" algn="l" rtl="0">
              <a:spcBef>
                <a:spcPts val="0"/>
              </a:spcBef>
              <a:spcAft>
                <a:spcPts val="800"/>
              </a:spcAft>
              <a:buClr>
                <a:schemeClr val="lt1"/>
              </a:buClr>
              <a:buSzPct val="100000"/>
              <a:buFont typeface="Arial"/>
              <a:buChar char="•"/>
              <a:defRPr sz="900" b="0" i="0" u="none" strike="noStrike" cap="none">
                <a:solidFill>
                  <a:schemeClr val="lt1"/>
                </a:solidFill>
                <a:latin typeface="Calibri"/>
                <a:ea typeface="Calibri"/>
                <a:cs typeface="Calibri"/>
                <a:sym typeface="Calibri"/>
              </a:defRPr>
            </a:lvl9pPr>
          </a:lstStyle>
          <a:p>
            <a:endParaRPr/>
          </a:p>
        </p:txBody>
      </p:sp>
      <p:sp>
        <p:nvSpPr>
          <p:cNvPr id="55" name="Shape 55"/>
          <p:cNvSpPr txBox="1">
            <a:spLocks noGrp="1"/>
          </p:cNvSpPr>
          <p:nvPr>
            <p:ph type="dt" idx="10"/>
          </p:nvPr>
        </p:nvSpPr>
        <p:spPr>
          <a:xfrm>
            <a:off x="6442245" y="4402931"/>
            <a:ext cx="1199999" cy="283500"/>
          </a:xfrm>
          <a:prstGeom prst="rect">
            <a:avLst/>
          </a:prstGeom>
          <a:noFill/>
          <a:ln>
            <a:noFill/>
          </a:ln>
        </p:spPr>
        <p:txBody>
          <a:bodyPr lIns="91425" tIns="91425" rIns="91425" bIns="91425" anchor="ctr" anchorCtr="0"/>
          <a:lstStyle>
            <a:lvl1pPr marL="0" marR="0" lvl="0" indent="0" algn="r" rtl="0">
              <a:spcBef>
                <a:spcPts val="0"/>
              </a:spcBef>
              <a:buNone/>
              <a:defRPr sz="800" b="0" i="0">
                <a:solidFill>
                  <a:schemeClr val="lt1"/>
                </a:solidFill>
                <a:latin typeface="Calibri"/>
                <a:ea typeface="Calibri"/>
                <a:cs typeface="Calibri"/>
                <a:sym typeface="Calibri"/>
              </a:defRPr>
            </a:lvl1pPr>
            <a:lvl2pPr marL="342900" marR="0" lvl="1" indent="0" algn="l" rtl="0">
              <a:spcBef>
                <a:spcPts val="0"/>
              </a:spcBef>
              <a:buNone/>
              <a:defRPr sz="1400" b="0" i="0" u="none" strike="noStrike" cap="none">
                <a:solidFill>
                  <a:schemeClr val="lt1"/>
                </a:solidFill>
                <a:latin typeface="Calibri"/>
                <a:ea typeface="Calibri"/>
                <a:cs typeface="Calibri"/>
                <a:sym typeface="Calibri"/>
              </a:defRPr>
            </a:lvl2pPr>
            <a:lvl3pPr marL="685800" marR="0" lvl="2" indent="0" algn="l" rtl="0">
              <a:spcBef>
                <a:spcPts val="0"/>
              </a:spcBef>
              <a:buNone/>
              <a:defRPr sz="1400" b="0" i="0" u="none" strike="noStrike" cap="none">
                <a:solidFill>
                  <a:schemeClr val="lt1"/>
                </a:solidFill>
                <a:latin typeface="Calibri"/>
                <a:ea typeface="Calibri"/>
                <a:cs typeface="Calibri"/>
                <a:sym typeface="Calibri"/>
              </a:defRPr>
            </a:lvl3pPr>
            <a:lvl4pPr marL="1028700" marR="0" lvl="3" indent="0" algn="l" rtl="0">
              <a:spcBef>
                <a:spcPts val="0"/>
              </a:spcBef>
              <a:buNone/>
              <a:defRPr sz="1400" b="0" i="0" u="none" strike="noStrike" cap="none">
                <a:solidFill>
                  <a:schemeClr val="lt1"/>
                </a:solidFill>
                <a:latin typeface="Calibri"/>
                <a:ea typeface="Calibri"/>
                <a:cs typeface="Calibri"/>
                <a:sym typeface="Calibri"/>
              </a:defRPr>
            </a:lvl4pPr>
            <a:lvl5pPr marL="1371600" marR="0" lvl="4" indent="0" algn="l" rtl="0">
              <a:spcBef>
                <a:spcPts val="0"/>
              </a:spcBef>
              <a:buNone/>
              <a:defRPr sz="1400" b="0" i="0" u="none" strike="noStrike" cap="none">
                <a:solidFill>
                  <a:schemeClr val="lt1"/>
                </a:solidFill>
                <a:latin typeface="Calibri"/>
                <a:ea typeface="Calibri"/>
                <a:cs typeface="Calibri"/>
                <a:sym typeface="Calibri"/>
              </a:defRPr>
            </a:lvl5pPr>
            <a:lvl6pPr marL="1714500" marR="0" lvl="5" indent="0" algn="l" rtl="0">
              <a:spcBef>
                <a:spcPts val="0"/>
              </a:spcBef>
              <a:buNone/>
              <a:defRPr sz="1400" b="0" i="0" u="none" strike="noStrike" cap="none">
                <a:solidFill>
                  <a:schemeClr val="lt1"/>
                </a:solidFill>
                <a:latin typeface="Calibri"/>
                <a:ea typeface="Calibri"/>
                <a:cs typeface="Calibri"/>
                <a:sym typeface="Calibri"/>
              </a:defRPr>
            </a:lvl6pPr>
            <a:lvl7pPr marL="2057400" marR="0" lvl="6" indent="0" algn="l" rtl="0">
              <a:spcBef>
                <a:spcPts val="0"/>
              </a:spcBef>
              <a:buNone/>
              <a:defRPr sz="1400" b="0" i="0" u="none" strike="noStrike" cap="none">
                <a:solidFill>
                  <a:schemeClr val="lt1"/>
                </a:solidFill>
                <a:latin typeface="Calibri"/>
                <a:ea typeface="Calibri"/>
                <a:cs typeface="Calibri"/>
                <a:sym typeface="Calibri"/>
              </a:defRPr>
            </a:lvl7pPr>
            <a:lvl8pPr marL="2400300" marR="0" lvl="7" indent="0" algn="l" rtl="0">
              <a:spcBef>
                <a:spcPts val="0"/>
              </a:spcBef>
              <a:buNone/>
              <a:defRPr sz="1400" b="0" i="0" u="none" strike="noStrike" cap="none">
                <a:solidFill>
                  <a:schemeClr val="lt1"/>
                </a:solidFill>
                <a:latin typeface="Calibri"/>
                <a:ea typeface="Calibri"/>
                <a:cs typeface="Calibri"/>
                <a:sym typeface="Calibri"/>
              </a:defRPr>
            </a:lvl8pPr>
            <a:lvl9pPr marL="2743200" marR="0" lvl="8" indent="0" algn="l" rtl="0">
              <a:spcBef>
                <a:spcPts val="0"/>
              </a:spcBef>
              <a:buNone/>
              <a:defRPr sz="1400" b="0" i="0" u="none" strike="noStrike" cap="none">
                <a:solidFill>
                  <a:schemeClr val="lt1"/>
                </a:solidFill>
                <a:latin typeface="Calibri"/>
                <a:ea typeface="Calibri"/>
                <a:cs typeface="Calibri"/>
                <a:sym typeface="Calibri"/>
              </a:defRPr>
            </a:lvl9pPr>
          </a:lstStyle>
          <a:p>
            <a:endParaRPr>
              <a:solidFill>
                <a:srgbClr val="FFFFFF"/>
              </a:solidFill>
            </a:endParaRPr>
          </a:p>
        </p:txBody>
      </p:sp>
      <p:sp>
        <p:nvSpPr>
          <p:cNvPr id="56" name="Shape 56"/>
          <p:cNvSpPr txBox="1">
            <a:spLocks noGrp="1"/>
          </p:cNvSpPr>
          <p:nvPr>
            <p:ph type="ftr" idx="11"/>
          </p:nvPr>
        </p:nvSpPr>
        <p:spPr>
          <a:xfrm>
            <a:off x="514350" y="4402931"/>
            <a:ext cx="5870700" cy="283500"/>
          </a:xfrm>
          <a:prstGeom prst="rect">
            <a:avLst/>
          </a:prstGeom>
          <a:noFill/>
          <a:ln>
            <a:noFill/>
          </a:ln>
        </p:spPr>
        <p:txBody>
          <a:bodyPr lIns="91425" tIns="91425" rIns="91425" bIns="91425" anchor="ctr" anchorCtr="0"/>
          <a:lstStyle>
            <a:lvl1pPr marL="0" marR="0" lvl="0" indent="0" algn="l" rtl="0">
              <a:spcBef>
                <a:spcPts val="0"/>
              </a:spcBef>
              <a:buNone/>
              <a:defRPr sz="800" b="0" i="0">
                <a:solidFill>
                  <a:schemeClr val="lt1"/>
                </a:solidFill>
                <a:latin typeface="Calibri"/>
                <a:ea typeface="Calibri"/>
                <a:cs typeface="Calibri"/>
                <a:sym typeface="Calibri"/>
              </a:defRPr>
            </a:lvl1pPr>
            <a:lvl2pPr marL="342900" marR="0" lvl="1" indent="0" algn="l" rtl="0">
              <a:spcBef>
                <a:spcPts val="0"/>
              </a:spcBef>
              <a:buNone/>
              <a:defRPr sz="1400" b="0" i="0" u="none" strike="noStrike" cap="none">
                <a:solidFill>
                  <a:schemeClr val="lt1"/>
                </a:solidFill>
                <a:latin typeface="Calibri"/>
                <a:ea typeface="Calibri"/>
                <a:cs typeface="Calibri"/>
                <a:sym typeface="Calibri"/>
              </a:defRPr>
            </a:lvl2pPr>
            <a:lvl3pPr marL="685800" marR="0" lvl="2" indent="0" algn="l" rtl="0">
              <a:spcBef>
                <a:spcPts val="0"/>
              </a:spcBef>
              <a:buNone/>
              <a:defRPr sz="1400" b="0" i="0" u="none" strike="noStrike" cap="none">
                <a:solidFill>
                  <a:schemeClr val="lt1"/>
                </a:solidFill>
                <a:latin typeface="Calibri"/>
                <a:ea typeface="Calibri"/>
                <a:cs typeface="Calibri"/>
                <a:sym typeface="Calibri"/>
              </a:defRPr>
            </a:lvl3pPr>
            <a:lvl4pPr marL="1028700" marR="0" lvl="3" indent="0" algn="l" rtl="0">
              <a:spcBef>
                <a:spcPts val="0"/>
              </a:spcBef>
              <a:buNone/>
              <a:defRPr sz="1400" b="0" i="0" u="none" strike="noStrike" cap="none">
                <a:solidFill>
                  <a:schemeClr val="lt1"/>
                </a:solidFill>
                <a:latin typeface="Calibri"/>
                <a:ea typeface="Calibri"/>
                <a:cs typeface="Calibri"/>
                <a:sym typeface="Calibri"/>
              </a:defRPr>
            </a:lvl4pPr>
            <a:lvl5pPr marL="1371600" marR="0" lvl="4" indent="0" algn="l" rtl="0">
              <a:spcBef>
                <a:spcPts val="0"/>
              </a:spcBef>
              <a:buNone/>
              <a:defRPr sz="1400" b="0" i="0" u="none" strike="noStrike" cap="none">
                <a:solidFill>
                  <a:schemeClr val="lt1"/>
                </a:solidFill>
                <a:latin typeface="Calibri"/>
                <a:ea typeface="Calibri"/>
                <a:cs typeface="Calibri"/>
                <a:sym typeface="Calibri"/>
              </a:defRPr>
            </a:lvl5pPr>
            <a:lvl6pPr marL="1714500" marR="0" lvl="5" indent="0" algn="l" rtl="0">
              <a:spcBef>
                <a:spcPts val="0"/>
              </a:spcBef>
              <a:buNone/>
              <a:defRPr sz="1400" b="0" i="0" u="none" strike="noStrike" cap="none">
                <a:solidFill>
                  <a:schemeClr val="lt1"/>
                </a:solidFill>
                <a:latin typeface="Calibri"/>
                <a:ea typeface="Calibri"/>
                <a:cs typeface="Calibri"/>
                <a:sym typeface="Calibri"/>
              </a:defRPr>
            </a:lvl6pPr>
            <a:lvl7pPr marL="2057400" marR="0" lvl="6" indent="0" algn="l" rtl="0">
              <a:spcBef>
                <a:spcPts val="0"/>
              </a:spcBef>
              <a:buNone/>
              <a:defRPr sz="1400" b="0" i="0" u="none" strike="noStrike" cap="none">
                <a:solidFill>
                  <a:schemeClr val="lt1"/>
                </a:solidFill>
                <a:latin typeface="Calibri"/>
                <a:ea typeface="Calibri"/>
                <a:cs typeface="Calibri"/>
                <a:sym typeface="Calibri"/>
              </a:defRPr>
            </a:lvl7pPr>
            <a:lvl8pPr marL="2400300" marR="0" lvl="7" indent="0" algn="l" rtl="0">
              <a:spcBef>
                <a:spcPts val="0"/>
              </a:spcBef>
              <a:buNone/>
              <a:defRPr sz="1400" b="0" i="0" u="none" strike="noStrike" cap="none">
                <a:solidFill>
                  <a:schemeClr val="lt1"/>
                </a:solidFill>
                <a:latin typeface="Calibri"/>
                <a:ea typeface="Calibri"/>
                <a:cs typeface="Calibri"/>
                <a:sym typeface="Calibri"/>
              </a:defRPr>
            </a:lvl8pPr>
            <a:lvl9pPr marL="2743200" marR="0" lvl="8" indent="0" algn="l" rtl="0">
              <a:spcBef>
                <a:spcPts val="0"/>
              </a:spcBef>
              <a:buNone/>
              <a:defRPr sz="1400" b="0" i="0" u="none" strike="noStrike" cap="none">
                <a:solidFill>
                  <a:schemeClr val="lt1"/>
                </a:solidFill>
                <a:latin typeface="Calibri"/>
                <a:ea typeface="Calibri"/>
                <a:cs typeface="Calibri"/>
                <a:sym typeface="Calibri"/>
              </a:defRPr>
            </a:lvl9pPr>
          </a:lstStyle>
          <a:p>
            <a:endParaRPr>
              <a:solidFill>
                <a:srgbClr val="FFFFFF"/>
              </a:solidFill>
            </a:endParaRPr>
          </a:p>
        </p:txBody>
      </p:sp>
      <p:sp>
        <p:nvSpPr>
          <p:cNvPr id="57" name="Shape 57"/>
          <p:cNvSpPr txBox="1">
            <a:spLocks noGrp="1"/>
          </p:cNvSpPr>
          <p:nvPr>
            <p:ph type="sldNum" idx="12"/>
          </p:nvPr>
        </p:nvSpPr>
        <p:spPr>
          <a:xfrm>
            <a:off x="7699545" y="4402931"/>
            <a:ext cx="413400" cy="283500"/>
          </a:xfrm>
          <a:prstGeom prst="rect">
            <a:avLst/>
          </a:prstGeom>
          <a:noFill/>
          <a:ln>
            <a:noFill/>
          </a:ln>
        </p:spPr>
        <p:txBody>
          <a:bodyPr lIns="68575" tIns="34275" rIns="68575" bIns="34275" anchor="ctr" anchorCtr="0">
            <a:noAutofit/>
          </a:bodyPr>
          <a:lstStyle/>
          <a:p>
            <a:pPr algn="r">
              <a:buSzPct val="25000"/>
            </a:pPr>
            <a:fld id="{00000000-1234-1234-1234-123412341234}" type="slidenum">
              <a:rPr lang="en" sz="800">
                <a:solidFill>
                  <a:srgbClr val="FFFFFF"/>
                </a:solidFill>
                <a:latin typeface="Calibri"/>
                <a:ea typeface="Calibri"/>
                <a:cs typeface="Calibri"/>
                <a:sym typeface="Calibri"/>
              </a:rPr>
              <a:pPr algn="r">
                <a:buSzPct val="25000"/>
              </a:pPr>
              <a:t>‹#›</a:t>
            </a:fld>
            <a:endParaRPr lang="en" sz="800">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183024621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lIns="91425" tIns="91425" rIns="91425" bIns="91425" anchor="ctr" anchorCtr="0"/>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15" name="Shape 15"/>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22040469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23517900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body" idx="1"/>
          </p:nvPr>
        </p:nvSpPr>
        <p:spPr>
          <a:xfrm>
            <a:off x="311700" y="1152475"/>
            <a:ext cx="3999900" cy="34164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3" name="Shape 23"/>
          <p:cNvSpPr txBox="1">
            <a:spLocks noGrp="1"/>
          </p:cNvSpPr>
          <p:nvPr>
            <p:ph type="body" idx="2"/>
          </p:nvPr>
        </p:nvSpPr>
        <p:spPr>
          <a:xfrm>
            <a:off x="4832400" y="1152475"/>
            <a:ext cx="3999900" cy="34164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4" name="Shape 2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48627257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426336289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1" name="Shape 31"/>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415252370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lIns="91425" tIns="91425" rIns="91425" bIns="91425" anchor="ctr" anchorCtr="0"/>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4" name="Shape 3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162496846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lIns="91425" tIns="91425" rIns="91425" bIns="91425" anchor="ctr" anchorCtr="0">
            <a:noAutofit/>
          </a:bodyPr>
          <a:lstStyle/>
          <a:p>
            <a:endParaRPr/>
          </a:p>
        </p:txBody>
      </p:sp>
      <p:sp>
        <p:nvSpPr>
          <p:cNvPr id="37" name="Shape 37"/>
          <p:cNvSpPr txBox="1">
            <a:spLocks noGrp="1"/>
          </p:cNvSpPr>
          <p:nvPr>
            <p:ph type="title"/>
          </p:nvPr>
        </p:nvSpPr>
        <p:spPr>
          <a:xfrm>
            <a:off x="265500" y="1233175"/>
            <a:ext cx="4045200" cy="1482300"/>
          </a:xfrm>
          <a:prstGeom prst="rect">
            <a:avLst/>
          </a:prstGeom>
        </p:spPr>
        <p:txBody>
          <a:bodyPr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0" name="Shape 40"/>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336829246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10.xml.rels><?xml version="1.0" encoding="UTF-8" standalone="yes"?>
<Relationships xmlns="http://schemas.openxmlformats.org/package/2006/relationships"><Relationship Id="rId11" Type="http://schemas.openxmlformats.org/officeDocument/2006/relationships/slideLayout" Target="../slideLayouts/slideLayout103.xml"/><Relationship Id="rId12" Type="http://schemas.openxmlformats.org/officeDocument/2006/relationships/theme" Target="../theme/theme10.xml"/><Relationship Id="rId1" Type="http://schemas.openxmlformats.org/officeDocument/2006/relationships/slideLayout" Target="../slideLayouts/slideLayout93.xml"/><Relationship Id="rId2" Type="http://schemas.openxmlformats.org/officeDocument/2006/relationships/slideLayout" Target="../slideLayouts/slideLayout94.xml"/><Relationship Id="rId3" Type="http://schemas.openxmlformats.org/officeDocument/2006/relationships/slideLayout" Target="../slideLayouts/slideLayout95.xml"/><Relationship Id="rId4" Type="http://schemas.openxmlformats.org/officeDocument/2006/relationships/slideLayout" Target="../slideLayouts/slideLayout96.xml"/><Relationship Id="rId5" Type="http://schemas.openxmlformats.org/officeDocument/2006/relationships/slideLayout" Target="../slideLayouts/slideLayout97.xml"/><Relationship Id="rId6" Type="http://schemas.openxmlformats.org/officeDocument/2006/relationships/slideLayout" Target="../slideLayouts/slideLayout98.xml"/><Relationship Id="rId7" Type="http://schemas.openxmlformats.org/officeDocument/2006/relationships/slideLayout" Target="../slideLayouts/slideLayout99.xml"/><Relationship Id="rId8" Type="http://schemas.openxmlformats.org/officeDocument/2006/relationships/slideLayout" Target="../slideLayouts/slideLayout100.xml"/><Relationship Id="rId9" Type="http://schemas.openxmlformats.org/officeDocument/2006/relationships/slideLayout" Target="../slideLayouts/slideLayout101.xml"/><Relationship Id="rId10" Type="http://schemas.openxmlformats.org/officeDocument/2006/relationships/slideLayout" Target="../slideLayouts/slideLayout102.xml"/></Relationships>
</file>

<file path=ppt/slideMasters/_rels/slideMaster11.xml.rels><?xml version="1.0" encoding="UTF-8" standalone="yes"?>
<Relationships xmlns="http://schemas.openxmlformats.org/package/2006/relationships"><Relationship Id="rId11" Type="http://schemas.openxmlformats.org/officeDocument/2006/relationships/slideLayout" Target="../slideLayouts/slideLayout114.xml"/><Relationship Id="rId12" Type="http://schemas.openxmlformats.org/officeDocument/2006/relationships/theme" Target="../theme/theme11.xml"/><Relationship Id="rId1" Type="http://schemas.openxmlformats.org/officeDocument/2006/relationships/slideLayout" Target="../slideLayouts/slideLayout104.xml"/><Relationship Id="rId2" Type="http://schemas.openxmlformats.org/officeDocument/2006/relationships/slideLayout" Target="../slideLayouts/slideLayout105.xml"/><Relationship Id="rId3" Type="http://schemas.openxmlformats.org/officeDocument/2006/relationships/slideLayout" Target="../slideLayouts/slideLayout106.xml"/><Relationship Id="rId4" Type="http://schemas.openxmlformats.org/officeDocument/2006/relationships/slideLayout" Target="../slideLayouts/slideLayout107.xml"/><Relationship Id="rId5" Type="http://schemas.openxmlformats.org/officeDocument/2006/relationships/slideLayout" Target="../slideLayouts/slideLayout108.xml"/><Relationship Id="rId6" Type="http://schemas.openxmlformats.org/officeDocument/2006/relationships/slideLayout" Target="../slideLayouts/slideLayout109.xml"/><Relationship Id="rId7" Type="http://schemas.openxmlformats.org/officeDocument/2006/relationships/slideLayout" Target="../slideLayouts/slideLayout110.xml"/><Relationship Id="rId8" Type="http://schemas.openxmlformats.org/officeDocument/2006/relationships/slideLayout" Target="../slideLayouts/slideLayout111.xml"/><Relationship Id="rId9" Type="http://schemas.openxmlformats.org/officeDocument/2006/relationships/slideLayout" Target="../slideLayouts/slideLayout112.xml"/><Relationship Id="rId10" Type="http://schemas.openxmlformats.org/officeDocument/2006/relationships/slideLayout" Target="../slideLayouts/slideLayout113.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117.xml"/><Relationship Id="rId4" Type="http://schemas.openxmlformats.org/officeDocument/2006/relationships/slideLayout" Target="../slideLayouts/slideLayout118.xml"/><Relationship Id="rId5" Type="http://schemas.openxmlformats.org/officeDocument/2006/relationships/slideLayout" Target="../slideLayouts/slideLayout119.xml"/><Relationship Id="rId6" Type="http://schemas.openxmlformats.org/officeDocument/2006/relationships/slideLayout" Target="../slideLayouts/slideLayout120.xml"/><Relationship Id="rId7" Type="http://schemas.openxmlformats.org/officeDocument/2006/relationships/slideLayout" Target="../slideLayouts/slideLayout121.xml"/><Relationship Id="rId8" Type="http://schemas.openxmlformats.org/officeDocument/2006/relationships/slideLayout" Target="../slideLayouts/slideLayout122.xml"/><Relationship Id="rId9" Type="http://schemas.openxmlformats.org/officeDocument/2006/relationships/slideLayout" Target="../slideLayouts/slideLayout123.xml"/><Relationship Id="rId10" Type="http://schemas.openxmlformats.org/officeDocument/2006/relationships/slideLayout" Target="../slideLayouts/slideLayout124.xml"/><Relationship Id="rId11" Type="http://schemas.openxmlformats.org/officeDocument/2006/relationships/theme" Target="../theme/theme12.xml"/><Relationship Id="rId1" Type="http://schemas.openxmlformats.org/officeDocument/2006/relationships/slideLayout" Target="../slideLayouts/slideLayout115.xml"/><Relationship Id="rId2" Type="http://schemas.openxmlformats.org/officeDocument/2006/relationships/slideLayout" Target="../slideLayouts/slideLayout116.xml"/></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127.xml"/><Relationship Id="rId4" Type="http://schemas.openxmlformats.org/officeDocument/2006/relationships/slideLayout" Target="../slideLayouts/slideLayout128.xml"/><Relationship Id="rId5" Type="http://schemas.openxmlformats.org/officeDocument/2006/relationships/slideLayout" Target="../slideLayouts/slideLayout129.xml"/><Relationship Id="rId6" Type="http://schemas.openxmlformats.org/officeDocument/2006/relationships/slideLayout" Target="../slideLayouts/slideLayout130.xml"/><Relationship Id="rId7" Type="http://schemas.openxmlformats.org/officeDocument/2006/relationships/slideLayout" Target="../slideLayouts/slideLayout131.xml"/><Relationship Id="rId8" Type="http://schemas.openxmlformats.org/officeDocument/2006/relationships/slideLayout" Target="../slideLayouts/slideLayout132.xml"/><Relationship Id="rId9" Type="http://schemas.openxmlformats.org/officeDocument/2006/relationships/slideLayout" Target="../slideLayouts/slideLayout133.xml"/><Relationship Id="rId10" Type="http://schemas.openxmlformats.org/officeDocument/2006/relationships/slideLayout" Target="../slideLayouts/slideLayout134.xml"/><Relationship Id="rId11" Type="http://schemas.openxmlformats.org/officeDocument/2006/relationships/theme" Target="../theme/theme13.xml"/><Relationship Id="rId1" Type="http://schemas.openxmlformats.org/officeDocument/2006/relationships/slideLayout" Target="../slideLayouts/slideLayout125.xml"/><Relationship Id="rId2" Type="http://schemas.openxmlformats.org/officeDocument/2006/relationships/slideLayout" Target="../slideLayouts/slideLayout126.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3.xml"/><Relationship Id="rId4" Type="http://schemas.openxmlformats.org/officeDocument/2006/relationships/slideLayout" Target="../slideLayouts/slideLayout24.xml"/><Relationship Id="rId5" Type="http://schemas.openxmlformats.org/officeDocument/2006/relationships/slideLayout" Target="../slideLayouts/slideLayout25.xml"/><Relationship Id="rId6" Type="http://schemas.openxmlformats.org/officeDocument/2006/relationships/slideLayout" Target="../slideLayouts/slideLayout26.xml"/><Relationship Id="rId7" Type="http://schemas.openxmlformats.org/officeDocument/2006/relationships/slideLayout" Target="../slideLayouts/slideLayout27.xml"/><Relationship Id="rId8" Type="http://schemas.openxmlformats.org/officeDocument/2006/relationships/slideLayout" Target="../slideLayouts/slideLayout28.xml"/><Relationship Id="rId9" Type="http://schemas.openxmlformats.org/officeDocument/2006/relationships/slideLayout" Target="../slideLayouts/slideLayout29.xml"/><Relationship Id="rId10" Type="http://schemas.openxmlformats.org/officeDocument/2006/relationships/theme" Target="../theme/theme3.xml"/><Relationship Id="rId1" Type="http://schemas.openxmlformats.org/officeDocument/2006/relationships/slideLayout" Target="../slideLayouts/slideLayout21.xml"/><Relationship Id="rId2"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2.xml"/><Relationship Id="rId4" Type="http://schemas.openxmlformats.org/officeDocument/2006/relationships/slideLayout" Target="../slideLayouts/slideLayout33.xml"/><Relationship Id="rId5" Type="http://schemas.openxmlformats.org/officeDocument/2006/relationships/slideLayout" Target="../slideLayouts/slideLayout34.xml"/><Relationship Id="rId6" Type="http://schemas.openxmlformats.org/officeDocument/2006/relationships/slideLayout" Target="../slideLayouts/slideLayout35.xml"/><Relationship Id="rId7" Type="http://schemas.openxmlformats.org/officeDocument/2006/relationships/slideLayout" Target="../slideLayouts/slideLayout36.xml"/><Relationship Id="rId8" Type="http://schemas.openxmlformats.org/officeDocument/2006/relationships/slideLayout" Target="../slideLayouts/slideLayout37.xml"/><Relationship Id="rId9" Type="http://schemas.openxmlformats.org/officeDocument/2006/relationships/slideLayout" Target="../slideLayouts/slideLayout38.xml"/><Relationship Id="rId10" Type="http://schemas.openxmlformats.org/officeDocument/2006/relationships/theme" Target="../theme/theme4.xml"/><Relationship Id="rId1" Type="http://schemas.openxmlformats.org/officeDocument/2006/relationships/slideLayout" Target="../slideLayouts/slideLayout30.xml"/><Relationship Id="rId2" Type="http://schemas.openxmlformats.org/officeDocument/2006/relationships/slideLayout" Target="../slideLayouts/slideLayout31.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1.xml"/><Relationship Id="rId4" Type="http://schemas.openxmlformats.org/officeDocument/2006/relationships/slideLayout" Target="../slideLayouts/slideLayout42.xml"/><Relationship Id="rId5" Type="http://schemas.openxmlformats.org/officeDocument/2006/relationships/slideLayout" Target="../slideLayouts/slideLayout43.xml"/><Relationship Id="rId6" Type="http://schemas.openxmlformats.org/officeDocument/2006/relationships/slideLayout" Target="../slideLayouts/slideLayout44.xml"/><Relationship Id="rId7" Type="http://schemas.openxmlformats.org/officeDocument/2006/relationships/slideLayout" Target="../slideLayouts/slideLayout45.xml"/><Relationship Id="rId8" Type="http://schemas.openxmlformats.org/officeDocument/2006/relationships/slideLayout" Target="../slideLayouts/slideLayout46.xml"/><Relationship Id="rId9" Type="http://schemas.openxmlformats.org/officeDocument/2006/relationships/slideLayout" Target="../slideLayouts/slideLayout47.xml"/><Relationship Id="rId10" Type="http://schemas.openxmlformats.org/officeDocument/2006/relationships/slideLayout" Target="../slideLayouts/slideLayout48.xml"/><Relationship Id="rId11" Type="http://schemas.openxmlformats.org/officeDocument/2006/relationships/theme" Target="../theme/theme5.xml"/><Relationship Id="rId1" Type="http://schemas.openxmlformats.org/officeDocument/2006/relationships/slideLayout" Target="../slideLayouts/slideLayout39.xml"/><Relationship Id="rId2" Type="http://schemas.openxmlformats.org/officeDocument/2006/relationships/slideLayout" Target="../slideLayouts/slideLayout40.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59.xml"/><Relationship Id="rId12" Type="http://schemas.openxmlformats.org/officeDocument/2006/relationships/theme" Target="../theme/theme6.xml"/><Relationship Id="rId1" Type="http://schemas.openxmlformats.org/officeDocument/2006/relationships/slideLayout" Target="../slideLayouts/slideLayout49.xml"/><Relationship Id="rId2" Type="http://schemas.openxmlformats.org/officeDocument/2006/relationships/slideLayout" Target="../slideLayouts/slideLayout50.xml"/><Relationship Id="rId3" Type="http://schemas.openxmlformats.org/officeDocument/2006/relationships/slideLayout" Target="../slideLayouts/slideLayout51.xml"/><Relationship Id="rId4" Type="http://schemas.openxmlformats.org/officeDocument/2006/relationships/slideLayout" Target="../slideLayouts/slideLayout52.xml"/><Relationship Id="rId5" Type="http://schemas.openxmlformats.org/officeDocument/2006/relationships/slideLayout" Target="../slideLayouts/slideLayout53.xml"/><Relationship Id="rId6" Type="http://schemas.openxmlformats.org/officeDocument/2006/relationships/slideLayout" Target="../slideLayouts/slideLayout54.xml"/><Relationship Id="rId7" Type="http://schemas.openxmlformats.org/officeDocument/2006/relationships/slideLayout" Target="../slideLayouts/slideLayout55.xml"/><Relationship Id="rId8" Type="http://schemas.openxmlformats.org/officeDocument/2006/relationships/slideLayout" Target="../slideLayouts/slideLayout56.xml"/><Relationship Id="rId9" Type="http://schemas.openxmlformats.org/officeDocument/2006/relationships/slideLayout" Target="../slideLayouts/slideLayout57.xml"/><Relationship Id="rId10" Type="http://schemas.openxmlformats.org/officeDocument/2006/relationships/slideLayout" Target="../slideLayouts/slideLayout58.xml"/></Relationships>
</file>

<file path=ppt/slideMasters/_rels/slideMaster7.xml.rels><?xml version="1.0" encoding="UTF-8" standalone="yes"?>
<Relationships xmlns="http://schemas.openxmlformats.org/package/2006/relationships"><Relationship Id="rId11" Type="http://schemas.openxmlformats.org/officeDocument/2006/relationships/slideLayout" Target="../slideLayouts/slideLayout70.xml"/><Relationship Id="rId12" Type="http://schemas.openxmlformats.org/officeDocument/2006/relationships/theme" Target="../theme/theme7.xml"/><Relationship Id="rId1" Type="http://schemas.openxmlformats.org/officeDocument/2006/relationships/slideLayout" Target="../slideLayouts/slideLayout60.xml"/><Relationship Id="rId2" Type="http://schemas.openxmlformats.org/officeDocument/2006/relationships/slideLayout" Target="../slideLayouts/slideLayout61.xml"/><Relationship Id="rId3" Type="http://schemas.openxmlformats.org/officeDocument/2006/relationships/slideLayout" Target="../slideLayouts/slideLayout62.xml"/><Relationship Id="rId4" Type="http://schemas.openxmlformats.org/officeDocument/2006/relationships/slideLayout" Target="../slideLayouts/slideLayout63.xml"/><Relationship Id="rId5" Type="http://schemas.openxmlformats.org/officeDocument/2006/relationships/slideLayout" Target="../slideLayouts/slideLayout64.xml"/><Relationship Id="rId6" Type="http://schemas.openxmlformats.org/officeDocument/2006/relationships/slideLayout" Target="../slideLayouts/slideLayout65.xml"/><Relationship Id="rId7" Type="http://schemas.openxmlformats.org/officeDocument/2006/relationships/slideLayout" Target="../slideLayouts/slideLayout66.xml"/><Relationship Id="rId8" Type="http://schemas.openxmlformats.org/officeDocument/2006/relationships/slideLayout" Target="../slideLayouts/slideLayout67.xml"/><Relationship Id="rId9" Type="http://schemas.openxmlformats.org/officeDocument/2006/relationships/slideLayout" Target="../slideLayouts/slideLayout68.xml"/><Relationship Id="rId10" Type="http://schemas.openxmlformats.org/officeDocument/2006/relationships/slideLayout" Target="../slideLayouts/slideLayout69.xml"/></Relationships>
</file>

<file path=ppt/slideMasters/_rels/slideMaster8.xml.rels><?xml version="1.0" encoding="UTF-8" standalone="yes"?>
<Relationships xmlns="http://schemas.openxmlformats.org/package/2006/relationships"><Relationship Id="rId11" Type="http://schemas.openxmlformats.org/officeDocument/2006/relationships/slideLayout" Target="../slideLayouts/slideLayout81.xml"/><Relationship Id="rId12" Type="http://schemas.openxmlformats.org/officeDocument/2006/relationships/theme" Target="../theme/theme8.xml"/><Relationship Id="rId1" Type="http://schemas.openxmlformats.org/officeDocument/2006/relationships/slideLayout" Target="../slideLayouts/slideLayout71.xml"/><Relationship Id="rId2" Type="http://schemas.openxmlformats.org/officeDocument/2006/relationships/slideLayout" Target="../slideLayouts/slideLayout72.xml"/><Relationship Id="rId3" Type="http://schemas.openxmlformats.org/officeDocument/2006/relationships/slideLayout" Target="../slideLayouts/slideLayout73.xml"/><Relationship Id="rId4" Type="http://schemas.openxmlformats.org/officeDocument/2006/relationships/slideLayout" Target="../slideLayouts/slideLayout74.xml"/><Relationship Id="rId5" Type="http://schemas.openxmlformats.org/officeDocument/2006/relationships/slideLayout" Target="../slideLayouts/slideLayout75.xml"/><Relationship Id="rId6" Type="http://schemas.openxmlformats.org/officeDocument/2006/relationships/slideLayout" Target="../slideLayouts/slideLayout76.xml"/><Relationship Id="rId7" Type="http://schemas.openxmlformats.org/officeDocument/2006/relationships/slideLayout" Target="../slideLayouts/slideLayout77.xml"/><Relationship Id="rId8" Type="http://schemas.openxmlformats.org/officeDocument/2006/relationships/slideLayout" Target="../slideLayouts/slideLayout78.xml"/><Relationship Id="rId9" Type="http://schemas.openxmlformats.org/officeDocument/2006/relationships/slideLayout" Target="../slideLayouts/slideLayout79.xml"/><Relationship Id="rId10" Type="http://schemas.openxmlformats.org/officeDocument/2006/relationships/slideLayout" Target="../slideLayouts/slideLayout80.xml"/></Relationships>
</file>

<file path=ppt/slideMasters/_rels/slideMaster9.xml.rels><?xml version="1.0" encoding="UTF-8" standalone="yes"?>
<Relationships xmlns="http://schemas.openxmlformats.org/package/2006/relationships"><Relationship Id="rId11" Type="http://schemas.openxmlformats.org/officeDocument/2006/relationships/slideLayout" Target="../slideLayouts/slideLayout92.xml"/><Relationship Id="rId12" Type="http://schemas.openxmlformats.org/officeDocument/2006/relationships/theme" Target="../theme/theme9.xml"/><Relationship Id="rId1" Type="http://schemas.openxmlformats.org/officeDocument/2006/relationships/slideLayout" Target="../slideLayouts/slideLayout82.xml"/><Relationship Id="rId2" Type="http://schemas.openxmlformats.org/officeDocument/2006/relationships/slideLayout" Target="../slideLayouts/slideLayout83.xml"/><Relationship Id="rId3" Type="http://schemas.openxmlformats.org/officeDocument/2006/relationships/slideLayout" Target="../slideLayouts/slideLayout84.xml"/><Relationship Id="rId4" Type="http://schemas.openxmlformats.org/officeDocument/2006/relationships/slideLayout" Target="../slideLayouts/slideLayout85.xml"/><Relationship Id="rId5" Type="http://schemas.openxmlformats.org/officeDocument/2006/relationships/slideLayout" Target="../slideLayouts/slideLayout86.xml"/><Relationship Id="rId6" Type="http://schemas.openxmlformats.org/officeDocument/2006/relationships/slideLayout" Target="../slideLayouts/slideLayout87.xml"/><Relationship Id="rId7" Type="http://schemas.openxmlformats.org/officeDocument/2006/relationships/slideLayout" Target="../slideLayouts/slideLayout88.xml"/><Relationship Id="rId8" Type="http://schemas.openxmlformats.org/officeDocument/2006/relationships/slideLayout" Target="../slideLayouts/slideLayout89.xml"/><Relationship Id="rId9" Type="http://schemas.openxmlformats.org/officeDocument/2006/relationships/slideLayout" Target="../slideLayouts/slideLayout90.xml"/><Relationship Id="rId10" Type="http://schemas.openxmlformats.org/officeDocument/2006/relationships/slideLayout" Target="../slideLayouts/slideLayout9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lIns="91425" tIns="91425" rIns="91425" bIns="91425" anchor="t" anchorCtr="0"/>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lIns="91425" tIns="91425" rIns="91425" bIns="91425" anchor="t" anchorCtr="0"/>
          <a:lstStyle>
            <a:lvl1pPr lvl="0">
              <a:lnSpc>
                <a:spcPct val="115000"/>
              </a:lnSpc>
              <a:spcBef>
                <a:spcPts val="0"/>
              </a:spcBef>
              <a:spcAft>
                <a:spcPts val="1600"/>
              </a:spcAft>
              <a:buClr>
                <a:schemeClr val="dk2"/>
              </a:buClr>
              <a:buSzPct val="100000"/>
              <a:defRPr sz="1800">
                <a:solidFill>
                  <a:schemeClr val="dk2"/>
                </a:solidFill>
              </a:defRPr>
            </a:lvl1pPr>
            <a:lvl2pPr lvl="1">
              <a:lnSpc>
                <a:spcPct val="115000"/>
              </a:lnSpc>
              <a:spcBef>
                <a:spcPts val="0"/>
              </a:spcBef>
              <a:spcAft>
                <a:spcPts val="1600"/>
              </a:spcAft>
              <a:buClr>
                <a:schemeClr val="dk2"/>
              </a:buClr>
              <a:defRPr>
                <a:solidFill>
                  <a:schemeClr val="dk2"/>
                </a:solidFill>
              </a:defRPr>
            </a:lvl2pPr>
            <a:lvl3pPr lvl="2">
              <a:lnSpc>
                <a:spcPct val="115000"/>
              </a:lnSpc>
              <a:spcBef>
                <a:spcPts val="0"/>
              </a:spcBef>
              <a:spcAft>
                <a:spcPts val="1600"/>
              </a:spcAft>
              <a:buClr>
                <a:schemeClr val="dk2"/>
              </a:buClr>
              <a:defRPr>
                <a:solidFill>
                  <a:schemeClr val="dk2"/>
                </a:solidFill>
              </a:defRPr>
            </a:lvl3pPr>
            <a:lvl4pPr lvl="3">
              <a:lnSpc>
                <a:spcPct val="115000"/>
              </a:lnSpc>
              <a:spcBef>
                <a:spcPts val="0"/>
              </a:spcBef>
              <a:spcAft>
                <a:spcPts val="1600"/>
              </a:spcAft>
              <a:buClr>
                <a:schemeClr val="dk2"/>
              </a:buClr>
              <a:defRPr>
                <a:solidFill>
                  <a:schemeClr val="dk2"/>
                </a:solidFill>
              </a:defRPr>
            </a:lvl4pPr>
            <a:lvl5pPr lvl="4">
              <a:lnSpc>
                <a:spcPct val="115000"/>
              </a:lnSpc>
              <a:spcBef>
                <a:spcPts val="0"/>
              </a:spcBef>
              <a:spcAft>
                <a:spcPts val="1600"/>
              </a:spcAft>
              <a:buClr>
                <a:schemeClr val="dk2"/>
              </a:buClr>
              <a:defRPr>
                <a:solidFill>
                  <a:schemeClr val="dk2"/>
                </a:solidFill>
              </a:defRPr>
            </a:lvl5pPr>
            <a:lvl6pPr lvl="5">
              <a:lnSpc>
                <a:spcPct val="115000"/>
              </a:lnSpc>
              <a:spcBef>
                <a:spcPts val="0"/>
              </a:spcBef>
              <a:spcAft>
                <a:spcPts val="1600"/>
              </a:spcAft>
              <a:buClr>
                <a:schemeClr val="dk2"/>
              </a:buClr>
              <a:defRPr>
                <a:solidFill>
                  <a:schemeClr val="dk2"/>
                </a:solidFill>
              </a:defRPr>
            </a:lvl6pPr>
            <a:lvl7pPr lvl="6">
              <a:lnSpc>
                <a:spcPct val="115000"/>
              </a:lnSpc>
              <a:spcBef>
                <a:spcPts val="0"/>
              </a:spcBef>
              <a:spcAft>
                <a:spcPts val="1600"/>
              </a:spcAft>
              <a:buClr>
                <a:schemeClr val="dk2"/>
              </a:buClr>
              <a:defRPr>
                <a:solidFill>
                  <a:schemeClr val="dk2"/>
                </a:solidFill>
              </a:defRPr>
            </a:lvl7pPr>
            <a:lvl8pPr lvl="7">
              <a:lnSpc>
                <a:spcPct val="115000"/>
              </a:lnSpc>
              <a:spcBef>
                <a:spcPts val="0"/>
              </a:spcBef>
              <a:spcAft>
                <a:spcPts val="1600"/>
              </a:spcAft>
              <a:buClr>
                <a:schemeClr val="dk2"/>
              </a:buClr>
              <a:defRPr>
                <a:solidFill>
                  <a:schemeClr val="dk2"/>
                </a:solidFill>
              </a:defRPr>
            </a:lvl8pPr>
            <a:lvl9pPr lvl="8">
              <a:lnSpc>
                <a:spcPct val="115000"/>
              </a:lnSpc>
              <a:spcBef>
                <a:spcPts val="0"/>
              </a:spcBef>
              <a:spcAft>
                <a:spcPts val="1600"/>
              </a:spcAft>
              <a:buClr>
                <a:schemeClr val="dk2"/>
              </a:buClr>
              <a:defRPr>
                <a:solidFill>
                  <a:schemeClr val="dk2"/>
                </a:solidFill>
              </a:defRPr>
            </a:lvl9pPr>
          </a:lstStyle>
          <a:p>
            <a:endParaRPr/>
          </a:p>
        </p:txBody>
      </p:sp>
      <p:sp>
        <p:nvSpPr>
          <p:cNvPr id="8" name="Shape 8"/>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lvl="0" algn="r">
              <a:spcBef>
                <a:spcPts val="0"/>
              </a:spcBef>
              <a:buNone/>
            </a:pPr>
            <a:fld id="{00000000-1234-1234-1234-123412341234}" type="slidenum">
              <a:rPr lang="en" sz="1000">
                <a:solidFill>
                  <a:schemeClr val="dk2"/>
                </a:solidFill>
              </a:rPr>
              <a:t>‹#›</a:t>
            </a:fld>
            <a:endParaRPr lang="en" sz="1000">
              <a:solidFill>
                <a:schemeClr val="dk2"/>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lIns="91425" tIns="91425" rIns="91425" bIns="91425" anchor="t" anchorCtr="0"/>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lIns="91425" tIns="91425" rIns="91425" bIns="91425" anchor="t" anchorCtr="0"/>
          <a:lstStyle>
            <a:lvl1pPr lvl="0">
              <a:lnSpc>
                <a:spcPct val="115000"/>
              </a:lnSpc>
              <a:spcBef>
                <a:spcPts val="0"/>
              </a:spcBef>
              <a:spcAft>
                <a:spcPts val="1600"/>
              </a:spcAft>
              <a:buClr>
                <a:schemeClr val="dk2"/>
              </a:buClr>
              <a:buSzPct val="100000"/>
              <a:defRPr sz="1800">
                <a:solidFill>
                  <a:schemeClr val="dk2"/>
                </a:solidFill>
              </a:defRPr>
            </a:lvl1pPr>
            <a:lvl2pPr lvl="1">
              <a:lnSpc>
                <a:spcPct val="115000"/>
              </a:lnSpc>
              <a:spcBef>
                <a:spcPts val="0"/>
              </a:spcBef>
              <a:spcAft>
                <a:spcPts val="1600"/>
              </a:spcAft>
              <a:buClr>
                <a:schemeClr val="dk2"/>
              </a:buClr>
              <a:defRPr>
                <a:solidFill>
                  <a:schemeClr val="dk2"/>
                </a:solidFill>
              </a:defRPr>
            </a:lvl2pPr>
            <a:lvl3pPr lvl="2">
              <a:lnSpc>
                <a:spcPct val="115000"/>
              </a:lnSpc>
              <a:spcBef>
                <a:spcPts val="0"/>
              </a:spcBef>
              <a:spcAft>
                <a:spcPts val="1600"/>
              </a:spcAft>
              <a:buClr>
                <a:schemeClr val="dk2"/>
              </a:buClr>
              <a:defRPr>
                <a:solidFill>
                  <a:schemeClr val="dk2"/>
                </a:solidFill>
              </a:defRPr>
            </a:lvl3pPr>
            <a:lvl4pPr lvl="3">
              <a:lnSpc>
                <a:spcPct val="115000"/>
              </a:lnSpc>
              <a:spcBef>
                <a:spcPts val="0"/>
              </a:spcBef>
              <a:spcAft>
                <a:spcPts val="1600"/>
              </a:spcAft>
              <a:buClr>
                <a:schemeClr val="dk2"/>
              </a:buClr>
              <a:defRPr>
                <a:solidFill>
                  <a:schemeClr val="dk2"/>
                </a:solidFill>
              </a:defRPr>
            </a:lvl4pPr>
            <a:lvl5pPr lvl="4">
              <a:lnSpc>
                <a:spcPct val="115000"/>
              </a:lnSpc>
              <a:spcBef>
                <a:spcPts val="0"/>
              </a:spcBef>
              <a:spcAft>
                <a:spcPts val="1600"/>
              </a:spcAft>
              <a:buClr>
                <a:schemeClr val="dk2"/>
              </a:buClr>
              <a:defRPr>
                <a:solidFill>
                  <a:schemeClr val="dk2"/>
                </a:solidFill>
              </a:defRPr>
            </a:lvl5pPr>
            <a:lvl6pPr lvl="5">
              <a:lnSpc>
                <a:spcPct val="115000"/>
              </a:lnSpc>
              <a:spcBef>
                <a:spcPts val="0"/>
              </a:spcBef>
              <a:spcAft>
                <a:spcPts val="1600"/>
              </a:spcAft>
              <a:buClr>
                <a:schemeClr val="dk2"/>
              </a:buClr>
              <a:defRPr>
                <a:solidFill>
                  <a:schemeClr val="dk2"/>
                </a:solidFill>
              </a:defRPr>
            </a:lvl6pPr>
            <a:lvl7pPr lvl="6">
              <a:lnSpc>
                <a:spcPct val="115000"/>
              </a:lnSpc>
              <a:spcBef>
                <a:spcPts val="0"/>
              </a:spcBef>
              <a:spcAft>
                <a:spcPts val="1600"/>
              </a:spcAft>
              <a:buClr>
                <a:schemeClr val="dk2"/>
              </a:buClr>
              <a:defRPr>
                <a:solidFill>
                  <a:schemeClr val="dk2"/>
                </a:solidFill>
              </a:defRPr>
            </a:lvl7pPr>
            <a:lvl8pPr lvl="7">
              <a:lnSpc>
                <a:spcPct val="115000"/>
              </a:lnSpc>
              <a:spcBef>
                <a:spcPts val="0"/>
              </a:spcBef>
              <a:spcAft>
                <a:spcPts val="1600"/>
              </a:spcAft>
              <a:buClr>
                <a:schemeClr val="dk2"/>
              </a:buClr>
              <a:defRPr>
                <a:solidFill>
                  <a:schemeClr val="dk2"/>
                </a:solidFill>
              </a:defRPr>
            </a:lvl8pPr>
            <a:lvl9pPr lvl="8">
              <a:lnSpc>
                <a:spcPct val="115000"/>
              </a:lnSpc>
              <a:spcBef>
                <a:spcPts val="0"/>
              </a:spcBef>
              <a:spcAft>
                <a:spcPts val="1600"/>
              </a:spcAft>
              <a:buClr>
                <a:schemeClr val="dk2"/>
              </a:buClr>
              <a:defRPr>
                <a:solidFill>
                  <a:schemeClr val="dk2"/>
                </a:solidFill>
              </a:defRPr>
            </a:lvl9pPr>
          </a:lstStyle>
          <a:p>
            <a:endParaRPr/>
          </a:p>
        </p:txBody>
      </p:sp>
      <p:sp>
        <p:nvSpPr>
          <p:cNvPr id="8" name="Shape 8"/>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algn="r"/>
            <a:fld id="{00000000-1234-1234-1234-123412341234}" type="slidenum">
              <a:rPr lang="en" sz="100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688455002"/>
      </p:ext>
    </p:extLst>
  </p:cSld>
  <p:clrMap bg1="lt1" tx1="dk1" bg2="dk2" tx2="lt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lIns="91425" tIns="91425" rIns="91425" bIns="91425" anchor="t" anchorCtr="0"/>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lIns="91425" tIns="91425" rIns="91425" bIns="91425" anchor="t" anchorCtr="0"/>
          <a:lstStyle>
            <a:lvl1pPr lvl="0">
              <a:lnSpc>
                <a:spcPct val="115000"/>
              </a:lnSpc>
              <a:spcBef>
                <a:spcPts val="0"/>
              </a:spcBef>
              <a:spcAft>
                <a:spcPts val="1600"/>
              </a:spcAft>
              <a:buClr>
                <a:schemeClr val="dk2"/>
              </a:buClr>
              <a:buSzPct val="100000"/>
              <a:defRPr sz="1800">
                <a:solidFill>
                  <a:schemeClr val="dk2"/>
                </a:solidFill>
              </a:defRPr>
            </a:lvl1pPr>
            <a:lvl2pPr lvl="1">
              <a:lnSpc>
                <a:spcPct val="115000"/>
              </a:lnSpc>
              <a:spcBef>
                <a:spcPts val="0"/>
              </a:spcBef>
              <a:spcAft>
                <a:spcPts val="1600"/>
              </a:spcAft>
              <a:buClr>
                <a:schemeClr val="dk2"/>
              </a:buClr>
              <a:defRPr>
                <a:solidFill>
                  <a:schemeClr val="dk2"/>
                </a:solidFill>
              </a:defRPr>
            </a:lvl2pPr>
            <a:lvl3pPr lvl="2">
              <a:lnSpc>
                <a:spcPct val="115000"/>
              </a:lnSpc>
              <a:spcBef>
                <a:spcPts val="0"/>
              </a:spcBef>
              <a:spcAft>
                <a:spcPts val="1600"/>
              </a:spcAft>
              <a:buClr>
                <a:schemeClr val="dk2"/>
              </a:buClr>
              <a:defRPr>
                <a:solidFill>
                  <a:schemeClr val="dk2"/>
                </a:solidFill>
              </a:defRPr>
            </a:lvl3pPr>
            <a:lvl4pPr lvl="3">
              <a:lnSpc>
                <a:spcPct val="115000"/>
              </a:lnSpc>
              <a:spcBef>
                <a:spcPts val="0"/>
              </a:spcBef>
              <a:spcAft>
                <a:spcPts val="1600"/>
              </a:spcAft>
              <a:buClr>
                <a:schemeClr val="dk2"/>
              </a:buClr>
              <a:defRPr>
                <a:solidFill>
                  <a:schemeClr val="dk2"/>
                </a:solidFill>
              </a:defRPr>
            </a:lvl4pPr>
            <a:lvl5pPr lvl="4">
              <a:lnSpc>
                <a:spcPct val="115000"/>
              </a:lnSpc>
              <a:spcBef>
                <a:spcPts val="0"/>
              </a:spcBef>
              <a:spcAft>
                <a:spcPts val="1600"/>
              </a:spcAft>
              <a:buClr>
                <a:schemeClr val="dk2"/>
              </a:buClr>
              <a:defRPr>
                <a:solidFill>
                  <a:schemeClr val="dk2"/>
                </a:solidFill>
              </a:defRPr>
            </a:lvl5pPr>
            <a:lvl6pPr lvl="5">
              <a:lnSpc>
                <a:spcPct val="115000"/>
              </a:lnSpc>
              <a:spcBef>
                <a:spcPts val="0"/>
              </a:spcBef>
              <a:spcAft>
                <a:spcPts val="1600"/>
              </a:spcAft>
              <a:buClr>
                <a:schemeClr val="dk2"/>
              </a:buClr>
              <a:defRPr>
                <a:solidFill>
                  <a:schemeClr val="dk2"/>
                </a:solidFill>
              </a:defRPr>
            </a:lvl6pPr>
            <a:lvl7pPr lvl="6">
              <a:lnSpc>
                <a:spcPct val="115000"/>
              </a:lnSpc>
              <a:spcBef>
                <a:spcPts val="0"/>
              </a:spcBef>
              <a:spcAft>
                <a:spcPts val="1600"/>
              </a:spcAft>
              <a:buClr>
                <a:schemeClr val="dk2"/>
              </a:buClr>
              <a:defRPr>
                <a:solidFill>
                  <a:schemeClr val="dk2"/>
                </a:solidFill>
              </a:defRPr>
            </a:lvl7pPr>
            <a:lvl8pPr lvl="7">
              <a:lnSpc>
                <a:spcPct val="115000"/>
              </a:lnSpc>
              <a:spcBef>
                <a:spcPts val="0"/>
              </a:spcBef>
              <a:spcAft>
                <a:spcPts val="1600"/>
              </a:spcAft>
              <a:buClr>
                <a:schemeClr val="dk2"/>
              </a:buClr>
              <a:defRPr>
                <a:solidFill>
                  <a:schemeClr val="dk2"/>
                </a:solidFill>
              </a:defRPr>
            </a:lvl8pPr>
            <a:lvl9pPr lvl="8">
              <a:lnSpc>
                <a:spcPct val="115000"/>
              </a:lnSpc>
              <a:spcBef>
                <a:spcPts val="0"/>
              </a:spcBef>
              <a:spcAft>
                <a:spcPts val="1600"/>
              </a:spcAft>
              <a:buClr>
                <a:schemeClr val="dk2"/>
              </a:buClr>
              <a:defRPr>
                <a:solidFill>
                  <a:schemeClr val="dk2"/>
                </a:solidFill>
              </a:defRPr>
            </a:lvl9pPr>
          </a:lstStyle>
          <a:p>
            <a:endParaRPr/>
          </a:p>
        </p:txBody>
      </p:sp>
      <p:sp>
        <p:nvSpPr>
          <p:cNvPr id="8" name="Shape 8"/>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algn="r"/>
            <a:fld id="{00000000-1234-1234-1234-123412341234}" type="slidenum">
              <a:rPr lang="en" sz="100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1245303689"/>
      </p:ext>
    </p:extLst>
  </p:cSld>
  <p:clrMap bg1="lt1" tx1="dk1" bg2="dk2" tx2="lt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lIns="91425" tIns="91425" rIns="91425" bIns="91425" anchor="t" anchorCtr="0"/>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lIns="91425" tIns="91425" rIns="91425" bIns="91425" anchor="t" anchorCtr="0"/>
          <a:lstStyle>
            <a:lvl1pPr lvl="0">
              <a:lnSpc>
                <a:spcPct val="115000"/>
              </a:lnSpc>
              <a:spcBef>
                <a:spcPts val="0"/>
              </a:spcBef>
              <a:spcAft>
                <a:spcPts val="1600"/>
              </a:spcAft>
              <a:buClr>
                <a:schemeClr val="dk2"/>
              </a:buClr>
              <a:buSzPct val="100000"/>
              <a:defRPr sz="1800">
                <a:solidFill>
                  <a:schemeClr val="dk2"/>
                </a:solidFill>
              </a:defRPr>
            </a:lvl1pPr>
            <a:lvl2pPr lvl="1">
              <a:lnSpc>
                <a:spcPct val="115000"/>
              </a:lnSpc>
              <a:spcBef>
                <a:spcPts val="0"/>
              </a:spcBef>
              <a:spcAft>
                <a:spcPts val="1600"/>
              </a:spcAft>
              <a:buClr>
                <a:schemeClr val="dk2"/>
              </a:buClr>
              <a:defRPr>
                <a:solidFill>
                  <a:schemeClr val="dk2"/>
                </a:solidFill>
              </a:defRPr>
            </a:lvl2pPr>
            <a:lvl3pPr lvl="2">
              <a:lnSpc>
                <a:spcPct val="115000"/>
              </a:lnSpc>
              <a:spcBef>
                <a:spcPts val="0"/>
              </a:spcBef>
              <a:spcAft>
                <a:spcPts val="1600"/>
              </a:spcAft>
              <a:buClr>
                <a:schemeClr val="dk2"/>
              </a:buClr>
              <a:defRPr>
                <a:solidFill>
                  <a:schemeClr val="dk2"/>
                </a:solidFill>
              </a:defRPr>
            </a:lvl3pPr>
            <a:lvl4pPr lvl="3">
              <a:lnSpc>
                <a:spcPct val="115000"/>
              </a:lnSpc>
              <a:spcBef>
                <a:spcPts val="0"/>
              </a:spcBef>
              <a:spcAft>
                <a:spcPts val="1600"/>
              </a:spcAft>
              <a:buClr>
                <a:schemeClr val="dk2"/>
              </a:buClr>
              <a:defRPr>
                <a:solidFill>
                  <a:schemeClr val="dk2"/>
                </a:solidFill>
              </a:defRPr>
            </a:lvl4pPr>
            <a:lvl5pPr lvl="4">
              <a:lnSpc>
                <a:spcPct val="115000"/>
              </a:lnSpc>
              <a:spcBef>
                <a:spcPts val="0"/>
              </a:spcBef>
              <a:spcAft>
                <a:spcPts val="1600"/>
              </a:spcAft>
              <a:buClr>
                <a:schemeClr val="dk2"/>
              </a:buClr>
              <a:defRPr>
                <a:solidFill>
                  <a:schemeClr val="dk2"/>
                </a:solidFill>
              </a:defRPr>
            </a:lvl5pPr>
            <a:lvl6pPr lvl="5">
              <a:lnSpc>
                <a:spcPct val="115000"/>
              </a:lnSpc>
              <a:spcBef>
                <a:spcPts val="0"/>
              </a:spcBef>
              <a:spcAft>
                <a:spcPts val="1600"/>
              </a:spcAft>
              <a:buClr>
                <a:schemeClr val="dk2"/>
              </a:buClr>
              <a:defRPr>
                <a:solidFill>
                  <a:schemeClr val="dk2"/>
                </a:solidFill>
              </a:defRPr>
            </a:lvl6pPr>
            <a:lvl7pPr lvl="6">
              <a:lnSpc>
                <a:spcPct val="115000"/>
              </a:lnSpc>
              <a:spcBef>
                <a:spcPts val="0"/>
              </a:spcBef>
              <a:spcAft>
                <a:spcPts val="1600"/>
              </a:spcAft>
              <a:buClr>
                <a:schemeClr val="dk2"/>
              </a:buClr>
              <a:defRPr>
                <a:solidFill>
                  <a:schemeClr val="dk2"/>
                </a:solidFill>
              </a:defRPr>
            </a:lvl7pPr>
            <a:lvl8pPr lvl="7">
              <a:lnSpc>
                <a:spcPct val="115000"/>
              </a:lnSpc>
              <a:spcBef>
                <a:spcPts val="0"/>
              </a:spcBef>
              <a:spcAft>
                <a:spcPts val="1600"/>
              </a:spcAft>
              <a:buClr>
                <a:schemeClr val="dk2"/>
              </a:buClr>
              <a:defRPr>
                <a:solidFill>
                  <a:schemeClr val="dk2"/>
                </a:solidFill>
              </a:defRPr>
            </a:lvl8pPr>
            <a:lvl9pPr lvl="8">
              <a:lnSpc>
                <a:spcPct val="115000"/>
              </a:lnSpc>
              <a:spcBef>
                <a:spcPts val="0"/>
              </a:spcBef>
              <a:spcAft>
                <a:spcPts val="1600"/>
              </a:spcAft>
              <a:buClr>
                <a:schemeClr val="dk2"/>
              </a:buClr>
              <a:defRPr>
                <a:solidFill>
                  <a:schemeClr val="dk2"/>
                </a:solidFill>
              </a:defRPr>
            </a:lvl9pPr>
          </a:lstStyle>
          <a:p>
            <a:endParaRPr/>
          </a:p>
        </p:txBody>
      </p:sp>
      <p:sp>
        <p:nvSpPr>
          <p:cNvPr id="8" name="Shape 8"/>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algn="r"/>
            <a:fld id="{00000000-1234-1234-1234-123412341234}" type="slidenum">
              <a:rPr lang="en" sz="100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469077270"/>
      </p:ext>
    </p:extLst>
  </p:cSld>
  <p:clrMap bg1="lt1" tx1="dk1" bg2="dk2" tx2="lt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lIns="91425" tIns="91425" rIns="91425" bIns="91425" anchor="t" anchorCtr="0"/>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lIns="91425" tIns="91425" rIns="91425" bIns="91425" anchor="t" anchorCtr="0"/>
          <a:lstStyle>
            <a:lvl1pPr lvl="0">
              <a:lnSpc>
                <a:spcPct val="115000"/>
              </a:lnSpc>
              <a:spcBef>
                <a:spcPts val="0"/>
              </a:spcBef>
              <a:spcAft>
                <a:spcPts val="1600"/>
              </a:spcAft>
              <a:buClr>
                <a:schemeClr val="dk2"/>
              </a:buClr>
              <a:buSzPct val="100000"/>
              <a:defRPr sz="1800">
                <a:solidFill>
                  <a:schemeClr val="dk2"/>
                </a:solidFill>
              </a:defRPr>
            </a:lvl1pPr>
            <a:lvl2pPr lvl="1">
              <a:lnSpc>
                <a:spcPct val="115000"/>
              </a:lnSpc>
              <a:spcBef>
                <a:spcPts val="0"/>
              </a:spcBef>
              <a:spcAft>
                <a:spcPts val="1600"/>
              </a:spcAft>
              <a:buClr>
                <a:schemeClr val="dk2"/>
              </a:buClr>
              <a:defRPr>
                <a:solidFill>
                  <a:schemeClr val="dk2"/>
                </a:solidFill>
              </a:defRPr>
            </a:lvl2pPr>
            <a:lvl3pPr lvl="2">
              <a:lnSpc>
                <a:spcPct val="115000"/>
              </a:lnSpc>
              <a:spcBef>
                <a:spcPts val="0"/>
              </a:spcBef>
              <a:spcAft>
                <a:spcPts val="1600"/>
              </a:spcAft>
              <a:buClr>
                <a:schemeClr val="dk2"/>
              </a:buClr>
              <a:defRPr>
                <a:solidFill>
                  <a:schemeClr val="dk2"/>
                </a:solidFill>
              </a:defRPr>
            </a:lvl3pPr>
            <a:lvl4pPr lvl="3">
              <a:lnSpc>
                <a:spcPct val="115000"/>
              </a:lnSpc>
              <a:spcBef>
                <a:spcPts val="0"/>
              </a:spcBef>
              <a:spcAft>
                <a:spcPts val="1600"/>
              </a:spcAft>
              <a:buClr>
                <a:schemeClr val="dk2"/>
              </a:buClr>
              <a:defRPr>
                <a:solidFill>
                  <a:schemeClr val="dk2"/>
                </a:solidFill>
              </a:defRPr>
            </a:lvl4pPr>
            <a:lvl5pPr lvl="4">
              <a:lnSpc>
                <a:spcPct val="115000"/>
              </a:lnSpc>
              <a:spcBef>
                <a:spcPts val="0"/>
              </a:spcBef>
              <a:spcAft>
                <a:spcPts val="1600"/>
              </a:spcAft>
              <a:buClr>
                <a:schemeClr val="dk2"/>
              </a:buClr>
              <a:defRPr>
                <a:solidFill>
                  <a:schemeClr val="dk2"/>
                </a:solidFill>
              </a:defRPr>
            </a:lvl5pPr>
            <a:lvl6pPr lvl="5">
              <a:lnSpc>
                <a:spcPct val="115000"/>
              </a:lnSpc>
              <a:spcBef>
                <a:spcPts val="0"/>
              </a:spcBef>
              <a:spcAft>
                <a:spcPts val="1600"/>
              </a:spcAft>
              <a:buClr>
                <a:schemeClr val="dk2"/>
              </a:buClr>
              <a:defRPr>
                <a:solidFill>
                  <a:schemeClr val="dk2"/>
                </a:solidFill>
              </a:defRPr>
            </a:lvl6pPr>
            <a:lvl7pPr lvl="6">
              <a:lnSpc>
                <a:spcPct val="115000"/>
              </a:lnSpc>
              <a:spcBef>
                <a:spcPts val="0"/>
              </a:spcBef>
              <a:spcAft>
                <a:spcPts val="1600"/>
              </a:spcAft>
              <a:buClr>
                <a:schemeClr val="dk2"/>
              </a:buClr>
              <a:defRPr>
                <a:solidFill>
                  <a:schemeClr val="dk2"/>
                </a:solidFill>
              </a:defRPr>
            </a:lvl7pPr>
            <a:lvl8pPr lvl="7">
              <a:lnSpc>
                <a:spcPct val="115000"/>
              </a:lnSpc>
              <a:spcBef>
                <a:spcPts val="0"/>
              </a:spcBef>
              <a:spcAft>
                <a:spcPts val="1600"/>
              </a:spcAft>
              <a:buClr>
                <a:schemeClr val="dk2"/>
              </a:buClr>
              <a:defRPr>
                <a:solidFill>
                  <a:schemeClr val="dk2"/>
                </a:solidFill>
              </a:defRPr>
            </a:lvl8pPr>
            <a:lvl9pPr lvl="8">
              <a:lnSpc>
                <a:spcPct val="115000"/>
              </a:lnSpc>
              <a:spcBef>
                <a:spcPts val="0"/>
              </a:spcBef>
              <a:spcAft>
                <a:spcPts val="1600"/>
              </a:spcAft>
              <a:buClr>
                <a:schemeClr val="dk2"/>
              </a:buClr>
              <a:defRPr>
                <a:solidFill>
                  <a:schemeClr val="dk2"/>
                </a:solidFill>
              </a:defRPr>
            </a:lvl9pPr>
          </a:lstStyle>
          <a:p>
            <a:endParaRPr/>
          </a:p>
        </p:txBody>
      </p:sp>
      <p:sp>
        <p:nvSpPr>
          <p:cNvPr id="8" name="Shape 8"/>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algn="r"/>
            <a:fld id="{00000000-1234-1234-1234-123412341234}" type="slidenum">
              <a:rPr lang="en" sz="100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2833512407"/>
      </p:ext>
    </p:extLst>
  </p:cSld>
  <p:clrMap bg1="lt1" tx1="dk1" bg2="dk2" tx2="lt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lIns="91425" tIns="91425" rIns="91425" bIns="91425" anchor="t" anchorCtr="0"/>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lIns="91425" tIns="91425" rIns="91425" bIns="91425" anchor="t" anchorCtr="0"/>
          <a:lstStyle>
            <a:lvl1pPr lvl="0">
              <a:lnSpc>
                <a:spcPct val="115000"/>
              </a:lnSpc>
              <a:spcBef>
                <a:spcPts val="0"/>
              </a:spcBef>
              <a:spcAft>
                <a:spcPts val="1600"/>
              </a:spcAft>
              <a:buClr>
                <a:schemeClr val="dk2"/>
              </a:buClr>
              <a:buSzPct val="100000"/>
              <a:defRPr sz="1800">
                <a:solidFill>
                  <a:schemeClr val="dk2"/>
                </a:solidFill>
              </a:defRPr>
            </a:lvl1pPr>
            <a:lvl2pPr lvl="1">
              <a:lnSpc>
                <a:spcPct val="115000"/>
              </a:lnSpc>
              <a:spcBef>
                <a:spcPts val="0"/>
              </a:spcBef>
              <a:spcAft>
                <a:spcPts val="1600"/>
              </a:spcAft>
              <a:buClr>
                <a:schemeClr val="dk2"/>
              </a:buClr>
              <a:defRPr>
                <a:solidFill>
                  <a:schemeClr val="dk2"/>
                </a:solidFill>
              </a:defRPr>
            </a:lvl2pPr>
            <a:lvl3pPr lvl="2">
              <a:lnSpc>
                <a:spcPct val="115000"/>
              </a:lnSpc>
              <a:spcBef>
                <a:spcPts val="0"/>
              </a:spcBef>
              <a:spcAft>
                <a:spcPts val="1600"/>
              </a:spcAft>
              <a:buClr>
                <a:schemeClr val="dk2"/>
              </a:buClr>
              <a:defRPr>
                <a:solidFill>
                  <a:schemeClr val="dk2"/>
                </a:solidFill>
              </a:defRPr>
            </a:lvl3pPr>
            <a:lvl4pPr lvl="3">
              <a:lnSpc>
                <a:spcPct val="115000"/>
              </a:lnSpc>
              <a:spcBef>
                <a:spcPts val="0"/>
              </a:spcBef>
              <a:spcAft>
                <a:spcPts val="1600"/>
              </a:spcAft>
              <a:buClr>
                <a:schemeClr val="dk2"/>
              </a:buClr>
              <a:defRPr>
                <a:solidFill>
                  <a:schemeClr val="dk2"/>
                </a:solidFill>
              </a:defRPr>
            </a:lvl4pPr>
            <a:lvl5pPr lvl="4">
              <a:lnSpc>
                <a:spcPct val="115000"/>
              </a:lnSpc>
              <a:spcBef>
                <a:spcPts val="0"/>
              </a:spcBef>
              <a:spcAft>
                <a:spcPts val="1600"/>
              </a:spcAft>
              <a:buClr>
                <a:schemeClr val="dk2"/>
              </a:buClr>
              <a:defRPr>
                <a:solidFill>
                  <a:schemeClr val="dk2"/>
                </a:solidFill>
              </a:defRPr>
            </a:lvl5pPr>
            <a:lvl6pPr lvl="5">
              <a:lnSpc>
                <a:spcPct val="115000"/>
              </a:lnSpc>
              <a:spcBef>
                <a:spcPts val="0"/>
              </a:spcBef>
              <a:spcAft>
                <a:spcPts val="1600"/>
              </a:spcAft>
              <a:buClr>
                <a:schemeClr val="dk2"/>
              </a:buClr>
              <a:defRPr>
                <a:solidFill>
                  <a:schemeClr val="dk2"/>
                </a:solidFill>
              </a:defRPr>
            </a:lvl6pPr>
            <a:lvl7pPr lvl="6">
              <a:lnSpc>
                <a:spcPct val="115000"/>
              </a:lnSpc>
              <a:spcBef>
                <a:spcPts val="0"/>
              </a:spcBef>
              <a:spcAft>
                <a:spcPts val="1600"/>
              </a:spcAft>
              <a:buClr>
                <a:schemeClr val="dk2"/>
              </a:buClr>
              <a:defRPr>
                <a:solidFill>
                  <a:schemeClr val="dk2"/>
                </a:solidFill>
              </a:defRPr>
            </a:lvl7pPr>
            <a:lvl8pPr lvl="7">
              <a:lnSpc>
                <a:spcPct val="115000"/>
              </a:lnSpc>
              <a:spcBef>
                <a:spcPts val="0"/>
              </a:spcBef>
              <a:spcAft>
                <a:spcPts val="1600"/>
              </a:spcAft>
              <a:buClr>
                <a:schemeClr val="dk2"/>
              </a:buClr>
              <a:defRPr>
                <a:solidFill>
                  <a:schemeClr val="dk2"/>
                </a:solidFill>
              </a:defRPr>
            </a:lvl8pPr>
            <a:lvl9pPr lvl="8">
              <a:lnSpc>
                <a:spcPct val="115000"/>
              </a:lnSpc>
              <a:spcBef>
                <a:spcPts val="0"/>
              </a:spcBef>
              <a:spcAft>
                <a:spcPts val="1600"/>
              </a:spcAft>
              <a:buClr>
                <a:schemeClr val="dk2"/>
              </a:buClr>
              <a:defRPr>
                <a:solidFill>
                  <a:schemeClr val="dk2"/>
                </a:solidFill>
              </a:defRPr>
            </a:lvl9pPr>
          </a:lstStyle>
          <a:p>
            <a:endParaRPr/>
          </a:p>
        </p:txBody>
      </p:sp>
      <p:sp>
        <p:nvSpPr>
          <p:cNvPr id="8" name="Shape 8"/>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algn="r"/>
            <a:fld id="{00000000-1234-1234-1234-123412341234}" type="slidenum">
              <a:rPr lang="en" sz="100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2441060841"/>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lIns="91425" tIns="91425" rIns="91425" bIns="91425" anchor="t" anchorCtr="0"/>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lIns="91425" tIns="91425" rIns="91425" bIns="91425" anchor="t" anchorCtr="0"/>
          <a:lstStyle>
            <a:lvl1pPr lvl="0">
              <a:lnSpc>
                <a:spcPct val="115000"/>
              </a:lnSpc>
              <a:spcBef>
                <a:spcPts val="0"/>
              </a:spcBef>
              <a:spcAft>
                <a:spcPts val="1600"/>
              </a:spcAft>
              <a:buClr>
                <a:schemeClr val="dk2"/>
              </a:buClr>
              <a:buSzPct val="100000"/>
              <a:defRPr sz="1800">
                <a:solidFill>
                  <a:schemeClr val="dk2"/>
                </a:solidFill>
              </a:defRPr>
            </a:lvl1pPr>
            <a:lvl2pPr lvl="1">
              <a:lnSpc>
                <a:spcPct val="115000"/>
              </a:lnSpc>
              <a:spcBef>
                <a:spcPts val="0"/>
              </a:spcBef>
              <a:spcAft>
                <a:spcPts val="1600"/>
              </a:spcAft>
              <a:buClr>
                <a:schemeClr val="dk2"/>
              </a:buClr>
              <a:defRPr>
                <a:solidFill>
                  <a:schemeClr val="dk2"/>
                </a:solidFill>
              </a:defRPr>
            </a:lvl2pPr>
            <a:lvl3pPr lvl="2">
              <a:lnSpc>
                <a:spcPct val="115000"/>
              </a:lnSpc>
              <a:spcBef>
                <a:spcPts val="0"/>
              </a:spcBef>
              <a:spcAft>
                <a:spcPts val="1600"/>
              </a:spcAft>
              <a:buClr>
                <a:schemeClr val="dk2"/>
              </a:buClr>
              <a:defRPr>
                <a:solidFill>
                  <a:schemeClr val="dk2"/>
                </a:solidFill>
              </a:defRPr>
            </a:lvl3pPr>
            <a:lvl4pPr lvl="3">
              <a:lnSpc>
                <a:spcPct val="115000"/>
              </a:lnSpc>
              <a:spcBef>
                <a:spcPts val="0"/>
              </a:spcBef>
              <a:spcAft>
                <a:spcPts val="1600"/>
              </a:spcAft>
              <a:buClr>
                <a:schemeClr val="dk2"/>
              </a:buClr>
              <a:defRPr>
                <a:solidFill>
                  <a:schemeClr val="dk2"/>
                </a:solidFill>
              </a:defRPr>
            </a:lvl4pPr>
            <a:lvl5pPr lvl="4">
              <a:lnSpc>
                <a:spcPct val="115000"/>
              </a:lnSpc>
              <a:spcBef>
                <a:spcPts val="0"/>
              </a:spcBef>
              <a:spcAft>
                <a:spcPts val="1600"/>
              </a:spcAft>
              <a:buClr>
                <a:schemeClr val="dk2"/>
              </a:buClr>
              <a:defRPr>
                <a:solidFill>
                  <a:schemeClr val="dk2"/>
                </a:solidFill>
              </a:defRPr>
            </a:lvl5pPr>
            <a:lvl6pPr lvl="5">
              <a:lnSpc>
                <a:spcPct val="115000"/>
              </a:lnSpc>
              <a:spcBef>
                <a:spcPts val="0"/>
              </a:spcBef>
              <a:spcAft>
                <a:spcPts val="1600"/>
              </a:spcAft>
              <a:buClr>
                <a:schemeClr val="dk2"/>
              </a:buClr>
              <a:defRPr>
                <a:solidFill>
                  <a:schemeClr val="dk2"/>
                </a:solidFill>
              </a:defRPr>
            </a:lvl6pPr>
            <a:lvl7pPr lvl="6">
              <a:lnSpc>
                <a:spcPct val="115000"/>
              </a:lnSpc>
              <a:spcBef>
                <a:spcPts val="0"/>
              </a:spcBef>
              <a:spcAft>
                <a:spcPts val="1600"/>
              </a:spcAft>
              <a:buClr>
                <a:schemeClr val="dk2"/>
              </a:buClr>
              <a:defRPr>
                <a:solidFill>
                  <a:schemeClr val="dk2"/>
                </a:solidFill>
              </a:defRPr>
            </a:lvl7pPr>
            <a:lvl8pPr lvl="7">
              <a:lnSpc>
                <a:spcPct val="115000"/>
              </a:lnSpc>
              <a:spcBef>
                <a:spcPts val="0"/>
              </a:spcBef>
              <a:spcAft>
                <a:spcPts val="1600"/>
              </a:spcAft>
              <a:buClr>
                <a:schemeClr val="dk2"/>
              </a:buClr>
              <a:defRPr>
                <a:solidFill>
                  <a:schemeClr val="dk2"/>
                </a:solidFill>
              </a:defRPr>
            </a:lvl8pPr>
            <a:lvl9pPr lvl="8">
              <a:lnSpc>
                <a:spcPct val="115000"/>
              </a:lnSpc>
              <a:spcBef>
                <a:spcPts val="0"/>
              </a:spcBef>
              <a:spcAft>
                <a:spcPts val="1600"/>
              </a:spcAft>
              <a:buClr>
                <a:schemeClr val="dk2"/>
              </a:buClr>
              <a:defRPr>
                <a:solidFill>
                  <a:schemeClr val="dk2"/>
                </a:solidFill>
              </a:defRPr>
            </a:lvl9pPr>
          </a:lstStyle>
          <a:p>
            <a:endParaRPr/>
          </a:p>
        </p:txBody>
      </p:sp>
      <p:sp>
        <p:nvSpPr>
          <p:cNvPr id="8" name="Shape 8"/>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algn="r"/>
            <a:fld id="{00000000-1234-1234-1234-123412341234}" type="slidenum">
              <a:rPr lang="en" sz="100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3714088112"/>
      </p:ext>
    </p:extLst>
  </p:cSld>
  <p:clrMap bg1="lt1" tx1="dk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lIns="91425" tIns="91425" rIns="91425" bIns="91425" anchor="t" anchorCtr="0"/>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lIns="91425" tIns="91425" rIns="91425" bIns="91425" anchor="t" anchorCtr="0"/>
          <a:lstStyle>
            <a:lvl1pPr lvl="0">
              <a:lnSpc>
                <a:spcPct val="115000"/>
              </a:lnSpc>
              <a:spcBef>
                <a:spcPts val="0"/>
              </a:spcBef>
              <a:spcAft>
                <a:spcPts val="1600"/>
              </a:spcAft>
              <a:buClr>
                <a:schemeClr val="dk2"/>
              </a:buClr>
              <a:buSzPct val="100000"/>
              <a:defRPr sz="1800">
                <a:solidFill>
                  <a:schemeClr val="dk2"/>
                </a:solidFill>
              </a:defRPr>
            </a:lvl1pPr>
            <a:lvl2pPr lvl="1">
              <a:lnSpc>
                <a:spcPct val="115000"/>
              </a:lnSpc>
              <a:spcBef>
                <a:spcPts val="0"/>
              </a:spcBef>
              <a:spcAft>
                <a:spcPts val="1600"/>
              </a:spcAft>
              <a:buClr>
                <a:schemeClr val="dk2"/>
              </a:buClr>
              <a:defRPr>
                <a:solidFill>
                  <a:schemeClr val="dk2"/>
                </a:solidFill>
              </a:defRPr>
            </a:lvl2pPr>
            <a:lvl3pPr lvl="2">
              <a:lnSpc>
                <a:spcPct val="115000"/>
              </a:lnSpc>
              <a:spcBef>
                <a:spcPts val="0"/>
              </a:spcBef>
              <a:spcAft>
                <a:spcPts val="1600"/>
              </a:spcAft>
              <a:buClr>
                <a:schemeClr val="dk2"/>
              </a:buClr>
              <a:defRPr>
                <a:solidFill>
                  <a:schemeClr val="dk2"/>
                </a:solidFill>
              </a:defRPr>
            </a:lvl3pPr>
            <a:lvl4pPr lvl="3">
              <a:lnSpc>
                <a:spcPct val="115000"/>
              </a:lnSpc>
              <a:spcBef>
                <a:spcPts val="0"/>
              </a:spcBef>
              <a:spcAft>
                <a:spcPts val="1600"/>
              </a:spcAft>
              <a:buClr>
                <a:schemeClr val="dk2"/>
              </a:buClr>
              <a:defRPr>
                <a:solidFill>
                  <a:schemeClr val="dk2"/>
                </a:solidFill>
              </a:defRPr>
            </a:lvl4pPr>
            <a:lvl5pPr lvl="4">
              <a:lnSpc>
                <a:spcPct val="115000"/>
              </a:lnSpc>
              <a:spcBef>
                <a:spcPts val="0"/>
              </a:spcBef>
              <a:spcAft>
                <a:spcPts val="1600"/>
              </a:spcAft>
              <a:buClr>
                <a:schemeClr val="dk2"/>
              </a:buClr>
              <a:defRPr>
                <a:solidFill>
                  <a:schemeClr val="dk2"/>
                </a:solidFill>
              </a:defRPr>
            </a:lvl5pPr>
            <a:lvl6pPr lvl="5">
              <a:lnSpc>
                <a:spcPct val="115000"/>
              </a:lnSpc>
              <a:spcBef>
                <a:spcPts val="0"/>
              </a:spcBef>
              <a:spcAft>
                <a:spcPts val="1600"/>
              </a:spcAft>
              <a:buClr>
                <a:schemeClr val="dk2"/>
              </a:buClr>
              <a:defRPr>
                <a:solidFill>
                  <a:schemeClr val="dk2"/>
                </a:solidFill>
              </a:defRPr>
            </a:lvl6pPr>
            <a:lvl7pPr lvl="6">
              <a:lnSpc>
                <a:spcPct val="115000"/>
              </a:lnSpc>
              <a:spcBef>
                <a:spcPts val="0"/>
              </a:spcBef>
              <a:spcAft>
                <a:spcPts val="1600"/>
              </a:spcAft>
              <a:buClr>
                <a:schemeClr val="dk2"/>
              </a:buClr>
              <a:defRPr>
                <a:solidFill>
                  <a:schemeClr val="dk2"/>
                </a:solidFill>
              </a:defRPr>
            </a:lvl7pPr>
            <a:lvl8pPr lvl="7">
              <a:lnSpc>
                <a:spcPct val="115000"/>
              </a:lnSpc>
              <a:spcBef>
                <a:spcPts val="0"/>
              </a:spcBef>
              <a:spcAft>
                <a:spcPts val="1600"/>
              </a:spcAft>
              <a:buClr>
                <a:schemeClr val="dk2"/>
              </a:buClr>
              <a:defRPr>
                <a:solidFill>
                  <a:schemeClr val="dk2"/>
                </a:solidFill>
              </a:defRPr>
            </a:lvl8pPr>
            <a:lvl9pPr lvl="8">
              <a:lnSpc>
                <a:spcPct val="115000"/>
              </a:lnSpc>
              <a:spcBef>
                <a:spcPts val="0"/>
              </a:spcBef>
              <a:spcAft>
                <a:spcPts val="1600"/>
              </a:spcAft>
              <a:buClr>
                <a:schemeClr val="dk2"/>
              </a:buClr>
              <a:defRPr>
                <a:solidFill>
                  <a:schemeClr val="dk2"/>
                </a:solidFill>
              </a:defRPr>
            </a:lvl9pPr>
          </a:lstStyle>
          <a:p>
            <a:endParaRPr/>
          </a:p>
        </p:txBody>
      </p:sp>
      <p:sp>
        <p:nvSpPr>
          <p:cNvPr id="8" name="Shape 8"/>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algn="r"/>
            <a:fld id="{00000000-1234-1234-1234-123412341234}" type="slidenum">
              <a:rPr lang="en" sz="100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3485845523"/>
      </p:ext>
    </p:extLst>
  </p:cSld>
  <p:clrMap bg1="lt1" tx1="dk1" bg2="dk2" tx2="lt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lIns="91425" tIns="91425" rIns="91425" bIns="91425" anchor="t" anchorCtr="0"/>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lIns="91425" tIns="91425" rIns="91425" bIns="91425" anchor="t" anchorCtr="0"/>
          <a:lstStyle>
            <a:lvl1pPr lvl="0">
              <a:lnSpc>
                <a:spcPct val="115000"/>
              </a:lnSpc>
              <a:spcBef>
                <a:spcPts val="0"/>
              </a:spcBef>
              <a:spcAft>
                <a:spcPts val="1600"/>
              </a:spcAft>
              <a:buClr>
                <a:schemeClr val="dk2"/>
              </a:buClr>
              <a:buSzPct val="100000"/>
              <a:defRPr sz="1800">
                <a:solidFill>
                  <a:schemeClr val="dk2"/>
                </a:solidFill>
              </a:defRPr>
            </a:lvl1pPr>
            <a:lvl2pPr lvl="1">
              <a:lnSpc>
                <a:spcPct val="115000"/>
              </a:lnSpc>
              <a:spcBef>
                <a:spcPts val="0"/>
              </a:spcBef>
              <a:spcAft>
                <a:spcPts val="1600"/>
              </a:spcAft>
              <a:buClr>
                <a:schemeClr val="dk2"/>
              </a:buClr>
              <a:defRPr>
                <a:solidFill>
                  <a:schemeClr val="dk2"/>
                </a:solidFill>
              </a:defRPr>
            </a:lvl2pPr>
            <a:lvl3pPr lvl="2">
              <a:lnSpc>
                <a:spcPct val="115000"/>
              </a:lnSpc>
              <a:spcBef>
                <a:spcPts val="0"/>
              </a:spcBef>
              <a:spcAft>
                <a:spcPts val="1600"/>
              </a:spcAft>
              <a:buClr>
                <a:schemeClr val="dk2"/>
              </a:buClr>
              <a:defRPr>
                <a:solidFill>
                  <a:schemeClr val="dk2"/>
                </a:solidFill>
              </a:defRPr>
            </a:lvl3pPr>
            <a:lvl4pPr lvl="3">
              <a:lnSpc>
                <a:spcPct val="115000"/>
              </a:lnSpc>
              <a:spcBef>
                <a:spcPts val="0"/>
              </a:spcBef>
              <a:spcAft>
                <a:spcPts val="1600"/>
              </a:spcAft>
              <a:buClr>
                <a:schemeClr val="dk2"/>
              </a:buClr>
              <a:defRPr>
                <a:solidFill>
                  <a:schemeClr val="dk2"/>
                </a:solidFill>
              </a:defRPr>
            </a:lvl4pPr>
            <a:lvl5pPr lvl="4">
              <a:lnSpc>
                <a:spcPct val="115000"/>
              </a:lnSpc>
              <a:spcBef>
                <a:spcPts val="0"/>
              </a:spcBef>
              <a:spcAft>
                <a:spcPts val="1600"/>
              </a:spcAft>
              <a:buClr>
                <a:schemeClr val="dk2"/>
              </a:buClr>
              <a:defRPr>
                <a:solidFill>
                  <a:schemeClr val="dk2"/>
                </a:solidFill>
              </a:defRPr>
            </a:lvl5pPr>
            <a:lvl6pPr lvl="5">
              <a:lnSpc>
                <a:spcPct val="115000"/>
              </a:lnSpc>
              <a:spcBef>
                <a:spcPts val="0"/>
              </a:spcBef>
              <a:spcAft>
                <a:spcPts val="1600"/>
              </a:spcAft>
              <a:buClr>
                <a:schemeClr val="dk2"/>
              </a:buClr>
              <a:defRPr>
                <a:solidFill>
                  <a:schemeClr val="dk2"/>
                </a:solidFill>
              </a:defRPr>
            </a:lvl6pPr>
            <a:lvl7pPr lvl="6">
              <a:lnSpc>
                <a:spcPct val="115000"/>
              </a:lnSpc>
              <a:spcBef>
                <a:spcPts val="0"/>
              </a:spcBef>
              <a:spcAft>
                <a:spcPts val="1600"/>
              </a:spcAft>
              <a:buClr>
                <a:schemeClr val="dk2"/>
              </a:buClr>
              <a:defRPr>
                <a:solidFill>
                  <a:schemeClr val="dk2"/>
                </a:solidFill>
              </a:defRPr>
            </a:lvl7pPr>
            <a:lvl8pPr lvl="7">
              <a:lnSpc>
                <a:spcPct val="115000"/>
              </a:lnSpc>
              <a:spcBef>
                <a:spcPts val="0"/>
              </a:spcBef>
              <a:spcAft>
                <a:spcPts val="1600"/>
              </a:spcAft>
              <a:buClr>
                <a:schemeClr val="dk2"/>
              </a:buClr>
              <a:defRPr>
                <a:solidFill>
                  <a:schemeClr val="dk2"/>
                </a:solidFill>
              </a:defRPr>
            </a:lvl8pPr>
            <a:lvl9pPr lvl="8">
              <a:lnSpc>
                <a:spcPct val="115000"/>
              </a:lnSpc>
              <a:spcBef>
                <a:spcPts val="0"/>
              </a:spcBef>
              <a:spcAft>
                <a:spcPts val="1600"/>
              </a:spcAft>
              <a:buClr>
                <a:schemeClr val="dk2"/>
              </a:buClr>
              <a:defRPr>
                <a:solidFill>
                  <a:schemeClr val="dk2"/>
                </a:solidFill>
              </a:defRPr>
            </a:lvl9pPr>
          </a:lstStyle>
          <a:p>
            <a:endParaRPr/>
          </a:p>
        </p:txBody>
      </p:sp>
      <p:sp>
        <p:nvSpPr>
          <p:cNvPr id="8" name="Shape 8"/>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algn="r"/>
            <a:fld id="{00000000-1234-1234-1234-123412341234}" type="slidenum">
              <a:rPr lang="en" sz="100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304702759"/>
      </p:ext>
    </p:extLst>
  </p:cSld>
  <p:clrMap bg1="lt1" tx1="dk1" bg2="dk2" tx2="lt2" accent1="accent1" accent2="accent2" accent3="accent3" accent4="accent4" accent5="accent5" accent6="accent6" hlink="hlink" folHlink="folHlink"/>
  <p:sldLayoutIdLst>
    <p:sldLayoutId id="2147483692" r:id="rId1"/>
    <p:sldLayoutId id="2147483693"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lIns="91425" tIns="91425" rIns="91425" bIns="91425" anchor="t" anchorCtr="0"/>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lIns="91425" tIns="91425" rIns="91425" bIns="91425" anchor="t" anchorCtr="0"/>
          <a:lstStyle>
            <a:lvl1pPr lvl="0">
              <a:lnSpc>
                <a:spcPct val="115000"/>
              </a:lnSpc>
              <a:spcBef>
                <a:spcPts val="0"/>
              </a:spcBef>
              <a:spcAft>
                <a:spcPts val="1600"/>
              </a:spcAft>
              <a:buClr>
                <a:schemeClr val="dk2"/>
              </a:buClr>
              <a:buSzPct val="100000"/>
              <a:defRPr sz="1800">
                <a:solidFill>
                  <a:schemeClr val="dk2"/>
                </a:solidFill>
              </a:defRPr>
            </a:lvl1pPr>
            <a:lvl2pPr lvl="1">
              <a:lnSpc>
                <a:spcPct val="115000"/>
              </a:lnSpc>
              <a:spcBef>
                <a:spcPts val="0"/>
              </a:spcBef>
              <a:spcAft>
                <a:spcPts val="1600"/>
              </a:spcAft>
              <a:buClr>
                <a:schemeClr val="dk2"/>
              </a:buClr>
              <a:defRPr>
                <a:solidFill>
                  <a:schemeClr val="dk2"/>
                </a:solidFill>
              </a:defRPr>
            </a:lvl2pPr>
            <a:lvl3pPr lvl="2">
              <a:lnSpc>
                <a:spcPct val="115000"/>
              </a:lnSpc>
              <a:spcBef>
                <a:spcPts val="0"/>
              </a:spcBef>
              <a:spcAft>
                <a:spcPts val="1600"/>
              </a:spcAft>
              <a:buClr>
                <a:schemeClr val="dk2"/>
              </a:buClr>
              <a:defRPr>
                <a:solidFill>
                  <a:schemeClr val="dk2"/>
                </a:solidFill>
              </a:defRPr>
            </a:lvl3pPr>
            <a:lvl4pPr lvl="3">
              <a:lnSpc>
                <a:spcPct val="115000"/>
              </a:lnSpc>
              <a:spcBef>
                <a:spcPts val="0"/>
              </a:spcBef>
              <a:spcAft>
                <a:spcPts val="1600"/>
              </a:spcAft>
              <a:buClr>
                <a:schemeClr val="dk2"/>
              </a:buClr>
              <a:defRPr>
                <a:solidFill>
                  <a:schemeClr val="dk2"/>
                </a:solidFill>
              </a:defRPr>
            </a:lvl4pPr>
            <a:lvl5pPr lvl="4">
              <a:lnSpc>
                <a:spcPct val="115000"/>
              </a:lnSpc>
              <a:spcBef>
                <a:spcPts val="0"/>
              </a:spcBef>
              <a:spcAft>
                <a:spcPts val="1600"/>
              </a:spcAft>
              <a:buClr>
                <a:schemeClr val="dk2"/>
              </a:buClr>
              <a:defRPr>
                <a:solidFill>
                  <a:schemeClr val="dk2"/>
                </a:solidFill>
              </a:defRPr>
            </a:lvl5pPr>
            <a:lvl6pPr lvl="5">
              <a:lnSpc>
                <a:spcPct val="115000"/>
              </a:lnSpc>
              <a:spcBef>
                <a:spcPts val="0"/>
              </a:spcBef>
              <a:spcAft>
                <a:spcPts val="1600"/>
              </a:spcAft>
              <a:buClr>
                <a:schemeClr val="dk2"/>
              </a:buClr>
              <a:defRPr>
                <a:solidFill>
                  <a:schemeClr val="dk2"/>
                </a:solidFill>
              </a:defRPr>
            </a:lvl6pPr>
            <a:lvl7pPr lvl="6">
              <a:lnSpc>
                <a:spcPct val="115000"/>
              </a:lnSpc>
              <a:spcBef>
                <a:spcPts val="0"/>
              </a:spcBef>
              <a:spcAft>
                <a:spcPts val="1600"/>
              </a:spcAft>
              <a:buClr>
                <a:schemeClr val="dk2"/>
              </a:buClr>
              <a:defRPr>
                <a:solidFill>
                  <a:schemeClr val="dk2"/>
                </a:solidFill>
              </a:defRPr>
            </a:lvl7pPr>
            <a:lvl8pPr lvl="7">
              <a:lnSpc>
                <a:spcPct val="115000"/>
              </a:lnSpc>
              <a:spcBef>
                <a:spcPts val="0"/>
              </a:spcBef>
              <a:spcAft>
                <a:spcPts val="1600"/>
              </a:spcAft>
              <a:buClr>
                <a:schemeClr val="dk2"/>
              </a:buClr>
              <a:defRPr>
                <a:solidFill>
                  <a:schemeClr val="dk2"/>
                </a:solidFill>
              </a:defRPr>
            </a:lvl8pPr>
            <a:lvl9pPr lvl="8">
              <a:lnSpc>
                <a:spcPct val="115000"/>
              </a:lnSpc>
              <a:spcBef>
                <a:spcPts val="0"/>
              </a:spcBef>
              <a:spcAft>
                <a:spcPts val="1600"/>
              </a:spcAft>
              <a:buClr>
                <a:schemeClr val="dk2"/>
              </a:buClr>
              <a:defRPr>
                <a:solidFill>
                  <a:schemeClr val="dk2"/>
                </a:solidFill>
              </a:defRPr>
            </a:lvl9pPr>
          </a:lstStyle>
          <a:p>
            <a:endParaRPr/>
          </a:p>
        </p:txBody>
      </p:sp>
      <p:sp>
        <p:nvSpPr>
          <p:cNvPr id="8" name="Shape 8"/>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algn="r"/>
            <a:fld id="{00000000-1234-1234-1234-123412341234}" type="slidenum">
              <a:rPr lang="en" sz="100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745307406"/>
      </p:ext>
    </p:extLst>
  </p:cSld>
  <p:clrMap bg1="lt1" tx1="dk1" bg2="dk2" tx2="lt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lIns="91425" tIns="91425" rIns="91425" bIns="91425" anchor="t" anchorCtr="0"/>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lIns="91425" tIns="91425" rIns="91425" bIns="91425" anchor="t" anchorCtr="0"/>
          <a:lstStyle>
            <a:lvl1pPr lvl="0">
              <a:lnSpc>
                <a:spcPct val="115000"/>
              </a:lnSpc>
              <a:spcBef>
                <a:spcPts val="0"/>
              </a:spcBef>
              <a:spcAft>
                <a:spcPts val="1600"/>
              </a:spcAft>
              <a:buClr>
                <a:schemeClr val="dk2"/>
              </a:buClr>
              <a:buSzPct val="100000"/>
              <a:defRPr sz="1800">
                <a:solidFill>
                  <a:schemeClr val="dk2"/>
                </a:solidFill>
              </a:defRPr>
            </a:lvl1pPr>
            <a:lvl2pPr lvl="1">
              <a:lnSpc>
                <a:spcPct val="115000"/>
              </a:lnSpc>
              <a:spcBef>
                <a:spcPts val="0"/>
              </a:spcBef>
              <a:spcAft>
                <a:spcPts val="1600"/>
              </a:spcAft>
              <a:buClr>
                <a:schemeClr val="dk2"/>
              </a:buClr>
              <a:defRPr>
                <a:solidFill>
                  <a:schemeClr val="dk2"/>
                </a:solidFill>
              </a:defRPr>
            </a:lvl2pPr>
            <a:lvl3pPr lvl="2">
              <a:lnSpc>
                <a:spcPct val="115000"/>
              </a:lnSpc>
              <a:spcBef>
                <a:spcPts val="0"/>
              </a:spcBef>
              <a:spcAft>
                <a:spcPts val="1600"/>
              </a:spcAft>
              <a:buClr>
                <a:schemeClr val="dk2"/>
              </a:buClr>
              <a:defRPr>
                <a:solidFill>
                  <a:schemeClr val="dk2"/>
                </a:solidFill>
              </a:defRPr>
            </a:lvl3pPr>
            <a:lvl4pPr lvl="3">
              <a:lnSpc>
                <a:spcPct val="115000"/>
              </a:lnSpc>
              <a:spcBef>
                <a:spcPts val="0"/>
              </a:spcBef>
              <a:spcAft>
                <a:spcPts val="1600"/>
              </a:spcAft>
              <a:buClr>
                <a:schemeClr val="dk2"/>
              </a:buClr>
              <a:defRPr>
                <a:solidFill>
                  <a:schemeClr val="dk2"/>
                </a:solidFill>
              </a:defRPr>
            </a:lvl4pPr>
            <a:lvl5pPr lvl="4">
              <a:lnSpc>
                <a:spcPct val="115000"/>
              </a:lnSpc>
              <a:spcBef>
                <a:spcPts val="0"/>
              </a:spcBef>
              <a:spcAft>
                <a:spcPts val="1600"/>
              </a:spcAft>
              <a:buClr>
                <a:schemeClr val="dk2"/>
              </a:buClr>
              <a:defRPr>
                <a:solidFill>
                  <a:schemeClr val="dk2"/>
                </a:solidFill>
              </a:defRPr>
            </a:lvl5pPr>
            <a:lvl6pPr lvl="5">
              <a:lnSpc>
                <a:spcPct val="115000"/>
              </a:lnSpc>
              <a:spcBef>
                <a:spcPts val="0"/>
              </a:spcBef>
              <a:spcAft>
                <a:spcPts val="1600"/>
              </a:spcAft>
              <a:buClr>
                <a:schemeClr val="dk2"/>
              </a:buClr>
              <a:defRPr>
                <a:solidFill>
                  <a:schemeClr val="dk2"/>
                </a:solidFill>
              </a:defRPr>
            </a:lvl6pPr>
            <a:lvl7pPr lvl="6">
              <a:lnSpc>
                <a:spcPct val="115000"/>
              </a:lnSpc>
              <a:spcBef>
                <a:spcPts val="0"/>
              </a:spcBef>
              <a:spcAft>
                <a:spcPts val="1600"/>
              </a:spcAft>
              <a:buClr>
                <a:schemeClr val="dk2"/>
              </a:buClr>
              <a:defRPr>
                <a:solidFill>
                  <a:schemeClr val="dk2"/>
                </a:solidFill>
              </a:defRPr>
            </a:lvl7pPr>
            <a:lvl8pPr lvl="7">
              <a:lnSpc>
                <a:spcPct val="115000"/>
              </a:lnSpc>
              <a:spcBef>
                <a:spcPts val="0"/>
              </a:spcBef>
              <a:spcAft>
                <a:spcPts val="1600"/>
              </a:spcAft>
              <a:buClr>
                <a:schemeClr val="dk2"/>
              </a:buClr>
              <a:defRPr>
                <a:solidFill>
                  <a:schemeClr val="dk2"/>
                </a:solidFill>
              </a:defRPr>
            </a:lvl8pPr>
            <a:lvl9pPr lvl="8">
              <a:lnSpc>
                <a:spcPct val="115000"/>
              </a:lnSpc>
              <a:spcBef>
                <a:spcPts val="0"/>
              </a:spcBef>
              <a:spcAft>
                <a:spcPts val="1600"/>
              </a:spcAft>
              <a:buClr>
                <a:schemeClr val="dk2"/>
              </a:buClr>
              <a:defRPr>
                <a:solidFill>
                  <a:schemeClr val="dk2"/>
                </a:solidFill>
              </a:defRPr>
            </a:lvl9pPr>
          </a:lstStyle>
          <a:p>
            <a:endParaRPr/>
          </a:p>
        </p:txBody>
      </p:sp>
      <p:sp>
        <p:nvSpPr>
          <p:cNvPr id="8" name="Shape 8"/>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algn="r"/>
            <a:fld id="{00000000-1234-1234-1234-123412341234}" type="slidenum">
              <a:rPr lang="en" sz="100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940857660"/>
      </p:ext>
    </p:extLst>
  </p:cSld>
  <p:clrMap bg1="lt1" tx1="dk1" bg2="dk2" tx2="lt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lIns="91425" tIns="91425" rIns="91425" bIns="91425" anchor="t" anchorCtr="0"/>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lIns="91425" tIns="91425" rIns="91425" bIns="91425" anchor="t" anchorCtr="0"/>
          <a:lstStyle>
            <a:lvl1pPr lvl="0">
              <a:lnSpc>
                <a:spcPct val="115000"/>
              </a:lnSpc>
              <a:spcBef>
                <a:spcPts val="0"/>
              </a:spcBef>
              <a:spcAft>
                <a:spcPts val="1600"/>
              </a:spcAft>
              <a:buClr>
                <a:schemeClr val="dk2"/>
              </a:buClr>
              <a:buSzPct val="100000"/>
              <a:defRPr sz="1800">
                <a:solidFill>
                  <a:schemeClr val="dk2"/>
                </a:solidFill>
              </a:defRPr>
            </a:lvl1pPr>
            <a:lvl2pPr lvl="1">
              <a:lnSpc>
                <a:spcPct val="115000"/>
              </a:lnSpc>
              <a:spcBef>
                <a:spcPts val="0"/>
              </a:spcBef>
              <a:spcAft>
                <a:spcPts val="1600"/>
              </a:spcAft>
              <a:buClr>
                <a:schemeClr val="dk2"/>
              </a:buClr>
              <a:defRPr>
                <a:solidFill>
                  <a:schemeClr val="dk2"/>
                </a:solidFill>
              </a:defRPr>
            </a:lvl2pPr>
            <a:lvl3pPr lvl="2">
              <a:lnSpc>
                <a:spcPct val="115000"/>
              </a:lnSpc>
              <a:spcBef>
                <a:spcPts val="0"/>
              </a:spcBef>
              <a:spcAft>
                <a:spcPts val="1600"/>
              </a:spcAft>
              <a:buClr>
                <a:schemeClr val="dk2"/>
              </a:buClr>
              <a:defRPr>
                <a:solidFill>
                  <a:schemeClr val="dk2"/>
                </a:solidFill>
              </a:defRPr>
            </a:lvl3pPr>
            <a:lvl4pPr lvl="3">
              <a:lnSpc>
                <a:spcPct val="115000"/>
              </a:lnSpc>
              <a:spcBef>
                <a:spcPts val="0"/>
              </a:spcBef>
              <a:spcAft>
                <a:spcPts val="1600"/>
              </a:spcAft>
              <a:buClr>
                <a:schemeClr val="dk2"/>
              </a:buClr>
              <a:defRPr>
                <a:solidFill>
                  <a:schemeClr val="dk2"/>
                </a:solidFill>
              </a:defRPr>
            </a:lvl4pPr>
            <a:lvl5pPr lvl="4">
              <a:lnSpc>
                <a:spcPct val="115000"/>
              </a:lnSpc>
              <a:spcBef>
                <a:spcPts val="0"/>
              </a:spcBef>
              <a:spcAft>
                <a:spcPts val="1600"/>
              </a:spcAft>
              <a:buClr>
                <a:schemeClr val="dk2"/>
              </a:buClr>
              <a:defRPr>
                <a:solidFill>
                  <a:schemeClr val="dk2"/>
                </a:solidFill>
              </a:defRPr>
            </a:lvl5pPr>
            <a:lvl6pPr lvl="5">
              <a:lnSpc>
                <a:spcPct val="115000"/>
              </a:lnSpc>
              <a:spcBef>
                <a:spcPts val="0"/>
              </a:spcBef>
              <a:spcAft>
                <a:spcPts val="1600"/>
              </a:spcAft>
              <a:buClr>
                <a:schemeClr val="dk2"/>
              </a:buClr>
              <a:defRPr>
                <a:solidFill>
                  <a:schemeClr val="dk2"/>
                </a:solidFill>
              </a:defRPr>
            </a:lvl6pPr>
            <a:lvl7pPr lvl="6">
              <a:lnSpc>
                <a:spcPct val="115000"/>
              </a:lnSpc>
              <a:spcBef>
                <a:spcPts val="0"/>
              </a:spcBef>
              <a:spcAft>
                <a:spcPts val="1600"/>
              </a:spcAft>
              <a:buClr>
                <a:schemeClr val="dk2"/>
              </a:buClr>
              <a:defRPr>
                <a:solidFill>
                  <a:schemeClr val="dk2"/>
                </a:solidFill>
              </a:defRPr>
            </a:lvl7pPr>
            <a:lvl8pPr lvl="7">
              <a:lnSpc>
                <a:spcPct val="115000"/>
              </a:lnSpc>
              <a:spcBef>
                <a:spcPts val="0"/>
              </a:spcBef>
              <a:spcAft>
                <a:spcPts val="1600"/>
              </a:spcAft>
              <a:buClr>
                <a:schemeClr val="dk2"/>
              </a:buClr>
              <a:defRPr>
                <a:solidFill>
                  <a:schemeClr val="dk2"/>
                </a:solidFill>
              </a:defRPr>
            </a:lvl8pPr>
            <a:lvl9pPr lvl="8">
              <a:lnSpc>
                <a:spcPct val="115000"/>
              </a:lnSpc>
              <a:spcBef>
                <a:spcPts val="0"/>
              </a:spcBef>
              <a:spcAft>
                <a:spcPts val="1600"/>
              </a:spcAft>
              <a:buClr>
                <a:schemeClr val="dk2"/>
              </a:buClr>
              <a:defRPr>
                <a:solidFill>
                  <a:schemeClr val="dk2"/>
                </a:solidFill>
              </a:defRPr>
            </a:lvl9pPr>
          </a:lstStyle>
          <a:p>
            <a:endParaRPr/>
          </a:p>
        </p:txBody>
      </p:sp>
      <p:sp>
        <p:nvSpPr>
          <p:cNvPr id="8" name="Shape 8"/>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algn="r"/>
            <a:fld id="{00000000-1234-1234-1234-123412341234}" type="slidenum">
              <a:rPr lang="en" sz="100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1219312374"/>
      </p:ext>
    </p:extLst>
  </p:cSld>
  <p:clrMap bg1="lt1" tx1="dk1" bg2="dk2" tx2="lt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lIns="91425" tIns="91425" rIns="91425" bIns="91425" anchor="t" anchorCtr="0"/>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lIns="91425" tIns="91425" rIns="91425" bIns="91425" anchor="t" anchorCtr="0"/>
          <a:lstStyle>
            <a:lvl1pPr lvl="0">
              <a:lnSpc>
                <a:spcPct val="115000"/>
              </a:lnSpc>
              <a:spcBef>
                <a:spcPts val="0"/>
              </a:spcBef>
              <a:spcAft>
                <a:spcPts val="1600"/>
              </a:spcAft>
              <a:buClr>
                <a:schemeClr val="dk2"/>
              </a:buClr>
              <a:buSzPct val="100000"/>
              <a:defRPr sz="1800">
                <a:solidFill>
                  <a:schemeClr val="dk2"/>
                </a:solidFill>
              </a:defRPr>
            </a:lvl1pPr>
            <a:lvl2pPr lvl="1">
              <a:lnSpc>
                <a:spcPct val="115000"/>
              </a:lnSpc>
              <a:spcBef>
                <a:spcPts val="0"/>
              </a:spcBef>
              <a:spcAft>
                <a:spcPts val="1600"/>
              </a:spcAft>
              <a:buClr>
                <a:schemeClr val="dk2"/>
              </a:buClr>
              <a:defRPr>
                <a:solidFill>
                  <a:schemeClr val="dk2"/>
                </a:solidFill>
              </a:defRPr>
            </a:lvl2pPr>
            <a:lvl3pPr lvl="2">
              <a:lnSpc>
                <a:spcPct val="115000"/>
              </a:lnSpc>
              <a:spcBef>
                <a:spcPts val="0"/>
              </a:spcBef>
              <a:spcAft>
                <a:spcPts val="1600"/>
              </a:spcAft>
              <a:buClr>
                <a:schemeClr val="dk2"/>
              </a:buClr>
              <a:defRPr>
                <a:solidFill>
                  <a:schemeClr val="dk2"/>
                </a:solidFill>
              </a:defRPr>
            </a:lvl3pPr>
            <a:lvl4pPr lvl="3">
              <a:lnSpc>
                <a:spcPct val="115000"/>
              </a:lnSpc>
              <a:spcBef>
                <a:spcPts val="0"/>
              </a:spcBef>
              <a:spcAft>
                <a:spcPts val="1600"/>
              </a:spcAft>
              <a:buClr>
                <a:schemeClr val="dk2"/>
              </a:buClr>
              <a:defRPr>
                <a:solidFill>
                  <a:schemeClr val="dk2"/>
                </a:solidFill>
              </a:defRPr>
            </a:lvl4pPr>
            <a:lvl5pPr lvl="4">
              <a:lnSpc>
                <a:spcPct val="115000"/>
              </a:lnSpc>
              <a:spcBef>
                <a:spcPts val="0"/>
              </a:spcBef>
              <a:spcAft>
                <a:spcPts val="1600"/>
              </a:spcAft>
              <a:buClr>
                <a:schemeClr val="dk2"/>
              </a:buClr>
              <a:defRPr>
                <a:solidFill>
                  <a:schemeClr val="dk2"/>
                </a:solidFill>
              </a:defRPr>
            </a:lvl5pPr>
            <a:lvl6pPr lvl="5">
              <a:lnSpc>
                <a:spcPct val="115000"/>
              </a:lnSpc>
              <a:spcBef>
                <a:spcPts val="0"/>
              </a:spcBef>
              <a:spcAft>
                <a:spcPts val="1600"/>
              </a:spcAft>
              <a:buClr>
                <a:schemeClr val="dk2"/>
              </a:buClr>
              <a:defRPr>
                <a:solidFill>
                  <a:schemeClr val="dk2"/>
                </a:solidFill>
              </a:defRPr>
            </a:lvl6pPr>
            <a:lvl7pPr lvl="6">
              <a:lnSpc>
                <a:spcPct val="115000"/>
              </a:lnSpc>
              <a:spcBef>
                <a:spcPts val="0"/>
              </a:spcBef>
              <a:spcAft>
                <a:spcPts val="1600"/>
              </a:spcAft>
              <a:buClr>
                <a:schemeClr val="dk2"/>
              </a:buClr>
              <a:defRPr>
                <a:solidFill>
                  <a:schemeClr val="dk2"/>
                </a:solidFill>
              </a:defRPr>
            </a:lvl7pPr>
            <a:lvl8pPr lvl="7">
              <a:lnSpc>
                <a:spcPct val="115000"/>
              </a:lnSpc>
              <a:spcBef>
                <a:spcPts val="0"/>
              </a:spcBef>
              <a:spcAft>
                <a:spcPts val="1600"/>
              </a:spcAft>
              <a:buClr>
                <a:schemeClr val="dk2"/>
              </a:buClr>
              <a:defRPr>
                <a:solidFill>
                  <a:schemeClr val="dk2"/>
                </a:solidFill>
              </a:defRPr>
            </a:lvl8pPr>
            <a:lvl9pPr lvl="8">
              <a:lnSpc>
                <a:spcPct val="115000"/>
              </a:lnSpc>
              <a:spcBef>
                <a:spcPts val="0"/>
              </a:spcBef>
              <a:spcAft>
                <a:spcPts val="1600"/>
              </a:spcAft>
              <a:buClr>
                <a:schemeClr val="dk2"/>
              </a:buClr>
              <a:defRPr>
                <a:solidFill>
                  <a:schemeClr val="dk2"/>
                </a:solidFill>
              </a:defRPr>
            </a:lvl9pPr>
          </a:lstStyle>
          <a:p>
            <a:endParaRPr/>
          </a:p>
        </p:txBody>
      </p:sp>
      <p:sp>
        <p:nvSpPr>
          <p:cNvPr id="8" name="Shape 8"/>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algn="r"/>
            <a:fld id="{00000000-1234-1234-1234-123412341234}" type="slidenum">
              <a:rPr lang="en" sz="100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2172076586"/>
      </p:ext>
    </p:extLst>
  </p:cSld>
  <p:clrMap bg1="lt1" tx1="dk1" bg2="dk2" tx2="lt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4" Type="http://schemas.openxmlformats.org/officeDocument/2006/relationships/image" Target="../media/image9.png"/><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4" Type="http://schemas.openxmlformats.org/officeDocument/2006/relationships/image" Target="../media/image9.png"/><Relationship Id="rId5" Type="http://schemas.openxmlformats.org/officeDocument/2006/relationships/image" Target="../media/image18.png"/><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4" Type="http://schemas.openxmlformats.org/officeDocument/2006/relationships/image" Target="../media/image9.png"/><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4" Type="http://schemas.openxmlformats.org/officeDocument/2006/relationships/image" Target="../media/image9.png"/><Relationship Id="rId5" Type="http://schemas.openxmlformats.org/officeDocument/2006/relationships/image" Target="../media/image21.png"/><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g"/><Relationship Id="rId4" Type="http://schemas.openxmlformats.org/officeDocument/2006/relationships/image" Target="../media/image9.png"/><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g"/><Relationship Id="rId4" Type="http://schemas.openxmlformats.org/officeDocument/2006/relationships/image" Target="../media/image9.png"/><Relationship Id="rId5" Type="http://schemas.openxmlformats.org/officeDocument/2006/relationships/image" Target="../media/image24.png"/><Relationship Id="rId6" Type="http://schemas.openxmlformats.org/officeDocument/2006/relationships/image" Target="../media/image25.png"/><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g"/><Relationship Id="rId4" Type="http://schemas.openxmlformats.org/officeDocument/2006/relationships/image" Target="../media/image9.png"/><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27.jpg"/><Relationship Id="rId5" Type="http://schemas.openxmlformats.org/officeDocument/2006/relationships/image" Target="../media/image28.png"/><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g"/><Relationship Id="rId4" Type="http://schemas.openxmlformats.org/officeDocument/2006/relationships/image" Target="../media/image9.png"/><Relationship Id="rId5" Type="http://schemas.openxmlformats.org/officeDocument/2006/relationships/image" Target="../media/image30.png"/><Relationship Id="rId6" Type="http://schemas.openxmlformats.org/officeDocument/2006/relationships/image" Target="../media/image31.png"/><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microsoft.com/office/2007/relationships/media" Target="../media/media2.mp4"/><Relationship Id="rId4" Type="http://schemas.openxmlformats.org/officeDocument/2006/relationships/video" Target="../media/media2.mp4"/><Relationship Id="rId5" Type="http://schemas.openxmlformats.org/officeDocument/2006/relationships/slideLayout" Target="../slideLayouts/slideLayout3.xml"/><Relationship Id="rId6" Type="http://schemas.openxmlformats.org/officeDocument/2006/relationships/notesSlide" Target="../notesSlides/notesSlide19.xml"/><Relationship Id="rId7" Type="http://schemas.openxmlformats.org/officeDocument/2006/relationships/image" Target="../media/image32.png"/><Relationship Id="rId8" Type="http://schemas.openxmlformats.org/officeDocument/2006/relationships/image" Target="../media/image33.png"/><Relationship Id="rId1" Type="http://schemas.microsoft.com/office/2007/relationships/media" Target="../media/media1.mp4"/><Relationship Id="rId2" Type="http://schemas.openxmlformats.org/officeDocument/2006/relationships/video" Target="../media/media1.mp4"/></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Layout" Target="../slideLayouts/slideLayout11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1" Type="http://schemas.openxmlformats.org/officeDocument/2006/relationships/slideLayout" Target="../slideLayouts/slideLayout40.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7.png"/><Relationship Id="rId1" Type="http://schemas.openxmlformats.org/officeDocument/2006/relationships/slideLayout" Target="../slideLayouts/slideLayout5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 Id="rId3"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40.png"/><Relationship Id="rId1" Type="http://schemas.openxmlformats.org/officeDocument/2006/relationships/slideLayout" Target="../slideLayouts/slideLayout6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4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25.xml"/><Relationship Id="rId3" Type="http://schemas.openxmlformats.org/officeDocument/2006/relationships/image" Target="../media/image4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3.xml"/><Relationship Id="rId2" Type="http://schemas.openxmlformats.org/officeDocument/2006/relationships/notesSlide" Target="../notesSlides/notesSlide26.xml"/><Relationship Id="rId3"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4" Type="http://schemas.openxmlformats.org/officeDocument/2006/relationships/image" Target="../media/image43.png"/><Relationship Id="rId5" Type="http://schemas.openxmlformats.org/officeDocument/2006/relationships/image" Target="../media/image44.png"/><Relationship Id="rId6" Type="http://schemas.openxmlformats.org/officeDocument/2006/relationships/image" Target="../media/image41.png"/><Relationship Id="rId1" Type="http://schemas.openxmlformats.org/officeDocument/2006/relationships/slideLayout" Target="../slideLayouts/slideLayout94.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5.xml"/><Relationship Id="rId2" Type="http://schemas.openxmlformats.org/officeDocument/2006/relationships/notesSlide" Target="../notesSlides/notesSlide28.xml"/><Relationship Id="rId3" Type="http://schemas.openxmlformats.org/officeDocument/2006/relationships/image" Target="../media/image45.png"/></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4" Type="http://schemas.openxmlformats.org/officeDocument/2006/relationships/image" Target="../media/image46.png"/><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4" Type="http://schemas.openxmlformats.org/officeDocument/2006/relationships/image" Target="../media/image48.png"/><Relationship Id="rId5" Type="http://schemas.openxmlformats.org/officeDocument/2006/relationships/image" Target="../media/image49.png"/><Relationship Id="rId6" Type="http://schemas.openxmlformats.org/officeDocument/2006/relationships/image" Target="../media/image50.png"/><Relationship Id="rId7" Type="http://schemas.openxmlformats.org/officeDocument/2006/relationships/image" Target="../media/image45.png"/><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notesSlide" Target="../notesSlides/notesSlide31.xml"/><Relationship Id="rId5" Type="http://schemas.openxmlformats.org/officeDocument/2006/relationships/image" Target="../media/image45.png"/><Relationship Id="rId6" Type="http://schemas.openxmlformats.org/officeDocument/2006/relationships/image" Target="../media/image51.png"/><Relationship Id="rId1" Type="http://schemas.microsoft.com/office/2007/relationships/media" Target="../media/media3.m4v"/><Relationship Id="rId2" Type="http://schemas.openxmlformats.org/officeDocument/2006/relationships/video" Target="../media/media3.m4v"/></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2.xml"/><Relationship Id="rId3" Type="http://schemas.openxmlformats.org/officeDocument/2006/relationships/image" Target="../media/image52.png"/></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4" Type="http://schemas.openxmlformats.org/officeDocument/2006/relationships/image" Target="../media/image53.png"/><Relationship Id="rId5" Type="http://schemas.openxmlformats.org/officeDocument/2006/relationships/image" Target="../media/image54.png"/><Relationship Id="rId1" Type="http://schemas.openxmlformats.org/officeDocument/2006/relationships/slideLayout" Target="../slideLayouts/slideLayout2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image" Target="../media/image55.png"/><Relationship Id="rId4" Type="http://schemas.openxmlformats.org/officeDocument/2006/relationships/image" Target="../media/image56.png"/><Relationship Id="rId5" Type="http://schemas.openxmlformats.org/officeDocument/2006/relationships/image" Target="../media/image57.png"/><Relationship Id="rId6" Type="http://schemas.openxmlformats.org/officeDocument/2006/relationships/image" Target="../media/image58.jpg"/><Relationship Id="rId7" Type="http://schemas.openxmlformats.org/officeDocument/2006/relationships/image" Target="../media/image59.png"/><Relationship Id="rId8" Type="http://schemas.openxmlformats.org/officeDocument/2006/relationships/image" Target="../media/image60.jpg"/><Relationship Id="rId9" Type="http://schemas.openxmlformats.org/officeDocument/2006/relationships/image" Target="../media/image61.png"/><Relationship Id="rId10" Type="http://schemas.openxmlformats.org/officeDocument/2006/relationships/image" Target="../media/image62.png"/><Relationship Id="rId1" Type="http://schemas.openxmlformats.org/officeDocument/2006/relationships/slideLayout" Target="../slideLayouts/slideLayout31.xml"/><Relationship Id="rId2"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xml"/><Relationship Id="rId3" Type="http://schemas.openxmlformats.org/officeDocument/2006/relationships/image" Target="../media/image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4" Type="http://schemas.openxmlformats.org/officeDocument/2006/relationships/image" Target="../media/image9.png"/><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4" Type="http://schemas.openxmlformats.org/officeDocument/2006/relationships/image" Target="../media/image9.png"/><Relationship Id="rId5" Type="http://schemas.openxmlformats.org/officeDocument/2006/relationships/image" Target="../media/image11.jpg"/><Relationship Id="rId6" Type="http://schemas.openxmlformats.org/officeDocument/2006/relationships/image" Target="../media/image12.png"/><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4" Type="http://schemas.openxmlformats.org/officeDocument/2006/relationships/image" Target="../media/image9.png"/><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4" Type="http://schemas.openxmlformats.org/officeDocument/2006/relationships/image" Target="../media/image9.png"/><Relationship Id="rId5" Type="http://schemas.openxmlformats.org/officeDocument/2006/relationships/image" Target="../media/image15.png"/><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61"/>
        <p:cNvGrpSpPr/>
        <p:nvPr/>
      </p:nvGrpSpPr>
      <p:grpSpPr>
        <a:xfrm>
          <a:off x="0" y="0"/>
          <a:ext cx="0" cy="0"/>
          <a:chOff x="0" y="0"/>
          <a:chExt cx="0" cy="0"/>
        </a:xfrm>
      </p:grpSpPr>
      <p:sp>
        <p:nvSpPr>
          <p:cNvPr id="62" name="Shape 62"/>
          <p:cNvSpPr txBox="1">
            <a:spLocks noGrp="1"/>
          </p:cNvSpPr>
          <p:nvPr>
            <p:ph type="ctrTitle"/>
          </p:nvPr>
        </p:nvSpPr>
        <p:spPr>
          <a:xfrm>
            <a:off x="0" y="0"/>
            <a:ext cx="9144000" cy="1420800"/>
          </a:xfrm>
          <a:prstGeom prst="rect">
            <a:avLst/>
          </a:prstGeom>
        </p:spPr>
        <p:txBody>
          <a:bodyPr lIns="91425" tIns="91425" rIns="91425" bIns="91425" anchor="b" anchorCtr="0">
            <a:noAutofit/>
          </a:bodyPr>
          <a:lstStyle/>
          <a:p>
            <a:pPr lvl="0" algn="ctr" rtl="0">
              <a:spcBef>
                <a:spcPts val="0"/>
              </a:spcBef>
              <a:buNone/>
            </a:pPr>
            <a:endParaRPr dirty="0"/>
          </a:p>
          <a:p>
            <a:pPr lvl="0" algn="ctr" rtl="0">
              <a:spcBef>
                <a:spcPts val="0"/>
              </a:spcBef>
              <a:buNone/>
            </a:pPr>
            <a:r>
              <a:rPr lang="en" sz="3200" dirty="0" smtClean="0">
                <a:solidFill>
                  <a:srgbClr val="000000"/>
                </a:solidFill>
                <a:ea typeface="Roboto"/>
                <a:sym typeface="Roboto"/>
              </a:rPr>
              <a:t>Planetary Surface Flyover </a:t>
            </a:r>
          </a:p>
          <a:p>
            <a:pPr lvl="0" algn="ctr" rtl="0">
              <a:spcBef>
                <a:spcPts val="0"/>
              </a:spcBef>
              <a:buNone/>
            </a:pPr>
            <a:r>
              <a:rPr lang="en" sz="3200" dirty="0" smtClean="0">
                <a:solidFill>
                  <a:srgbClr val="000000"/>
                </a:solidFill>
                <a:ea typeface="Roboto"/>
                <a:sym typeface="Roboto"/>
              </a:rPr>
              <a:t>Movie Generator</a:t>
            </a:r>
            <a:endParaRPr lang="en" sz="3200" dirty="0">
              <a:solidFill>
                <a:srgbClr val="000000"/>
              </a:solidFill>
              <a:ea typeface="Roboto"/>
              <a:sym typeface="Roboto"/>
            </a:endParaRPr>
          </a:p>
        </p:txBody>
      </p:sp>
      <p:sp>
        <p:nvSpPr>
          <p:cNvPr id="63" name="Shape 63"/>
          <p:cNvSpPr txBox="1"/>
          <p:nvPr/>
        </p:nvSpPr>
        <p:spPr>
          <a:xfrm>
            <a:off x="485375" y="1621975"/>
            <a:ext cx="2216400" cy="1806600"/>
          </a:xfrm>
          <a:prstGeom prst="rect">
            <a:avLst/>
          </a:prstGeom>
          <a:noFill/>
          <a:ln>
            <a:noFill/>
          </a:ln>
        </p:spPr>
        <p:txBody>
          <a:bodyPr lIns="91425" tIns="91425" rIns="91425" bIns="91425" anchor="ctr" anchorCtr="0">
            <a:noAutofit/>
          </a:bodyPr>
          <a:lstStyle/>
          <a:p>
            <a:pPr lvl="0" rtl="0">
              <a:spcBef>
                <a:spcPts val="0"/>
              </a:spcBef>
              <a:buNone/>
            </a:pPr>
            <a:r>
              <a:rPr lang="en" sz="2400" dirty="0"/>
              <a:t>CSULA Team</a:t>
            </a:r>
          </a:p>
          <a:p>
            <a:pPr marL="457200" lvl="0" indent="-330200" rtl="0">
              <a:spcBef>
                <a:spcPts val="0"/>
              </a:spcBef>
              <a:buSzPct val="100000"/>
              <a:buChar char="●"/>
            </a:pPr>
            <a:r>
              <a:rPr lang="en" sz="1600" dirty="0"/>
              <a:t>Shawn Anderson</a:t>
            </a:r>
          </a:p>
          <a:p>
            <a:pPr marL="457200" lvl="0" indent="-330200" rtl="0">
              <a:spcBef>
                <a:spcPts val="0"/>
              </a:spcBef>
              <a:buSzPct val="100000"/>
              <a:buChar char="●"/>
            </a:pPr>
            <a:r>
              <a:rPr lang="en" sz="1600" dirty="0"/>
              <a:t>Chris Omlor</a:t>
            </a:r>
          </a:p>
          <a:p>
            <a:pPr marL="457200" lvl="0" indent="-330200" rtl="0">
              <a:spcBef>
                <a:spcPts val="0"/>
              </a:spcBef>
              <a:buSzPct val="100000"/>
              <a:buChar char="●"/>
            </a:pPr>
            <a:r>
              <a:rPr lang="en" sz="1600" dirty="0"/>
              <a:t>Hieu Phan</a:t>
            </a:r>
          </a:p>
          <a:p>
            <a:pPr marL="457200" lvl="0" indent="-330200" rtl="0">
              <a:spcBef>
                <a:spcPts val="0"/>
              </a:spcBef>
              <a:buSzPct val="100000"/>
              <a:buChar char="●"/>
            </a:pPr>
            <a:r>
              <a:rPr lang="en" sz="1600" dirty="0"/>
              <a:t>Angel Jimenez</a:t>
            </a:r>
          </a:p>
          <a:p>
            <a:pPr marL="457200" lvl="0" indent="-330200" rtl="0">
              <a:spcBef>
                <a:spcPts val="0"/>
              </a:spcBef>
              <a:buSzPct val="100000"/>
              <a:buChar char="●"/>
            </a:pPr>
            <a:r>
              <a:rPr lang="en" sz="1600" dirty="0"/>
              <a:t>Khang Lam</a:t>
            </a:r>
          </a:p>
        </p:txBody>
      </p:sp>
      <p:sp>
        <p:nvSpPr>
          <p:cNvPr id="64" name="Shape 64"/>
          <p:cNvSpPr txBox="1"/>
          <p:nvPr/>
        </p:nvSpPr>
        <p:spPr>
          <a:xfrm>
            <a:off x="6648225" y="1621975"/>
            <a:ext cx="2216400" cy="1128300"/>
          </a:xfrm>
          <a:prstGeom prst="rect">
            <a:avLst/>
          </a:prstGeom>
          <a:noFill/>
          <a:ln>
            <a:noFill/>
          </a:ln>
        </p:spPr>
        <p:txBody>
          <a:bodyPr lIns="91425" tIns="91425" rIns="91425" bIns="91425" anchor="ctr" anchorCtr="0">
            <a:noAutofit/>
          </a:bodyPr>
          <a:lstStyle/>
          <a:p>
            <a:pPr lvl="0" rtl="0">
              <a:spcBef>
                <a:spcPts val="0"/>
              </a:spcBef>
              <a:buNone/>
            </a:pPr>
            <a:r>
              <a:rPr lang="en" sz="1800" b="1" dirty="0"/>
              <a:t> </a:t>
            </a:r>
            <a:r>
              <a:rPr lang="en" sz="2400" dirty="0"/>
              <a:t>Advisors</a:t>
            </a:r>
          </a:p>
          <a:p>
            <a:pPr marL="457200" lvl="0" indent="-330200" rtl="0">
              <a:spcBef>
                <a:spcPts val="0"/>
              </a:spcBef>
              <a:buSzPct val="100000"/>
              <a:buChar char="●"/>
            </a:pPr>
            <a:r>
              <a:rPr lang="en" sz="1600" dirty="0"/>
              <a:t>Elaine Kang </a:t>
            </a:r>
          </a:p>
          <a:p>
            <a:pPr marL="457200" lvl="0" indent="-330200" rtl="0">
              <a:spcBef>
                <a:spcPts val="0"/>
              </a:spcBef>
              <a:buSzPct val="100000"/>
              <a:buChar char="●"/>
            </a:pPr>
            <a:r>
              <a:rPr lang="en" sz="1600" dirty="0"/>
              <a:t>Richard Cross</a:t>
            </a:r>
          </a:p>
        </p:txBody>
      </p:sp>
      <p:pic>
        <p:nvPicPr>
          <p:cNvPr id="65" name="Shape 65"/>
          <p:cNvPicPr preferRelativeResize="0"/>
          <p:nvPr/>
        </p:nvPicPr>
        <p:blipFill rotWithShape="1">
          <a:blip r:embed="rId3">
            <a:alphaModFix/>
          </a:blip>
          <a:srcRect r="-117296" b="-117296"/>
          <a:stretch/>
        </p:blipFill>
        <p:spPr>
          <a:xfrm>
            <a:off x="3721449" y="3290925"/>
            <a:ext cx="4459647" cy="2675798"/>
          </a:xfrm>
          <a:prstGeom prst="rect">
            <a:avLst/>
          </a:prstGeom>
          <a:noFill/>
          <a:ln>
            <a:noFill/>
          </a:ln>
        </p:spPr>
      </p:pic>
      <p:sp>
        <p:nvSpPr>
          <p:cNvPr id="66" name="Shape 66"/>
          <p:cNvSpPr txBox="1"/>
          <p:nvPr/>
        </p:nvSpPr>
        <p:spPr>
          <a:xfrm>
            <a:off x="3610750" y="1621975"/>
            <a:ext cx="2128500" cy="1569000"/>
          </a:xfrm>
          <a:prstGeom prst="rect">
            <a:avLst/>
          </a:prstGeom>
          <a:noFill/>
          <a:ln>
            <a:noFill/>
          </a:ln>
        </p:spPr>
        <p:txBody>
          <a:bodyPr lIns="91425" tIns="91425" rIns="91425" bIns="91425" anchor="ctr" anchorCtr="0">
            <a:noAutofit/>
          </a:bodyPr>
          <a:lstStyle/>
          <a:p>
            <a:pPr lvl="0" rtl="0">
              <a:spcBef>
                <a:spcPts val="0"/>
              </a:spcBef>
              <a:buNone/>
            </a:pPr>
            <a:r>
              <a:rPr lang="en" sz="2400" dirty="0"/>
              <a:t>JPL Liaisons</a:t>
            </a:r>
          </a:p>
          <a:p>
            <a:pPr marL="457200" lvl="0" indent="-330200" rtl="0">
              <a:spcBef>
                <a:spcPts val="0"/>
              </a:spcBef>
              <a:buSzPct val="100000"/>
              <a:buChar char="●"/>
            </a:pPr>
            <a:r>
              <a:rPr lang="en" sz="1600" dirty="0"/>
              <a:t>Emily S. Law </a:t>
            </a:r>
          </a:p>
          <a:p>
            <a:pPr marL="457200" lvl="0" indent="-330200" rtl="0">
              <a:spcBef>
                <a:spcPts val="0"/>
              </a:spcBef>
              <a:buSzPct val="100000"/>
              <a:buChar char="●"/>
            </a:pPr>
            <a:r>
              <a:rPr lang="en" sz="1600" dirty="0"/>
              <a:t>Shan Malhotra</a:t>
            </a:r>
          </a:p>
          <a:p>
            <a:pPr marL="457200" lvl="0" indent="-330200" rtl="0">
              <a:spcBef>
                <a:spcPts val="0"/>
              </a:spcBef>
              <a:buSzPct val="100000"/>
              <a:buChar char="●"/>
            </a:pPr>
            <a:r>
              <a:rPr lang="en" sz="1600" dirty="0"/>
              <a:t>George W. Chang</a:t>
            </a: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133"/>
        <p:cNvGrpSpPr/>
        <p:nvPr/>
      </p:nvGrpSpPr>
      <p:grpSpPr>
        <a:xfrm>
          <a:off x="0" y="0"/>
          <a:ext cx="0" cy="0"/>
          <a:chOff x="0" y="0"/>
          <a:chExt cx="0" cy="0"/>
        </a:xfrm>
      </p:grpSpPr>
      <p:pic>
        <p:nvPicPr>
          <p:cNvPr id="134" name="Shape 134" descr="ScreenHunter_173 Apr. 05 15.23.jpg"/>
          <p:cNvPicPr preferRelativeResize="0"/>
          <p:nvPr/>
        </p:nvPicPr>
        <p:blipFill>
          <a:blip r:embed="rId3">
            <a:alphaModFix/>
          </a:blip>
          <a:stretch>
            <a:fillRect/>
          </a:stretch>
        </p:blipFill>
        <p:spPr>
          <a:xfrm>
            <a:off x="1876425" y="527737"/>
            <a:ext cx="7267574" cy="4088010"/>
          </a:xfrm>
          <a:prstGeom prst="rect">
            <a:avLst/>
          </a:prstGeom>
          <a:noFill/>
          <a:ln>
            <a:noFill/>
          </a:ln>
        </p:spPr>
      </p:pic>
      <p:sp>
        <p:nvSpPr>
          <p:cNvPr id="135" name="Shape 135"/>
          <p:cNvSpPr/>
          <p:nvPr/>
        </p:nvSpPr>
        <p:spPr>
          <a:xfrm>
            <a:off x="5352600" y="2726675"/>
            <a:ext cx="1650000" cy="356400"/>
          </a:xfrm>
          <a:prstGeom prst="roundRect">
            <a:avLst>
              <a:gd name="adj" fmla="val 16667"/>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r>
              <a:rPr lang="en" sz="1100"/>
              <a:t>Added point 2 and 3</a:t>
            </a:r>
          </a:p>
        </p:txBody>
      </p:sp>
      <p:pic>
        <p:nvPicPr>
          <p:cNvPr id="136" name="Shape 136"/>
          <p:cNvPicPr preferRelativeResize="0"/>
          <p:nvPr/>
        </p:nvPicPr>
        <p:blipFill>
          <a:blip r:embed="rId4">
            <a:alphaModFix/>
          </a:blip>
          <a:stretch>
            <a:fillRect/>
          </a:stretch>
        </p:blipFill>
        <p:spPr>
          <a:xfrm>
            <a:off x="-12" y="233350"/>
            <a:ext cx="1876425" cy="4676775"/>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140"/>
        <p:cNvGrpSpPr/>
        <p:nvPr/>
      </p:nvGrpSpPr>
      <p:grpSpPr>
        <a:xfrm>
          <a:off x="0" y="0"/>
          <a:ext cx="0" cy="0"/>
          <a:chOff x="0" y="0"/>
          <a:chExt cx="0" cy="0"/>
        </a:xfrm>
      </p:grpSpPr>
      <p:pic>
        <p:nvPicPr>
          <p:cNvPr id="141" name="Shape 141" descr="ScreenHunter_174 Apr. 05 15.26.jpg"/>
          <p:cNvPicPr preferRelativeResize="0"/>
          <p:nvPr/>
        </p:nvPicPr>
        <p:blipFill>
          <a:blip r:embed="rId3">
            <a:alphaModFix/>
          </a:blip>
          <a:stretch>
            <a:fillRect/>
          </a:stretch>
        </p:blipFill>
        <p:spPr>
          <a:xfrm>
            <a:off x="1876425" y="527737"/>
            <a:ext cx="7267574" cy="4088010"/>
          </a:xfrm>
          <a:prstGeom prst="rect">
            <a:avLst/>
          </a:prstGeom>
          <a:noFill/>
          <a:ln>
            <a:noFill/>
          </a:ln>
        </p:spPr>
      </p:pic>
      <p:sp>
        <p:nvSpPr>
          <p:cNvPr id="142" name="Shape 142"/>
          <p:cNvSpPr/>
          <p:nvPr/>
        </p:nvSpPr>
        <p:spPr>
          <a:xfrm>
            <a:off x="6229725" y="3233575"/>
            <a:ext cx="1239300" cy="441600"/>
          </a:xfrm>
          <a:prstGeom prst="roundRect">
            <a:avLst>
              <a:gd name="adj" fmla="val 16667"/>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r>
              <a:rPr lang="en" sz="1100"/>
              <a:t>Editing point 2</a:t>
            </a:r>
          </a:p>
        </p:txBody>
      </p:sp>
      <p:pic>
        <p:nvPicPr>
          <p:cNvPr id="143" name="Shape 143"/>
          <p:cNvPicPr preferRelativeResize="0"/>
          <p:nvPr/>
        </p:nvPicPr>
        <p:blipFill>
          <a:blip r:embed="rId4">
            <a:alphaModFix/>
          </a:blip>
          <a:stretch>
            <a:fillRect/>
          </a:stretch>
        </p:blipFill>
        <p:spPr>
          <a:xfrm>
            <a:off x="-12" y="233350"/>
            <a:ext cx="1876425" cy="4676775"/>
          </a:xfrm>
          <a:prstGeom prst="rect">
            <a:avLst/>
          </a:prstGeom>
          <a:noFill/>
          <a:ln>
            <a:noFill/>
          </a:ln>
        </p:spPr>
      </p:pic>
      <p:pic>
        <p:nvPicPr>
          <p:cNvPr id="144" name="Shape 144" descr="zoom1.png"/>
          <p:cNvPicPr preferRelativeResize="0"/>
          <p:nvPr/>
        </p:nvPicPr>
        <p:blipFill>
          <a:blip r:embed="rId5">
            <a:alphaModFix/>
          </a:blip>
          <a:stretch>
            <a:fillRect/>
          </a:stretch>
        </p:blipFill>
        <p:spPr>
          <a:xfrm>
            <a:off x="5947800" y="527750"/>
            <a:ext cx="3196200" cy="2488149"/>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148"/>
        <p:cNvGrpSpPr/>
        <p:nvPr/>
      </p:nvGrpSpPr>
      <p:grpSpPr>
        <a:xfrm>
          <a:off x="0" y="0"/>
          <a:ext cx="0" cy="0"/>
          <a:chOff x="0" y="0"/>
          <a:chExt cx="0" cy="0"/>
        </a:xfrm>
      </p:grpSpPr>
      <p:pic>
        <p:nvPicPr>
          <p:cNvPr id="149" name="Shape 149" descr="ScreenHunter_175 Apr. 05 15.26.jpg"/>
          <p:cNvPicPr preferRelativeResize="0"/>
          <p:nvPr/>
        </p:nvPicPr>
        <p:blipFill>
          <a:blip r:embed="rId3">
            <a:alphaModFix/>
          </a:blip>
          <a:stretch>
            <a:fillRect/>
          </a:stretch>
        </p:blipFill>
        <p:spPr>
          <a:xfrm>
            <a:off x="1876425" y="527737"/>
            <a:ext cx="7267574" cy="4088010"/>
          </a:xfrm>
          <a:prstGeom prst="rect">
            <a:avLst/>
          </a:prstGeom>
          <a:noFill/>
          <a:ln>
            <a:noFill/>
          </a:ln>
        </p:spPr>
      </p:pic>
      <p:sp>
        <p:nvSpPr>
          <p:cNvPr id="150" name="Shape 150"/>
          <p:cNvSpPr/>
          <p:nvPr/>
        </p:nvSpPr>
        <p:spPr>
          <a:xfrm>
            <a:off x="6150500" y="2528250"/>
            <a:ext cx="1076700" cy="379500"/>
          </a:xfrm>
          <a:prstGeom prst="roundRect">
            <a:avLst>
              <a:gd name="adj" fmla="val 16667"/>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r>
              <a:rPr lang="en" sz="1100"/>
              <a:t>Done editing</a:t>
            </a:r>
          </a:p>
        </p:txBody>
      </p:sp>
      <p:pic>
        <p:nvPicPr>
          <p:cNvPr id="151" name="Shape 151"/>
          <p:cNvPicPr preferRelativeResize="0"/>
          <p:nvPr/>
        </p:nvPicPr>
        <p:blipFill>
          <a:blip r:embed="rId4">
            <a:alphaModFix/>
          </a:blip>
          <a:stretch>
            <a:fillRect/>
          </a:stretch>
        </p:blipFill>
        <p:spPr>
          <a:xfrm>
            <a:off x="-12" y="233350"/>
            <a:ext cx="1876425" cy="4676775"/>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155"/>
        <p:cNvGrpSpPr/>
        <p:nvPr/>
      </p:nvGrpSpPr>
      <p:grpSpPr>
        <a:xfrm>
          <a:off x="0" y="0"/>
          <a:ext cx="0" cy="0"/>
          <a:chOff x="0" y="0"/>
          <a:chExt cx="0" cy="0"/>
        </a:xfrm>
      </p:grpSpPr>
      <p:pic>
        <p:nvPicPr>
          <p:cNvPr id="156" name="Shape 156" descr="ScreenHunter_176 Apr. 05 15.26.jpg"/>
          <p:cNvPicPr preferRelativeResize="0"/>
          <p:nvPr/>
        </p:nvPicPr>
        <p:blipFill>
          <a:blip r:embed="rId3">
            <a:alphaModFix/>
          </a:blip>
          <a:stretch>
            <a:fillRect/>
          </a:stretch>
        </p:blipFill>
        <p:spPr>
          <a:xfrm>
            <a:off x="1876425" y="527737"/>
            <a:ext cx="7267574" cy="4088010"/>
          </a:xfrm>
          <a:prstGeom prst="rect">
            <a:avLst/>
          </a:prstGeom>
          <a:noFill/>
          <a:ln>
            <a:noFill/>
          </a:ln>
        </p:spPr>
      </p:pic>
      <p:sp>
        <p:nvSpPr>
          <p:cNvPr id="157" name="Shape 157"/>
          <p:cNvSpPr/>
          <p:nvPr/>
        </p:nvSpPr>
        <p:spPr>
          <a:xfrm>
            <a:off x="5094150" y="3458125"/>
            <a:ext cx="1224000" cy="356400"/>
          </a:xfrm>
          <a:prstGeom prst="roundRect">
            <a:avLst>
              <a:gd name="adj" fmla="val 16667"/>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r>
              <a:rPr lang="en" sz="1100"/>
              <a:t>Deleting point 2</a:t>
            </a:r>
          </a:p>
        </p:txBody>
      </p:sp>
      <p:pic>
        <p:nvPicPr>
          <p:cNvPr id="158" name="Shape 158"/>
          <p:cNvPicPr preferRelativeResize="0"/>
          <p:nvPr/>
        </p:nvPicPr>
        <p:blipFill>
          <a:blip r:embed="rId4">
            <a:alphaModFix/>
          </a:blip>
          <a:stretch>
            <a:fillRect/>
          </a:stretch>
        </p:blipFill>
        <p:spPr>
          <a:xfrm>
            <a:off x="-12" y="233350"/>
            <a:ext cx="1876425" cy="4676775"/>
          </a:xfrm>
          <a:prstGeom prst="rect">
            <a:avLst/>
          </a:prstGeom>
          <a:noFill/>
          <a:ln>
            <a:noFill/>
          </a:ln>
        </p:spPr>
      </p:pic>
      <p:pic>
        <p:nvPicPr>
          <p:cNvPr id="159" name="Shape 159" descr="zoom3.png"/>
          <p:cNvPicPr preferRelativeResize="0"/>
          <p:nvPr/>
        </p:nvPicPr>
        <p:blipFill>
          <a:blip r:embed="rId5">
            <a:alphaModFix/>
          </a:blip>
          <a:stretch>
            <a:fillRect/>
          </a:stretch>
        </p:blipFill>
        <p:spPr>
          <a:xfrm>
            <a:off x="5888524" y="527750"/>
            <a:ext cx="3288124" cy="2577174"/>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163"/>
        <p:cNvGrpSpPr/>
        <p:nvPr/>
      </p:nvGrpSpPr>
      <p:grpSpPr>
        <a:xfrm>
          <a:off x="0" y="0"/>
          <a:ext cx="0" cy="0"/>
          <a:chOff x="0" y="0"/>
          <a:chExt cx="0" cy="0"/>
        </a:xfrm>
      </p:grpSpPr>
      <p:pic>
        <p:nvPicPr>
          <p:cNvPr id="164" name="Shape 164" descr="ScreenHunter_177 Apr. 05 15.26.jpg"/>
          <p:cNvPicPr preferRelativeResize="0"/>
          <p:nvPr/>
        </p:nvPicPr>
        <p:blipFill>
          <a:blip r:embed="rId3">
            <a:alphaModFix/>
          </a:blip>
          <a:stretch>
            <a:fillRect/>
          </a:stretch>
        </p:blipFill>
        <p:spPr>
          <a:xfrm>
            <a:off x="1876425" y="527737"/>
            <a:ext cx="7267574" cy="4088010"/>
          </a:xfrm>
          <a:prstGeom prst="rect">
            <a:avLst/>
          </a:prstGeom>
          <a:noFill/>
          <a:ln>
            <a:noFill/>
          </a:ln>
        </p:spPr>
      </p:pic>
      <p:sp>
        <p:nvSpPr>
          <p:cNvPr id="165" name="Shape 165"/>
          <p:cNvSpPr/>
          <p:nvPr/>
        </p:nvSpPr>
        <p:spPr>
          <a:xfrm>
            <a:off x="6460375" y="2629900"/>
            <a:ext cx="658500" cy="286500"/>
          </a:xfrm>
          <a:prstGeom prst="roundRect">
            <a:avLst>
              <a:gd name="adj" fmla="val 16667"/>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r>
              <a:rPr lang="en" sz="1100"/>
              <a:t>Done</a:t>
            </a:r>
          </a:p>
        </p:txBody>
      </p:sp>
      <p:pic>
        <p:nvPicPr>
          <p:cNvPr id="166" name="Shape 166"/>
          <p:cNvPicPr preferRelativeResize="0"/>
          <p:nvPr/>
        </p:nvPicPr>
        <p:blipFill>
          <a:blip r:embed="rId4">
            <a:alphaModFix/>
          </a:blip>
          <a:stretch>
            <a:fillRect/>
          </a:stretch>
        </p:blipFill>
        <p:spPr>
          <a:xfrm>
            <a:off x="-12" y="233350"/>
            <a:ext cx="1876425" cy="4676775"/>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170"/>
        <p:cNvGrpSpPr/>
        <p:nvPr/>
      </p:nvGrpSpPr>
      <p:grpSpPr>
        <a:xfrm>
          <a:off x="0" y="0"/>
          <a:ext cx="0" cy="0"/>
          <a:chOff x="0" y="0"/>
          <a:chExt cx="0" cy="0"/>
        </a:xfrm>
      </p:grpSpPr>
      <p:pic>
        <p:nvPicPr>
          <p:cNvPr id="171" name="Shape 171" descr="ScreenHunter_179 Apr. 05 15.38.jpg"/>
          <p:cNvPicPr preferRelativeResize="0"/>
          <p:nvPr/>
        </p:nvPicPr>
        <p:blipFill>
          <a:blip r:embed="rId3">
            <a:alphaModFix/>
          </a:blip>
          <a:stretch>
            <a:fillRect/>
          </a:stretch>
        </p:blipFill>
        <p:spPr>
          <a:xfrm>
            <a:off x="1876425" y="527750"/>
            <a:ext cx="7267574" cy="4088010"/>
          </a:xfrm>
          <a:prstGeom prst="rect">
            <a:avLst/>
          </a:prstGeom>
          <a:noFill/>
          <a:ln>
            <a:noFill/>
          </a:ln>
        </p:spPr>
      </p:pic>
      <p:sp>
        <p:nvSpPr>
          <p:cNvPr id="172" name="Shape 172"/>
          <p:cNvSpPr/>
          <p:nvPr/>
        </p:nvSpPr>
        <p:spPr>
          <a:xfrm>
            <a:off x="2736825" y="3057987"/>
            <a:ext cx="2037300" cy="395100"/>
          </a:xfrm>
          <a:prstGeom prst="roundRect">
            <a:avLst>
              <a:gd name="adj" fmla="val 16667"/>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r>
              <a:rPr lang="en" sz="1100"/>
              <a:t>Click to load in json. Entering the path to the json</a:t>
            </a:r>
          </a:p>
        </p:txBody>
      </p:sp>
      <p:pic>
        <p:nvPicPr>
          <p:cNvPr id="173" name="Shape 173"/>
          <p:cNvPicPr preferRelativeResize="0"/>
          <p:nvPr/>
        </p:nvPicPr>
        <p:blipFill>
          <a:blip r:embed="rId4">
            <a:alphaModFix/>
          </a:blip>
          <a:stretch>
            <a:fillRect/>
          </a:stretch>
        </p:blipFill>
        <p:spPr>
          <a:xfrm>
            <a:off x="-12" y="233350"/>
            <a:ext cx="1876425" cy="4676775"/>
          </a:xfrm>
          <a:prstGeom prst="rect">
            <a:avLst/>
          </a:prstGeom>
          <a:noFill/>
          <a:ln>
            <a:noFill/>
          </a:ln>
        </p:spPr>
      </p:pic>
      <p:pic>
        <p:nvPicPr>
          <p:cNvPr id="174" name="Shape 174" descr="zoom5.png"/>
          <p:cNvPicPr preferRelativeResize="0"/>
          <p:nvPr/>
        </p:nvPicPr>
        <p:blipFill>
          <a:blip r:embed="rId5">
            <a:alphaModFix/>
          </a:blip>
          <a:stretch>
            <a:fillRect/>
          </a:stretch>
        </p:blipFill>
        <p:spPr>
          <a:xfrm>
            <a:off x="4924412" y="527750"/>
            <a:ext cx="4219575" cy="2076450"/>
          </a:xfrm>
          <a:prstGeom prst="rect">
            <a:avLst/>
          </a:prstGeom>
          <a:noFill/>
          <a:ln>
            <a:noFill/>
          </a:ln>
        </p:spPr>
      </p:pic>
      <p:pic>
        <p:nvPicPr>
          <p:cNvPr id="175" name="Shape 175" descr="button2.png"/>
          <p:cNvPicPr preferRelativeResize="0"/>
          <p:nvPr/>
        </p:nvPicPr>
        <p:blipFill>
          <a:blip r:embed="rId6">
            <a:alphaModFix/>
          </a:blip>
          <a:stretch>
            <a:fillRect/>
          </a:stretch>
        </p:blipFill>
        <p:spPr>
          <a:xfrm>
            <a:off x="2441071" y="1097925"/>
            <a:ext cx="1376470" cy="395100"/>
          </a:xfrm>
          <a:prstGeom prst="rect">
            <a:avLst/>
          </a:prstGeom>
          <a:noFill/>
          <a:ln>
            <a:noFill/>
          </a:ln>
        </p:spPr>
      </p:pic>
      <p:cxnSp>
        <p:nvCxnSpPr>
          <p:cNvPr id="176" name="Shape 176"/>
          <p:cNvCxnSpPr/>
          <p:nvPr/>
        </p:nvCxnSpPr>
        <p:spPr>
          <a:xfrm flipH="1">
            <a:off x="2467025" y="581025"/>
            <a:ext cx="414300" cy="547800"/>
          </a:xfrm>
          <a:prstGeom prst="straightConnector1">
            <a:avLst/>
          </a:prstGeom>
          <a:noFill/>
          <a:ln w="9525" cap="flat" cmpd="sng">
            <a:solidFill>
              <a:schemeClr val="lt1"/>
            </a:solidFill>
            <a:prstDash val="solid"/>
            <a:round/>
            <a:headEnd type="none" w="lg" len="lg"/>
            <a:tailEnd type="none" w="lg" len="lg"/>
          </a:ln>
        </p:spPr>
      </p:cxnSp>
      <p:cxnSp>
        <p:nvCxnSpPr>
          <p:cNvPr id="177" name="Shape 177"/>
          <p:cNvCxnSpPr/>
          <p:nvPr/>
        </p:nvCxnSpPr>
        <p:spPr>
          <a:xfrm>
            <a:off x="3286125" y="559425"/>
            <a:ext cx="490500" cy="583500"/>
          </a:xfrm>
          <a:prstGeom prst="straightConnector1">
            <a:avLst/>
          </a:prstGeom>
          <a:noFill/>
          <a:ln w="9525" cap="flat" cmpd="sng">
            <a:solidFill>
              <a:schemeClr val="lt1"/>
            </a:solidFill>
            <a:prstDash val="solid"/>
            <a:round/>
            <a:headEnd type="none" w="lg" len="lg"/>
            <a:tailEnd type="none" w="lg" len="lg"/>
          </a:ln>
        </p:spPr>
      </p:cxnSp>
      <p:cxnSp>
        <p:nvCxnSpPr>
          <p:cNvPr id="178" name="Shape 178"/>
          <p:cNvCxnSpPr/>
          <p:nvPr/>
        </p:nvCxnSpPr>
        <p:spPr>
          <a:xfrm flipH="1">
            <a:off x="2709900" y="681050"/>
            <a:ext cx="185700" cy="433500"/>
          </a:xfrm>
          <a:prstGeom prst="straightConnector1">
            <a:avLst/>
          </a:prstGeom>
          <a:noFill/>
          <a:ln w="9525" cap="flat" cmpd="sng">
            <a:solidFill>
              <a:schemeClr val="lt1"/>
            </a:solidFill>
            <a:prstDash val="solid"/>
            <a:round/>
            <a:headEnd type="none" w="lg" len="lg"/>
            <a:tailEnd type="none" w="lg" len="lg"/>
          </a:ln>
        </p:spPr>
      </p:cxnSp>
      <p:cxnSp>
        <p:nvCxnSpPr>
          <p:cNvPr id="179" name="Shape 179"/>
          <p:cNvCxnSpPr/>
          <p:nvPr/>
        </p:nvCxnSpPr>
        <p:spPr>
          <a:xfrm>
            <a:off x="3281375" y="666750"/>
            <a:ext cx="238200" cy="447600"/>
          </a:xfrm>
          <a:prstGeom prst="straightConnector1">
            <a:avLst/>
          </a:prstGeom>
          <a:noFill/>
          <a:ln w="9525" cap="flat" cmpd="sng">
            <a:solidFill>
              <a:schemeClr val="lt1"/>
            </a:solidFill>
            <a:prstDash val="solid"/>
            <a:round/>
            <a:headEnd type="none" w="lg" len="lg"/>
            <a:tailEnd type="none" w="lg" len="lg"/>
          </a:ln>
        </p:spPr>
      </p:cxn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183"/>
        <p:cNvGrpSpPr/>
        <p:nvPr/>
      </p:nvGrpSpPr>
      <p:grpSpPr>
        <a:xfrm>
          <a:off x="0" y="0"/>
          <a:ext cx="0" cy="0"/>
          <a:chOff x="0" y="0"/>
          <a:chExt cx="0" cy="0"/>
        </a:xfrm>
      </p:grpSpPr>
      <p:pic>
        <p:nvPicPr>
          <p:cNvPr id="184" name="Shape 184" descr="ScreenHunter_180 Apr. 05 15.46.jpg"/>
          <p:cNvPicPr preferRelativeResize="0"/>
          <p:nvPr/>
        </p:nvPicPr>
        <p:blipFill>
          <a:blip r:embed="rId3">
            <a:alphaModFix/>
          </a:blip>
          <a:stretch>
            <a:fillRect/>
          </a:stretch>
        </p:blipFill>
        <p:spPr>
          <a:xfrm>
            <a:off x="1876425" y="527750"/>
            <a:ext cx="7267574" cy="4088010"/>
          </a:xfrm>
          <a:prstGeom prst="rect">
            <a:avLst/>
          </a:prstGeom>
          <a:noFill/>
          <a:ln>
            <a:noFill/>
          </a:ln>
        </p:spPr>
      </p:pic>
      <p:sp>
        <p:nvSpPr>
          <p:cNvPr id="185" name="Shape 185"/>
          <p:cNvSpPr/>
          <p:nvPr/>
        </p:nvSpPr>
        <p:spPr>
          <a:xfrm>
            <a:off x="3222425" y="2416400"/>
            <a:ext cx="1270500" cy="511500"/>
          </a:xfrm>
          <a:prstGeom prst="roundRect">
            <a:avLst>
              <a:gd name="adj" fmla="val 16667"/>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r>
              <a:rPr lang="en" sz="1100"/>
              <a:t>Points and paths are loaded</a:t>
            </a:r>
          </a:p>
        </p:txBody>
      </p:sp>
      <p:pic>
        <p:nvPicPr>
          <p:cNvPr id="186" name="Shape 186"/>
          <p:cNvPicPr preferRelativeResize="0"/>
          <p:nvPr/>
        </p:nvPicPr>
        <p:blipFill>
          <a:blip r:embed="rId4">
            <a:alphaModFix/>
          </a:blip>
          <a:stretch>
            <a:fillRect/>
          </a:stretch>
        </p:blipFill>
        <p:spPr>
          <a:xfrm>
            <a:off x="-12" y="233350"/>
            <a:ext cx="1876425" cy="4676775"/>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190"/>
        <p:cNvGrpSpPr/>
        <p:nvPr/>
      </p:nvGrpSpPr>
      <p:grpSpPr>
        <a:xfrm>
          <a:off x="0" y="0"/>
          <a:ext cx="0" cy="0"/>
          <a:chOff x="0" y="0"/>
          <a:chExt cx="0" cy="0"/>
        </a:xfrm>
      </p:grpSpPr>
      <p:pic>
        <p:nvPicPr>
          <p:cNvPr id="191" name="Shape 191"/>
          <p:cNvPicPr preferRelativeResize="0"/>
          <p:nvPr/>
        </p:nvPicPr>
        <p:blipFill>
          <a:blip r:embed="rId3">
            <a:alphaModFix/>
          </a:blip>
          <a:stretch>
            <a:fillRect/>
          </a:stretch>
        </p:blipFill>
        <p:spPr>
          <a:xfrm>
            <a:off x="-12" y="233362"/>
            <a:ext cx="1876425" cy="4676775"/>
          </a:xfrm>
          <a:prstGeom prst="rect">
            <a:avLst/>
          </a:prstGeom>
          <a:noFill/>
          <a:ln>
            <a:noFill/>
          </a:ln>
        </p:spPr>
      </p:pic>
      <p:pic>
        <p:nvPicPr>
          <p:cNvPr id="192" name="Shape 192" descr="ScreenHunter_169 Apr. 02 22.45.jpg"/>
          <p:cNvPicPr preferRelativeResize="0"/>
          <p:nvPr/>
        </p:nvPicPr>
        <p:blipFill>
          <a:blip r:embed="rId4">
            <a:alphaModFix/>
          </a:blip>
          <a:stretch>
            <a:fillRect/>
          </a:stretch>
        </p:blipFill>
        <p:spPr>
          <a:xfrm>
            <a:off x="1876425" y="449000"/>
            <a:ext cx="7267574" cy="4278999"/>
          </a:xfrm>
          <a:prstGeom prst="rect">
            <a:avLst/>
          </a:prstGeom>
          <a:noFill/>
          <a:ln>
            <a:noFill/>
          </a:ln>
        </p:spPr>
      </p:pic>
      <p:sp>
        <p:nvSpPr>
          <p:cNvPr id="193" name="Shape 193"/>
          <p:cNvSpPr/>
          <p:nvPr/>
        </p:nvSpPr>
        <p:spPr>
          <a:xfrm>
            <a:off x="4018575" y="2383400"/>
            <a:ext cx="1246800" cy="603900"/>
          </a:xfrm>
          <a:prstGeom prst="roundRect">
            <a:avLst>
              <a:gd name="adj" fmla="val 16667"/>
            </a:avLst>
          </a:prstGeom>
          <a:solidFill>
            <a:schemeClr val="lt2"/>
          </a:solidFill>
          <a:ln w="9525" cap="flat" cmpd="sng">
            <a:solidFill>
              <a:schemeClr val="lt1"/>
            </a:solidFill>
            <a:prstDash val="solid"/>
            <a:round/>
            <a:headEnd type="none" w="med" len="med"/>
            <a:tailEnd type="none" w="med" len="med"/>
          </a:ln>
        </p:spPr>
        <p:txBody>
          <a:bodyPr lIns="91425" tIns="91425" rIns="91425" bIns="91425" anchor="ctr" anchorCtr="0">
            <a:noAutofit/>
          </a:bodyPr>
          <a:lstStyle/>
          <a:p>
            <a:pPr lvl="0">
              <a:spcBef>
                <a:spcPts val="0"/>
              </a:spcBef>
              <a:buNone/>
            </a:pPr>
            <a:r>
              <a:rPr lang="en" sz="1100"/>
              <a:t>Download the JSON file</a:t>
            </a:r>
          </a:p>
        </p:txBody>
      </p:sp>
      <p:pic>
        <p:nvPicPr>
          <p:cNvPr id="194" name="Shape 194" descr="button3.png"/>
          <p:cNvPicPr preferRelativeResize="0"/>
          <p:nvPr/>
        </p:nvPicPr>
        <p:blipFill>
          <a:blip r:embed="rId5">
            <a:alphaModFix/>
          </a:blip>
          <a:stretch>
            <a:fillRect/>
          </a:stretch>
        </p:blipFill>
        <p:spPr>
          <a:xfrm>
            <a:off x="4519613" y="952475"/>
            <a:ext cx="1150449" cy="304825"/>
          </a:xfrm>
          <a:prstGeom prst="rect">
            <a:avLst/>
          </a:prstGeom>
          <a:noFill/>
          <a:ln>
            <a:noFill/>
          </a:ln>
        </p:spPr>
      </p:pic>
      <p:cxnSp>
        <p:nvCxnSpPr>
          <p:cNvPr id="195" name="Shape 195"/>
          <p:cNvCxnSpPr/>
          <p:nvPr/>
        </p:nvCxnSpPr>
        <p:spPr>
          <a:xfrm>
            <a:off x="4205300" y="623900"/>
            <a:ext cx="319200" cy="609600"/>
          </a:xfrm>
          <a:prstGeom prst="straightConnector1">
            <a:avLst/>
          </a:prstGeom>
          <a:noFill/>
          <a:ln w="9525" cap="flat" cmpd="sng">
            <a:solidFill>
              <a:schemeClr val="lt1"/>
            </a:solidFill>
            <a:prstDash val="solid"/>
            <a:round/>
            <a:headEnd type="none" w="lg" len="lg"/>
            <a:tailEnd type="none" w="lg" len="lg"/>
          </a:ln>
        </p:spPr>
      </p:cxnSp>
      <p:cxnSp>
        <p:nvCxnSpPr>
          <p:cNvPr id="196" name="Shape 196"/>
          <p:cNvCxnSpPr/>
          <p:nvPr/>
        </p:nvCxnSpPr>
        <p:spPr>
          <a:xfrm>
            <a:off x="4638675" y="514350"/>
            <a:ext cx="995400" cy="457500"/>
          </a:xfrm>
          <a:prstGeom prst="straightConnector1">
            <a:avLst/>
          </a:prstGeom>
          <a:noFill/>
          <a:ln w="9525" cap="flat" cmpd="sng">
            <a:solidFill>
              <a:schemeClr val="lt1"/>
            </a:solidFill>
            <a:prstDash val="solid"/>
            <a:round/>
            <a:headEnd type="none" w="lg" len="lg"/>
            <a:tailEnd type="none" w="lg" len="lg"/>
          </a:ln>
        </p:spPr>
      </p:cxn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200"/>
        <p:cNvGrpSpPr/>
        <p:nvPr/>
      </p:nvGrpSpPr>
      <p:grpSpPr>
        <a:xfrm>
          <a:off x="0" y="0"/>
          <a:ext cx="0" cy="0"/>
          <a:chOff x="0" y="0"/>
          <a:chExt cx="0" cy="0"/>
        </a:xfrm>
      </p:grpSpPr>
      <p:pic>
        <p:nvPicPr>
          <p:cNvPr id="201" name="Shape 201" descr="ScreenHunter_181 Apr. 05 15.48.jpg"/>
          <p:cNvPicPr preferRelativeResize="0"/>
          <p:nvPr/>
        </p:nvPicPr>
        <p:blipFill>
          <a:blip r:embed="rId3">
            <a:alphaModFix/>
          </a:blip>
          <a:stretch>
            <a:fillRect/>
          </a:stretch>
        </p:blipFill>
        <p:spPr>
          <a:xfrm>
            <a:off x="1876425" y="436974"/>
            <a:ext cx="7267574" cy="4178749"/>
          </a:xfrm>
          <a:prstGeom prst="rect">
            <a:avLst/>
          </a:prstGeom>
          <a:noFill/>
          <a:ln>
            <a:noFill/>
          </a:ln>
        </p:spPr>
      </p:pic>
      <p:sp>
        <p:nvSpPr>
          <p:cNvPr id="202" name="Shape 202"/>
          <p:cNvSpPr/>
          <p:nvPr/>
        </p:nvSpPr>
        <p:spPr>
          <a:xfrm>
            <a:off x="3160025" y="2171925"/>
            <a:ext cx="1409700" cy="882900"/>
          </a:xfrm>
          <a:prstGeom prst="roundRect">
            <a:avLst>
              <a:gd name="adj" fmla="val 16667"/>
            </a:avLst>
          </a:prstGeom>
          <a:solidFill>
            <a:schemeClr val="lt2"/>
          </a:solidFill>
          <a:ln w="9525" cap="flat" cmpd="sng">
            <a:solidFill>
              <a:schemeClr val="lt1"/>
            </a:solidFill>
            <a:prstDash val="solid"/>
            <a:round/>
            <a:headEnd type="none" w="med" len="med"/>
            <a:tailEnd type="none" w="med" len="med"/>
          </a:ln>
        </p:spPr>
        <p:txBody>
          <a:bodyPr lIns="91425" tIns="91425" rIns="91425" bIns="91425" anchor="ctr" anchorCtr="0">
            <a:noAutofit/>
          </a:bodyPr>
          <a:lstStyle/>
          <a:p>
            <a:pPr lvl="0" rtl="0">
              <a:spcBef>
                <a:spcPts val="0"/>
              </a:spcBef>
              <a:buNone/>
            </a:pPr>
            <a:r>
              <a:rPr lang="en" sz="1100" dirty="0"/>
              <a:t>Enter the email to receive movie link </a:t>
            </a:r>
          </a:p>
        </p:txBody>
      </p:sp>
      <p:pic>
        <p:nvPicPr>
          <p:cNvPr id="203" name="Shape 203"/>
          <p:cNvPicPr preferRelativeResize="0"/>
          <p:nvPr/>
        </p:nvPicPr>
        <p:blipFill>
          <a:blip r:embed="rId4">
            <a:alphaModFix/>
          </a:blip>
          <a:stretch>
            <a:fillRect/>
          </a:stretch>
        </p:blipFill>
        <p:spPr>
          <a:xfrm>
            <a:off x="-12" y="233350"/>
            <a:ext cx="1876425" cy="4676775"/>
          </a:xfrm>
          <a:prstGeom prst="rect">
            <a:avLst/>
          </a:prstGeom>
          <a:noFill/>
          <a:ln>
            <a:noFill/>
          </a:ln>
        </p:spPr>
      </p:pic>
      <p:pic>
        <p:nvPicPr>
          <p:cNvPr id="204" name="Shape 204" descr="zoom6.png"/>
          <p:cNvPicPr preferRelativeResize="0"/>
          <p:nvPr/>
        </p:nvPicPr>
        <p:blipFill>
          <a:blip r:embed="rId5">
            <a:alphaModFix/>
          </a:blip>
          <a:stretch>
            <a:fillRect/>
          </a:stretch>
        </p:blipFill>
        <p:spPr>
          <a:xfrm>
            <a:off x="4075737" y="75949"/>
            <a:ext cx="2821350" cy="1401074"/>
          </a:xfrm>
          <a:prstGeom prst="rect">
            <a:avLst/>
          </a:prstGeom>
          <a:noFill/>
          <a:ln>
            <a:noFill/>
          </a:ln>
        </p:spPr>
      </p:pic>
      <p:pic>
        <p:nvPicPr>
          <p:cNvPr id="205" name="Shape 205" descr="button4.png"/>
          <p:cNvPicPr preferRelativeResize="0"/>
          <p:nvPr/>
        </p:nvPicPr>
        <p:blipFill>
          <a:blip r:embed="rId6">
            <a:alphaModFix/>
          </a:blip>
          <a:stretch>
            <a:fillRect/>
          </a:stretch>
        </p:blipFill>
        <p:spPr>
          <a:xfrm>
            <a:off x="3047987" y="924824"/>
            <a:ext cx="799637" cy="222975"/>
          </a:xfrm>
          <a:prstGeom prst="rect">
            <a:avLst/>
          </a:prstGeom>
          <a:noFill/>
          <a:ln>
            <a:noFill/>
          </a:ln>
        </p:spPr>
      </p:pic>
      <p:cxnSp>
        <p:nvCxnSpPr>
          <p:cNvPr id="206" name="Shape 206"/>
          <p:cNvCxnSpPr/>
          <p:nvPr/>
        </p:nvCxnSpPr>
        <p:spPr>
          <a:xfrm flipH="1">
            <a:off x="3047925" y="571500"/>
            <a:ext cx="657300" cy="357300"/>
          </a:xfrm>
          <a:prstGeom prst="straightConnector1">
            <a:avLst/>
          </a:prstGeom>
          <a:noFill/>
          <a:ln w="9525" cap="flat" cmpd="sng">
            <a:solidFill>
              <a:schemeClr val="lt1"/>
            </a:solidFill>
            <a:prstDash val="solid"/>
            <a:round/>
            <a:headEnd type="none" w="lg" len="lg"/>
            <a:tailEnd type="none" w="lg" len="lg"/>
          </a:ln>
        </p:spPr>
      </p:cxnSp>
      <p:cxnSp>
        <p:nvCxnSpPr>
          <p:cNvPr id="207" name="Shape 207"/>
          <p:cNvCxnSpPr/>
          <p:nvPr/>
        </p:nvCxnSpPr>
        <p:spPr>
          <a:xfrm flipH="1">
            <a:off x="3843424" y="576412"/>
            <a:ext cx="209400" cy="566700"/>
          </a:xfrm>
          <a:prstGeom prst="straightConnector1">
            <a:avLst/>
          </a:prstGeom>
          <a:noFill/>
          <a:ln w="9525" cap="flat" cmpd="sng">
            <a:solidFill>
              <a:schemeClr val="lt1"/>
            </a:solidFill>
            <a:prstDash val="solid"/>
            <a:round/>
            <a:headEnd type="none" w="lg" len="lg"/>
            <a:tailEnd type="none" w="lg" len="lg"/>
          </a:ln>
        </p:spPr>
      </p:cxn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211"/>
        <p:cNvGrpSpPr/>
        <p:nvPr/>
      </p:nvGrpSpPr>
      <p:grpSpPr>
        <a:xfrm>
          <a:off x="0" y="0"/>
          <a:ext cx="0" cy="0"/>
          <a:chOff x="0" y="0"/>
          <a:chExt cx="0" cy="0"/>
        </a:xfrm>
      </p:grpSpPr>
      <p:sp>
        <p:nvSpPr>
          <p:cNvPr id="212" name="Shape 212"/>
          <p:cNvSpPr/>
          <p:nvPr/>
        </p:nvSpPr>
        <p:spPr>
          <a:xfrm>
            <a:off x="6313350" y="219425"/>
            <a:ext cx="1346100" cy="355800"/>
          </a:xfrm>
          <a:prstGeom prst="roundRect">
            <a:avLst>
              <a:gd name="adj" fmla="val 16667"/>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rtl="0">
              <a:spcBef>
                <a:spcPts val="0"/>
              </a:spcBef>
              <a:buNone/>
            </a:pPr>
            <a:r>
              <a:rPr lang="en" sz="1100"/>
              <a:t>Third person view</a:t>
            </a:r>
          </a:p>
        </p:txBody>
      </p:sp>
      <p:sp>
        <p:nvSpPr>
          <p:cNvPr id="215" name="Shape 215"/>
          <p:cNvSpPr/>
          <p:nvPr/>
        </p:nvSpPr>
        <p:spPr>
          <a:xfrm>
            <a:off x="1600287" y="219425"/>
            <a:ext cx="1346100" cy="355800"/>
          </a:xfrm>
          <a:prstGeom prst="roundRect">
            <a:avLst>
              <a:gd name="adj" fmla="val 16667"/>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rtl="0">
              <a:spcBef>
                <a:spcPts val="0"/>
              </a:spcBef>
              <a:buNone/>
            </a:pPr>
            <a:r>
              <a:rPr lang="en" sz="1100"/>
              <a:t>First person view</a:t>
            </a:r>
          </a:p>
        </p:txBody>
      </p:sp>
      <p:pic>
        <p:nvPicPr>
          <p:cNvPr id="3" name="presentation.mp4"/>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0" y="742950"/>
            <a:ext cx="4572000" cy="3886200"/>
          </a:xfrm>
          <a:prstGeom prst="rect">
            <a:avLst/>
          </a:prstGeom>
        </p:spPr>
      </p:pic>
      <p:sp>
        <p:nvSpPr>
          <p:cNvPr id="4" name="TextBox 3"/>
          <p:cNvSpPr txBox="1"/>
          <p:nvPr/>
        </p:nvSpPr>
        <p:spPr>
          <a:xfrm>
            <a:off x="9636302" y="1421307"/>
            <a:ext cx="184666" cy="307777"/>
          </a:xfrm>
          <a:prstGeom prst="rect">
            <a:avLst/>
          </a:prstGeom>
          <a:noFill/>
        </p:spPr>
        <p:txBody>
          <a:bodyPr wrap="none" rtlCol="0">
            <a:spAutoFit/>
          </a:bodyPr>
          <a:lstStyle/>
          <a:p>
            <a:endParaRPr lang="en-US" dirty="0"/>
          </a:p>
        </p:txBody>
      </p:sp>
      <p:pic>
        <p:nvPicPr>
          <p:cNvPr id="6" name="My Movie.mp4">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4572000" y="742950"/>
            <a:ext cx="4571999" cy="3886200"/>
          </a:xfrm>
          <a:prstGeom prst="rect">
            <a:avLst/>
          </a:prstGeom>
        </p:spPr>
      </p:pic>
      <p:sp>
        <p:nvSpPr>
          <p:cNvPr id="7" name="TextBox 6"/>
          <p:cNvSpPr txBox="1"/>
          <p:nvPr/>
        </p:nvSpPr>
        <p:spPr>
          <a:xfrm>
            <a:off x="10323777" y="2364961"/>
            <a:ext cx="184666" cy="307777"/>
          </a:xfrm>
          <a:prstGeom prst="rect">
            <a:avLst/>
          </a:prstGeom>
          <a:noFill/>
        </p:spPr>
        <p:txBody>
          <a:bodyPr wrap="none" rtlCol="0">
            <a:spAutoFit/>
          </a:bodyPr>
          <a:lstStyle/>
          <a:p>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1116" fill="hold"/>
                                        <p:tgtEl>
                                          <p:spTgt spid="3"/>
                                        </p:tgtEl>
                                      </p:cBhvr>
                                    </p:cmd>
                                  </p:childTnLst>
                                </p:cTn>
                              </p:par>
                              <p:par>
                                <p:cTn id="7" presetID="1" presetClass="mediacall" presetSubtype="0" fill="hold" nodeType="withEffect">
                                  <p:stCondLst>
                                    <p:cond delay="0"/>
                                  </p:stCondLst>
                                  <p:childTnLst>
                                    <p:cmd type="call" cmd="playFrom(0.0)">
                                      <p:cBhvr>
                                        <p:cTn id="8" dur="4369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p:cTn id="9" fill="hold" display="0">
                  <p:stCondLst>
                    <p:cond delay="indefinite"/>
                  </p:stCondLst>
                </p:cTn>
                <p:tgtEl>
                  <p:spTgt spid="3"/>
                </p:tgtEl>
              </p:cMediaNode>
            </p:video>
            <p:seq concurrent="1" nextAc="seek">
              <p:cTn id="10" restart="whenNotActive" fill="hold" evtFilter="cancelBubble" nodeType="interactiveSeq">
                <p:stCondLst>
                  <p:cond evt="onClick" delay="0">
                    <p:tgtEl>
                      <p:spTgt spid="3"/>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3"/>
                                        </p:tgtEl>
                                      </p:cBhvr>
                                    </p:cmd>
                                  </p:childTnLst>
                                </p:cTn>
                              </p:par>
                            </p:childTnLst>
                          </p:cTn>
                        </p:par>
                      </p:childTnLst>
                    </p:cTn>
                  </p:par>
                </p:childTnLst>
              </p:cTn>
              <p:nextCondLst>
                <p:cond evt="onClick" delay="0">
                  <p:tgtEl>
                    <p:spTgt spid="3"/>
                  </p:tgtEl>
                </p:cond>
              </p:nextCondLst>
            </p:seq>
            <p:video>
              <p:cMediaNode vol="80000">
                <p:cTn id="15" fill="hold" display="0">
                  <p:stCondLst>
                    <p:cond delay="indefinite"/>
                  </p:stCondLst>
                </p:cTn>
                <p:tgtEl>
                  <p:spTgt spid="6"/>
                </p:tgtEl>
              </p:cMediaNode>
            </p:video>
            <p:seq concurrent="1" nextAc="seek">
              <p:cTn id="16" restart="whenNotActive" fill="hold" evtFilter="cancelBubble" nodeType="interactiveSeq">
                <p:stCondLst>
                  <p:cond evt="onClick" delay="0">
                    <p:tgtEl>
                      <p:spTgt spid="6"/>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70"/>
        <p:cNvGrpSpPr/>
        <p:nvPr/>
      </p:nvGrpSpPr>
      <p:grpSpPr>
        <a:xfrm>
          <a:off x="0" y="0"/>
          <a:ext cx="0" cy="0"/>
          <a:chOff x="0" y="0"/>
          <a:chExt cx="0" cy="0"/>
        </a:xfrm>
      </p:grpSpPr>
      <p:sp>
        <p:nvSpPr>
          <p:cNvPr id="71" name="Shape 71"/>
          <p:cNvSpPr txBox="1">
            <a:spLocks noGrp="1"/>
          </p:cNvSpPr>
          <p:nvPr>
            <p:ph type="title"/>
          </p:nvPr>
        </p:nvSpPr>
        <p:spPr>
          <a:xfrm>
            <a:off x="10147" y="-11801"/>
            <a:ext cx="5095253" cy="1139100"/>
          </a:xfrm>
          <a:prstGeom prst="rect">
            <a:avLst/>
          </a:prstGeom>
        </p:spPr>
        <p:txBody>
          <a:bodyPr lIns="91425" tIns="91425" rIns="91425" bIns="91425" anchor="ctr" anchorCtr="0">
            <a:noAutofit/>
          </a:bodyPr>
          <a:lstStyle/>
          <a:p>
            <a:pPr lvl="0" algn="ctr" rtl="0">
              <a:spcBef>
                <a:spcPts val="0"/>
              </a:spcBef>
              <a:spcAft>
                <a:spcPts val="800"/>
              </a:spcAft>
              <a:buNone/>
            </a:pPr>
            <a:r>
              <a:rPr lang="en" sz="3200" dirty="0">
                <a:solidFill>
                  <a:srgbClr val="000000"/>
                </a:solidFill>
                <a:ea typeface="Roboto"/>
                <a:sym typeface="Roboto"/>
              </a:rPr>
              <a:t>Project Objective</a:t>
            </a:r>
          </a:p>
        </p:txBody>
      </p:sp>
      <p:sp>
        <p:nvSpPr>
          <p:cNvPr id="72" name="Shape 72"/>
          <p:cNvSpPr txBox="1">
            <a:spLocks noGrp="1"/>
          </p:cNvSpPr>
          <p:nvPr>
            <p:ph type="body" idx="1"/>
          </p:nvPr>
        </p:nvSpPr>
        <p:spPr>
          <a:xfrm>
            <a:off x="16894" y="590550"/>
            <a:ext cx="4884307" cy="2154600"/>
          </a:xfrm>
          <a:prstGeom prst="rect">
            <a:avLst/>
          </a:prstGeom>
        </p:spPr>
        <p:txBody>
          <a:bodyPr lIns="91425" tIns="91425" rIns="91425" bIns="91425" anchor="ctr" anchorCtr="0">
            <a:noAutofit/>
          </a:bodyPr>
          <a:lstStyle/>
          <a:p>
            <a:pPr marL="0" lvl="0" indent="0" rtl="0">
              <a:spcBef>
                <a:spcPts val="0"/>
              </a:spcBef>
              <a:buNone/>
            </a:pPr>
            <a:r>
              <a:rPr lang="en" sz="1800" dirty="0">
                <a:solidFill>
                  <a:srgbClr val="000000"/>
                </a:solidFill>
                <a:latin typeface="Arial"/>
                <a:ea typeface="Arial"/>
                <a:cs typeface="Arial"/>
                <a:sym typeface="Arial"/>
              </a:rPr>
              <a:t>To build an easy to use system for the user to simulate a flight path over a planetary surface while maintaining scientific accuracy </a:t>
            </a:r>
            <a:r>
              <a:rPr lang="en" sz="1800" dirty="0" smtClean="0">
                <a:solidFill>
                  <a:srgbClr val="000000"/>
                </a:solidFill>
                <a:latin typeface="Arial"/>
                <a:ea typeface="Arial"/>
                <a:cs typeface="Arial"/>
                <a:sym typeface="Arial"/>
              </a:rPr>
              <a:t>without</a:t>
            </a:r>
            <a:endParaRPr lang="en" sz="1800" dirty="0">
              <a:solidFill>
                <a:srgbClr val="000000"/>
              </a:solidFill>
              <a:latin typeface="Arial"/>
              <a:ea typeface="Arial"/>
              <a:cs typeface="Arial"/>
              <a:sym typeface="Arial"/>
            </a:endParaRPr>
          </a:p>
        </p:txBody>
      </p:sp>
      <p:sp>
        <p:nvSpPr>
          <p:cNvPr id="2" name="TextBox 1"/>
          <p:cNvSpPr txBox="1"/>
          <p:nvPr/>
        </p:nvSpPr>
        <p:spPr>
          <a:xfrm>
            <a:off x="6997607" y="3293700"/>
            <a:ext cx="2117887" cy="307777"/>
          </a:xfrm>
          <a:prstGeom prst="rect">
            <a:avLst/>
          </a:prstGeom>
          <a:noFill/>
        </p:spPr>
        <p:txBody>
          <a:bodyPr wrap="none" rtlCol="0">
            <a:spAutoFit/>
          </a:bodyPr>
          <a:lstStyle/>
          <a:p>
            <a:r>
              <a:rPr lang="en-US" b="1" dirty="0" smtClean="0"/>
              <a:t>NASA JPL’s Mars Trek</a:t>
            </a:r>
            <a:endParaRPr lang="en-US" b="1"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209550"/>
            <a:ext cx="3655965" cy="24096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69675" y="2647950"/>
            <a:ext cx="3635925" cy="23833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hape 72"/>
          <p:cNvSpPr txBox="1">
            <a:spLocks/>
          </p:cNvSpPr>
          <p:nvPr/>
        </p:nvSpPr>
        <p:spPr>
          <a:xfrm>
            <a:off x="20171" y="1432309"/>
            <a:ext cx="3048000" cy="2154600"/>
          </a:xfrm>
          <a:prstGeom prst="rect">
            <a:avLst/>
          </a:prstGeom>
          <a:noFill/>
          <a:ln>
            <a:noFill/>
          </a:ln>
        </p:spPr>
        <p:txBody>
          <a:bodyPr lIns="91425" tIns="91425" rIns="91425" bIns="91425" anchor="ctr" anchorCtr="0">
            <a:noAutofit/>
          </a:bodyPr>
          <a:lstStyle>
            <a:defPPr marR="0" lvl="0" algn="l" rtl="0">
              <a:lnSpc>
                <a:spcPct val="100000"/>
              </a:lnSpc>
              <a:spcBef>
                <a:spcPts val="0"/>
              </a:spcBef>
              <a:spcAft>
                <a:spcPts val="0"/>
              </a:spcAft>
            </a:defPPr>
            <a:lvl1pPr marR="0" lvl="0" algn="l" rtl="0">
              <a:lnSpc>
                <a:spcPct val="115000"/>
              </a:lnSpc>
              <a:spcBef>
                <a:spcPts val="0"/>
              </a:spcBef>
              <a:spcAft>
                <a:spcPts val="1600"/>
              </a:spcAft>
              <a:buClr>
                <a:schemeClr val="dk2"/>
              </a:buClr>
              <a:buSzPct val="100000"/>
              <a:buNone/>
              <a:defRPr sz="1800" b="0" i="0" u="none" strike="noStrike" cap="none">
                <a:solidFill>
                  <a:schemeClr val="dk2"/>
                </a:solidFill>
                <a:latin typeface="Arial"/>
                <a:ea typeface="Arial"/>
                <a:cs typeface="Arial"/>
                <a:sym typeface="Arial"/>
              </a:defRPr>
            </a:lvl1pPr>
            <a:lvl2pPr marR="0" lvl="1" algn="l" rtl="0">
              <a:lnSpc>
                <a:spcPct val="115000"/>
              </a:lnSpc>
              <a:spcBef>
                <a:spcPts val="0"/>
              </a:spcBef>
              <a:spcAft>
                <a:spcPts val="1600"/>
              </a:spcAft>
              <a:buClr>
                <a:schemeClr val="dk2"/>
              </a:buClr>
              <a:buNone/>
              <a:defRPr sz="1400" b="0" i="0" u="none" strike="noStrike" cap="none">
                <a:solidFill>
                  <a:schemeClr val="dk2"/>
                </a:solidFill>
                <a:latin typeface="Arial"/>
                <a:ea typeface="Arial"/>
                <a:cs typeface="Arial"/>
                <a:sym typeface="Arial"/>
              </a:defRPr>
            </a:lvl2pPr>
            <a:lvl3pPr marR="0" lvl="2" algn="l" rtl="0">
              <a:lnSpc>
                <a:spcPct val="115000"/>
              </a:lnSpc>
              <a:spcBef>
                <a:spcPts val="0"/>
              </a:spcBef>
              <a:spcAft>
                <a:spcPts val="1600"/>
              </a:spcAft>
              <a:buClr>
                <a:schemeClr val="dk2"/>
              </a:buClr>
              <a:buNone/>
              <a:defRPr sz="1400" b="0" i="0" u="none" strike="noStrike" cap="none">
                <a:solidFill>
                  <a:schemeClr val="dk2"/>
                </a:solidFill>
                <a:latin typeface="Arial"/>
                <a:ea typeface="Arial"/>
                <a:cs typeface="Arial"/>
                <a:sym typeface="Arial"/>
              </a:defRPr>
            </a:lvl3pPr>
            <a:lvl4pPr marR="0" lvl="3" algn="l" rtl="0">
              <a:lnSpc>
                <a:spcPct val="115000"/>
              </a:lnSpc>
              <a:spcBef>
                <a:spcPts val="0"/>
              </a:spcBef>
              <a:spcAft>
                <a:spcPts val="1600"/>
              </a:spcAft>
              <a:buClr>
                <a:schemeClr val="dk2"/>
              </a:buClr>
              <a:buNone/>
              <a:defRPr sz="1400" b="0" i="0" u="none" strike="noStrike" cap="none">
                <a:solidFill>
                  <a:schemeClr val="dk2"/>
                </a:solidFill>
                <a:latin typeface="Arial"/>
                <a:ea typeface="Arial"/>
                <a:cs typeface="Arial"/>
                <a:sym typeface="Arial"/>
              </a:defRPr>
            </a:lvl4pPr>
            <a:lvl5pPr marR="0" lvl="4" algn="l" rtl="0">
              <a:lnSpc>
                <a:spcPct val="115000"/>
              </a:lnSpc>
              <a:spcBef>
                <a:spcPts val="0"/>
              </a:spcBef>
              <a:spcAft>
                <a:spcPts val="1600"/>
              </a:spcAft>
              <a:buClr>
                <a:schemeClr val="dk2"/>
              </a:buClr>
              <a:buNone/>
              <a:defRPr sz="1400" b="0" i="0" u="none" strike="noStrike" cap="none">
                <a:solidFill>
                  <a:schemeClr val="dk2"/>
                </a:solidFill>
                <a:latin typeface="Arial"/>
                <a:ea typeface="Arial"/>
                <a:cs typeface="Arial"/>
                <a:sym typeface="Arial"/>
              </a:defRPr>
            </a:lvl5pPr>
            <a:lvl6pPr marR="0" lvl="5" algn="l" rtl="0">
              <a:lnSpc>
                <a:spcPct val="115000"/>
              </a:lnSpc>
              <a:spcBef>
                <a:spcPts val="0"/>
              </a:spcBef>
              <a:spcAft>
                <a:spcPts val="1600"/>
              </a:spcAft>
              <a:buClr>
                <a:schemeClr val="dk2"/>
              </a:buClr>
              <a:buNone/>
              <a:defRPr sz="1400" b="0" i="0" u="none" strike="noStrike" cap="none">
                <a:solidFill>
                  <a:schemeClr val="dk2"/>
                </a:solidFill>
                <a:latin typeface="Arial"/>
                <a:ea typeface="Arial"/>
                <a:cs typeface="Arial"/>
                <a:sym typeface="Arial"/>
              </a:defRPr>
            </a:lvl6pPr>
            <a:lvl7pPr marR="0" lvl="6" algn="l" rtl="0">
              <a:lnSpc>
                <a:spcPct val="115000"/>
              </a:lnSpc>
              <a:spcBef>
                <a:spcPts val="0"/>
              </a:spcBef>
              <a:spcAft>
                <a:spcPts val="1600"/>
              </a:spcAft>
              <a:buClr>
                <a:schemeClr val="dk2"/>
              </a:buClr>
              <a:buNone/>
              <a:defRPr sz="1400" b="0" i="0" u="none" strike="noStrike" cap="none">
                <a:solidFill>
                  <a:schemeClr val="dk2"/>
                </a:solidFill>
                <a:latin typeface="Arial"/>
                <a:ea typeface="Arial"/>
                <a:cs typeface="Arial"/>
                <a:sym typeface="Arial"/>
              </a:defRPr>
            </a:lvl7pPr>
            <a:lvl8pPr marR="0" lvl="7" algn="l" rtl="0">
              <a:lnSpc>
                <a:spcPct val="115000"/>
              </a:lnSpc>
              <a:spcBef>
                <a:spcPts val="0"/>
              </a:spcBef>
              <a:spcAft>
                <a:spcPts val="1600"/>
              </a:spcAft>
              <a:buClr>
                <a:schemeClr val="dk2"/>
              </a:buClr>
              <a:buNone/>
              <a:defRPr sz="1400" b="0" i="0" u="none" strike="noStrike" cap="none">
                <a:solidFill>
                  <a:schemeClr val="dk2"/>
                </a:solidFill>
                <a:latin typeface="Arial"/>
                <a:ea typeface="Arial"/>
                <a:cs typeface="Arial"/>
                <a:sym typeface="Arial"/>
              </a:defRPr>
            </a:lvl8pPr>
            <a:lvl9pPr marR="0" lvl="8" algn="l" rtl="0">
              <a:lnSpc>
                <a:spcPct val="115000"/>
              </a:lnSpc>
              <a:spcBef>
                <a:spcPts val="0"/>
              </a:spcBef>
              <a:spcAft>
                <a:spcPts val="1600"/>
              </a:spcAft>
              <a:buClr>
                <a:schemeClr val="dk2"/>
              </a:buClr>
              <a:buNone/>
              <a:defRPr sz="1400" b="0" i="0" u="none" strike="noStrike" cap="none">
                <a:solidFill>
                  <a:schemeClr val="dk2"/>
                </a:solidFill>
                <a:latin typeface="Arial"/>
                <a:ea typeface="Arial"/>
                <a:cs typeface="Arial"/>
                <a:sym typeface="Arial"/>
              </a:defRPr>
            </a:lvl9pPr>
          </a:lstStyle>
          <a:p>
            <a:pPr>
              <a:buClr>
                <a:srgbClr val="595959"/>
              </a:buClr>
            </a:pPr>
            <a:r>
              <a:rPr lang="en" dirty="0" smtClean="0">
                <a:solidFill>
                  <a:srgbClr val="000000"/>
                </a:solidFill>
              </a:rPr>
              <a:t>sacrificing performance and output a high quality video.</a:t>
            </a:r>
            <a:endParaRPr lang="en" dirty="0">
              <a:solidFill>
                <a:srgbClr val="000000"/>
              </a:solidFill>
            </a:endParaRPr>
          </a:p>
        </p:txBody>
      </p:sp>
    </p:spTree>
    <p:extLst>
      <p:ext uri="{BB962C8B-B14F-4D97-AF65-F5344CB8AC3E}">
        <p14:creationId xmlns:p14="http://schemas.microsoft.com/office/powerpoint/2010/main" val="2238197705"/>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226"/>
        <p:cNvGrpSpPr/>
        <p:nvPr/>
      </p:nvGrpSpPr>
      <p:grpSpPr>
        <a:xfrm>
          <a:off x="0" y="0"/>
          <a:ext cx="0" cy="0"/>
          <a:chOff x="0" y="0"/>
          <a:chExt cx="0" cy="0"/>
        </a:xfrm>
      </p:grpSpPr>
      <p:sp>
        <p:nvSpPr>
          <p:cNvPr id="227" name="Shape 227"/>
          <p:cNvSpPr txBox="1">
            <a:spLocks noGrp="1"/>
          </p:cNvSpPr>
          <p:nvPr>
            <p:ph type="title"/>
          </p:nvPr>
        </p:nvSpPr>
        <p:spPr>
          <a:xfrm>
            <a:off x="1907325" y="0"/>
            <a:ext cx="7267500" cy="913200"/>
          </a:xfrm>
          <a:prstGeom prst="rect">
            <a:avLst/>
          </a:prstGeom>
        </p:spPr>
        <p:txBody>
          <a:bodyPr lIns="91425" tIns="91425" rIns="91425" bIns="91425" anchor="ctr" anchorCtr="0">
            <a:noAutofit/>
          </a:bodyPr>
          <a:lstStyle/>
          <a:p>
            <a:pPr lvl="0" algn="ctr" rtl="0">
              <a:spcBef>
                <a:spcPts val="0"/>
              </a:spcBef>
              <a:buNone/>
            </a:pPr>
            <a:r>
              <a:rPr lang="en" sz="3200" dirty="0">
                <a:ea typeface="Roboto"/>
                <a:sym typeface="Roboto"/>
              </a:rPr>
              <a:t>Web Controller</a:t>
            </a:r>
          </a:p>
        </p:txBody>
      </p:sp>
      <p:sp>
        <p:nvSpPr>
          <p:cNvPr id="228" name="Shape 228"/>
          <p:cNvSpPr txBox="1">
            <a:spLocks noGrp="1"/>
          </p:cNvSpPr>
          <p:nvPr>
            <p:ph type="body" idx="1"/>
          </p:nvPr>
        </p:nvSpPr>
        <p:spPr>
          <a:xfrm>
            <a:off x="1905000" y="819150"/>
            <a:ext cx="3352800" cy="3333750"/>
          </a:xfrm>
          <a:prstGeom prst="rect">
            <a:avLst/>
          </a:prstGeom>
        </p:spPr>
        <p:txBody>
          <a:bodyPr lIns="91425" tIns="91425" rIns="91425" bIns="91425" anchor="ctr" anchorCtr="0">
            <a:noAutofit/>
          </a:bodyPr>
          <a:lstStyle/>
          <a:p>
            <a:pPr marL="457200" lvl="0" indent="-330200" rtl="0">
              <a:spcBef>
                <a:spcPts val="0"/>
              </a:spcBef>
              <a:buClr>
                <a:srgbClr val="000000"/>
              </a:buClr>
              <a:buSzPct val="100000"/>
              <a:buFont typeface="Arial"/>
            </a:pPr>
            <a:r>
              <a:rPr lang="en" dirty="0" smtClean="0">
                <a:solidFill>
                  <a:srgbClr val="000000"/>
                </a:solidFill>
                <a:latin typeface="Arial"/>
                <a:ea typeface="Arial"/>
                <a:cs typeface="Arial"/>
                <a:sym typeface="Arial"/>
              </a:rPr>
              <a:t>Sun Data Calculation</a:t>
            </a:r>
            <a:endParaRPr lang="en" dirty="0">
              <a:solidFill>
                <a:srgbClr val="000000"/>
              </a:solidFill>
              <a:latin typeface="Arial"/>
              <a:ea typeface="Arial"/>
              <a:cs typeface="Arial"/>
              <a:sym typeface="Arial"/>
            </a:endParaRPr>
          </a:p>
          <a:p>
            <a:pPr marL="457200" lvl="0" indent="-330200" rtl="0">
              <a:spcBef>
                <a:spcPts val="0"/>
              </a:spcBef>
              <a:buClr>
                <a:srgbClr val="000000"/>
              </a:buClr>
              <a:buSzPct val="100000"/>
              <a:buFont typeface="Arial"/>
            </a:pPr>
            <a:r>
              <a:rPr lang="en" dirty="0">
                <a:solidFill>
                  <a:srgbClr val="000000"/>
                </a:solidFill>
              </a:rPr>
              <a:t>Job Manager</a:t>
            </a:r>
          </a:p>
          <a:p>
            <a:pPr marL="449263" lvl="1" indent="-342900" rtl="0">
              <a:spcBef>
                <a:spcPts val="0"/>
              </a:spcBef>
              <a:buClr>
                <a:srgbClr val="000000"/>
              </a:buClr>
              <a:buSzPct val="100000"/>
              <a:buFont typeface="Arial"/>
              <a:buChar char="•"/>
            </a:pPr>
            <a:r>
              <a:rPr lang="en" dirty="0">
                <a:solidFill>
                  <a:srgbClr val="000000"/>
                </a:solidFill>
              </a:rPr>
              <a:t>Create and </a:t>
            </a:r>
            <a:r>
              <a:rPr lang="en" dirty="0" smtClean="0">
                <a:solidFill>
                  <a:srgbClr val="000000"/>
                </a:solidFill>
              </a:rPr>
              <a:t>Store using</a:t>
            </a:r>
            <a:r>
              <a:rPr lang="en-US" dirty="0" smtClean="0">
                <a:solidFill>
                  <a:srgbClr val="000000"/>
                </a:solidFill>
              </a:rPr>
              <a:t> </a:t>
            </a:r>
            <a:r>
              <a:rPr lang="en" dirty="0" smtClean="0">
                <a:solidFill>
                  <a:srgbClr val="000000"/>
                </a:solidFill>
                <a:sym typeface="Arial"/>
              </a:rPr>
              <a:t>MongoDB</a:t>
            </a:r>
            <a:endParaRPr lang="en" dirty="0">
              <a:solidFill>
                <a:srgbClr val="000000"/>
              </a:solidFill>
              <a:sym typeface="Arial"/>
            </a:endParaRPr>
          </a:p>
          <a:p>
            <a:pPr marL="457200" lvl="0" indent="-330200" rtl="0">
              <a:spcBef>
                <a:spcPts val="0"/>
              </a:spcBef>
              <a:buClr>
                <a:srgbClr val="000000"/>
              </a:buClr>
              <a:buSzPct val="100000"/>
              <a:buFont typeface="Arial"/>
            </a:pPr>
            <a:r>
              <a:rPr lang="en" dirty="0" smtClean="0">
                <a:solidFill>
                  <a:srgbClr val="000000"/>
                </a:solidFill>
                <a:sym typeface="Arial"/>
              </a:rPr>
              <a:t>Send Email when the back-end has completed to render a high res movie</a:t>
            </a:r>
            <a:r>
              <a:rPr lang="en" dirty="0" smtClean="0">
                <a:solidFill>
                  <a:srgbClr val="000000"/>
                </a:solidFill>
              </a:rPr>
              <a:t>.</a:t>
            </a:r>
            <a:endParaRPr lang="en" dirty="0" smtClean="0">
              <a:solidFill>
                <a:srgbClr val="000000"/>
              </a:solidFill>
              <a:sym typeface="Arial"/>
            </a:endParaRPr>
          </a:p>
        </p:txBody>
      </p:sp>
      <p:pic>
        <p:nvPicPr>
          <p:cNvPr id="229" name="Shape 229"/>
          <p:cNvPicPr preferRelativeResize="0"/>
          <p:nvPr/>
        </p:nvPicPr>
        <p:blipFill>
          <a:blip r:embed="rId3">
            <a:alphaModFix/>
          </a:blip>
          <a:stretch>
            <a:fillRect/>
          </a:stretch>
        </p:blipFill>
        <p:spPr>
          <a:xfrm>
            <a:off x="0" y="233362"/>
            <a:ext cx="1876425" cy="4676775"/>
          </a:xfrm>
          <a:prstGeom prst="rect">
            <a:avLst/>
          </a:prstGeom>
          <a:noFill/>
          <a:ln>
            <a:noFill/>
          </a:ln>
        </p:spPr>
      </p:pic>
      <p:pic>
        <p:nvPicPr>
          <p:cNvPr id="230" name="Shape 230" descr="ProjectOverview-2.png"/>
          <p:cNvPicPr preferRelativeResize="0"/>
          <p:nvPr/>
        </p:nvPicPr>
        <p:blipFill>
          <a:blip r:embed="rId4">
            <a:alphaModFix/>
          </a:blip>
          <a:stretch>
            <a:fillRect/>
          </a:stretch>
        </p:blipFill>
        <p:spPr>
          <a:xfrm>
            <a:off x="3962400" y="1276350"/>
            <a:ext cx="4987950" cy="2343150"/>
          </a:xfrm>
          <a:prstGeom prst="rect">
            <a:avLst/>
          </a:prstGeom>
          <a:noFill/>
          <a:ln>
            <a:noFill/>
          </a:ln>
        </p:spPr>
      </p:pic>
    </p:spTree>
    <p:extLst>
      <p:ext uri="{BB962C8B-B14F-4D97-AF65-F5344CB8AC3E}">
        <p14:creationId xmlns:p14="http://schemas.microsoft.com/office/powerpoint/2010/main" val="352929741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234"/>
        <p:cNvGrpSpPr/>
        <p:nvPr/>
      </p:nvGrpSpPr>
      <p:grpSpPr>
        <a:xfrm>
          <a:off x="0" y="0"/>
          <a:ext cx="0" cy="0"/>
          <a:chOff x="0" y="0"/>
          <a:chExt cx="0" cy="0"/>
        </a:xfrm>
      </p:grpSpPr>
      <p:sp>
        <p:nvSpPr>
          <p:cNvPr id="235" name="Shape 235"/>
          <p:cNvSpPr txBox="1">
            <a:spLocks noGrp="1"/>
          </p:cNvSpPr>
          <p:nvPr>
            <p:ph type="body" idx="1"/>
          </p:nvPr>
        </p:nvSpPr>
        <p:spPr>
          <a:xfrm>
            <a:off x="1905000" y="1047750"/>
            <a:ext cx="6958500" cy="2057400"/>
          </a:xfrm>
          <a:prstGeom prst="rect">
            <a:avLst/>
          </a:prstGeom>
        </p:spPr>
        <p:txBody>
          <a:bodyPr lIns="91425" tIns="91425" rIns="91425" bIns="91425" anchor="t" anchorCtr="0">
            <a:noAutofit/>
          </a:bodyPr>
          <a:lstStyle/>
          <a:p>
            <a:pPr lvl="0" rtl="0">
              <a:spcBef>
                <a:spcPts val="0"/>
              </a:spcBef>
              <a:buNone/>
            </a:pPr>
            <a:r>
              <a:rPr lang="en" sz="1800" dirty="0" smtClean="0">
                <a:solidFill>
                  <a:srgbClr val="000000"/>
                </a:solidFill>
              </a:rPr>
              <a:t>Use Spice serving as a Web Service host</a:t>
            </a:r>
            <a:endParaRPr lang="en" sz="1800" dirty="0">
              <a:solidFill>
                <a:srgbClr val="000000"/>
              </a:solidFill>
            </a:endParaRPr>
          </a:p>
          <a:p>
            <a:pPr marL="457200" lvl="0" indent="-292100" rtl="0">
              <a:lnSpc>
                <a:spcPct val="100000"/>
              </a:lnSpc>
              <a:spcBef>
                <a:spcPts val="0"/>
              </a:spcBef>
              <a:spcAft>
                <a:spcPts val="800"/>
              </a:spcAft>
              <a:buClr>
                <a:schemeClr val="dk1"/>
              </a:buClr>
              <a:buSzPct val="62500"/>
              <a:buChar char="●"/>
            </a:pPr>
            <a:r>
              <a:rPr lang="en" dirty="0" smtClean="0">
                <a:solidFill>
                  <a:schemeClr val="dk1"/>
                </a:solidFill>
              </a:rPr>
              <a:t>Given lat, lon, alt, and time of a point (e.g. a camera location on the Mars), retrieve a vector representing the distance and the position to the Sun.</a:t>
            </a:r>
            <a:endParaRPr lang="en" dirty="0">
              <a:solidFill>
                <a:schemeClr val="dk1"/>
              </a:solidFill>
            </a:endParaRPr>
          </a:p>
          <a:p>
            <a:pPr lvl="0" rtl="0">
              <a:spcBef>
                <a:spcPts val="0"/>
              </a:spcBef>
              <a:buNone/>
            </a:pPr>
            <a:endParaRPr sz="1400" dirty="0">
              <a:solidFill>
                <a:srgbClr val="FFFFFF"/>
              </a:solidFill>
              <a:latin typeface="Merriweather"/>
              <a:ea typeface="Merriweather"/>
              <a:cs typeface="Merriweather"/>
              <a:sym typeface="Merriweather"/>
            </a:endParaRPr>
          </a:p>
        </p:txBody>
      </p:sp>
      <p:sp>
        <p:nvSpPr>
          <p:cNvPr id="236" name="Shape 236"/>
          <p:cNvSpPr txBox="1"/>
          <p:nvPr/>
        </p:nvSpPr>
        <p:spPr>
          <a:xfrm>
            <a:off x="1837525" y="0"/>
            <a:ext cx="7267500" cy="987300"/>
          </a:xfrm>
          <a:prstGeom prst="rect">
            <a:avLst/>
          </a:prstGeom>
          <a:noFill/>
          <a:ln>
            <a:noFill/>
          </a:ln>
        </p:spPr>
        <p:txBody>
          <a:bodyPr lIns="91425" tIns="91425" rIns="91425" bIns="91425" anchor="ctr" anchorCtr="0">
            <a:noAutofit/>
          </a:bodyPr>
          <a:lstStyle/>
          <a:p>
            <a:pPr algn="ctr"/>
            <a:r>
              <a:rPr lang="en" sz="3200" dirty="0">
                <a:ea typeface="Roboto"/>
                <a:sym typeface="Roboto"/>
              </a:rPr>
              <a:t>Web </a:t>
            </a:r>
            <a:r>
              <a:rPr lang="en" sz="3200" dirty="0" smtClean="0">
                <a:ea typeface="Roboto"/>
                <a:sym typeface="Roboto"/>
              </a:rPr>
              <a:t>Controller - Scientific </a:t>
            </a:r>
            <a:r>
              <a:rPr lang="en" sz="3200" dirty="0">
                <a:ea typeface="Roboto"/>
                <a:sym typeface="Roboto"/>
              </a:rPr>
              <a:t>Sun Angle</a:t>
            </a:r>
          </a:p>
        </p:txBody>
      </p:sp>
      <p:sp>
        <p:nvSpPr>
          <p:cNvPr id="237" name="Shape 237"/>
          <p:cNvSpPr txBox="1">
            <a:spLocks noGrp="1"/>
          </p:cNvSpPr>
          <p:nvPr>
            <p:ph type="body" idx="2"/>
          </p:nvPr>
        </p:nvSpPr>
        <p:spPr>
          <a:xfrm>
            <a:off x="-3192400" y="-300600"/>
            <a:ext cx="3069600" cy="3416400"/>
          </a:xfrm>
          <a:prstGeom prst="rect">
            <a:avLst/>
          </a:prstGeom>
        </p:spPr>
        <p:txBody>
          <a:bodyPr lIns="91425" tIns="91425" rIns="91425" bIns="91425" anchor="t" anchorCtr="0">
            <a:noAutofit/>
          </a:bodyPr>
          <a:lstStyle/>
          <a:p>
            <a:pPr marL="0" lvl="0" indent="0" rtl="0">
              <a:spcBef>
                <a:spcPts val="0"/>
              </a:spcBef>
              <a:spcAft>
                <a:spcPts val="800"/>
              </a:spcAft>
              <a:buNone/>
            </a:pPr>
            <a:endParaRPr sz="1600">
              <a:solidFill>
                <a:srgbClr val="FFFFFF"/>
              </a:solidFill>
              <a:latin typeface="Arial"/>
              <a:ea typeface="Arial"/>
              <a:cs typeface="Arial"/>
              <a:sym typeface="Arial"/>
            </a:endParaRPr>
          </a:p>
        </p:txBody>
      </p:sp>
      <p:pic>
        <p:nvPicPr>
          <p:cNvPr id="238" name="Shape 238"/>
          <p:cNvPicPr preferRelativeResize="0"/>
          <p:nvPr/>
        </p:nvPicPr>
        <p:blipFill>
          <a:blip r:embed="rId3">
            <a:alphaModFix/>
          </a:blip>
          <a:stretch>
            <a:fillRect/>
          </a:stretch>
        </p:blipFill>
        <p:spPr>
          <a:xfrm>
            <a:off x="-12" y="233350"/>
            <a:ext cx="1876425" cy="4676775"/>
          </a:xfrm>
          <a:prstGeom prst="rect">
            <a:avLst/>
          </a:prstGeom>
          <a:noFill/>
          <a:ln>
            <a:noFill/>
          </a:ln>
        </p:spPr>
      </p:pic>
      <p:pic>
        <p:nvPicPr>
          <p:cNvPr id="239" name="Shape 239"/>
          <p:cNvPicPr preferRelativeResize="0"/>
          <p:nvPr/>
        </p:nvPicPr>
        <p:blipFill rotWithShape="1">
          <a:blip r:embed="rId4">
            <a:alphaModFix/>
          </a:blip>
          <a:srcRect l="9515" t="16791" r="13874" b="5790"/>
          <a:stretch/>
        </p:blipFill>
        <p:spPr>
          <a:xfrm>
            <a:off x="3657600" y="2419350"/>
            <a:ext cx="4572000" cy="2590800"/>
          </a:xfrm>
          <a:prstGeom prst="rect">
            <a:avLst/>
          </a:prstGeom>
          <a:noFill/>
          <a:ln>
            <a:noFill/>
          </a:ln>
        </p:spPr>
      </p:pic>
    </p:spTree>
    <p:extLst>
      <p:ext uri="{BB962C8B-B14F-4D97-AF65-F5344CB8AC3E}">
        <p14:creationId xmlns:p14="http://schemas.microsoft.com/office/powerpoint/2010/main" val="100210083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243"/>
        <p:cNvGrpSpPr/>
        <p:nvPr/>
      </p:nvGrpSpPr>
      <p:grpSpPr>
        <a:xfrm>
          <a:off x="0" y="0"/>
          <a:ext cx="0" cy="0"/>
          <a:chOff x="0" y="0"/>
          <a:chExt cx="0" cy="0"/>
        </a:xfrm>
      </p:grpSpPr>
      <p:sp>
        <p:nvSpPr>
          <p:cNvPr id="244" name="Shape 244"/>
          <p:cNvSpPr txBox="1">
            <a:spLocks noGrp="1"/>
          </p:cNvSpPr>
          <p:nvPr>
            <p:ph type="title"/>
          </p:nvPr>
        </p:nvSpPr>
        <p:spPr>
          <a:xfrm>
            <a:off x="1876425" y="0"/>
            <a:ext cx="7267500" cy="1035300"/>
          </a:xfrm>
          <a:prstGeom prst="rect">
            <a:avLst/>
          </a:prstGeom>
        </p:spPr>
        <p:txBody>
          <a:bodyPr lIns="91425" tIns="91425" rIns="91425" bIns="91425" anchor="ctr" anchorCtr="0">
            <a:noAutofit/>
          </a:bodyPr>
          <a:lstStyle/>
          <a:p>
            <a:pPr lvl="0" algn="ctr"/>
            <a:r>
              <a:rPr lang="en" sz="3200" dirty="0">
                <a:solidFill>
                  <a:schemeClr val="tx1"/>
                </a:solidFill>
                <a:latin typeface="Arial"/>
                <a:ea typeface="Roboto"/>
                <a:cs typeface="Arial"/>
                <a:sym typeface="Roboto"/>
              </a:rPr>
              <a:t>Web </a:t>
            </a:r>
            <a:r>
              <a:rPr lang="en" sz="3200" dirty="0" smtClean="0">
                <a:solidFill>
                  <a:schemeClr val="tx1"/>
                </a:solidFill>
                <a:latin typeface="Arial"/>
                <a:ea typeface="Roboto"/>
                <a:cs typeface="Arial"/>
                <a:sym typeface="Roboto"/>
              </a:rPr>
              <a:t>Controller - </a:t>
            </a:r>
            <a:r>
              <a:rPr lang="en" sz="3200" dirty="0" smtClean="0">
                <a:solidFill>
                  <a:srgbClr val="000000"/>
                </a:solidFill>
                <a:latin typeface="Arial"/>
                <a:ea typeface="Roboto"/>
                <a:cs typeface="Arial"/>
                <a:sym typeface="Roboto"/>
              </a:rPr>
              <a:t>Job </a:t>
            </a:r>
            <a:r>
              <a:rPr lang="en" sz="3200" dirty="0">
                <a:solidFill>
                  <a:srgbClr val="000000"/>
                </a:solidFill>
                <a:latin typeface="Arial"/>
                <a:ea typeface="Roboto"/>
                <a:cs typeface="Arial"/>
                <a:sym typeface="Roboto"/>
              </a:rPr>
              <a:t>Manager</a:t>
            </a:r>
          </a:p>
        </p:txBody>
      </p:sp>
      <p:sp>
        <p:nvSpPr>
          <p:cNvPr id="245" name="Shape 245"/>
          <p:cNvSpPr txBox="1">
            <a:spLocks noGrp="1"/>
          </p:cNvSpPr>
          <p:nvPr>
            <p:ph type="body" idx="1"/>
          </p:nvPr>
        </p:nvSpPr>
        <p:spPr>
          <a:xfrm>
            <a:off x="1876424" y="1242725"/>
            <a:ext cx="6734175" cy="2892900"/>
          </a:xfrm>
          <a:prstGeom prst="rect">
            <a:avLst/>
          </a:prstGeom>
        </p:spPr>
        <p:txBody>
          <a:bodyPr lIns="91425" tIns="91425" rIns="91425" bIns="91425" anchor="t" anchorCtr="0">
            <a:noAutofit/>
          </a:bodyPr>
          <a:lstStyle/>
          <a:p>
            <a:pPr marL="0" lvl="0" indent="0" algn="ctr" rtl="0">
              <a:spcBef>
                <a:spcPts val="0"/>
              </a:spcBef>
              <a:buNone/>
            </a:pPr>
            <a:r>
              <a:rPr lang="en" sz="1800" dirty="0">
                <a:solidFill>
                  <a:srgbClr val="000000"/>
                </a:solidFill>
                <a:latin typeface="Arial"/>
                <a:ea typeface="Arial"/>
                <a:cs typeface="Arial"/>
                <a:sym typeface="Arial"/>
              </a:rPr>
              <a:t>Prepare </a:t>
            </a:r>
            <a:r>
              <a:rPr lang="en" sz="1800" dirty="0" smtClean="0">
                <a:solidFill>
                  <a:srgbClr val="000000"/>
                </a:solidFill>
                <a:latin typeface="Arial"/>
                <a:ea typeface="Arial"/>
                <a:cs typeface="Arial"/>
                <a:sym typeface="Arial"/>
              </a:rPr>
              <a:t>a Render Job for the Backend</a:t>
            </a:r>
            <a:endParaRPr lang="en" sz="1800" dirty="0">
              <a:solidFill>
                <a:srgbClr val="000000"/>
              </a:solidFill>
              <a:latin typeface="Arial"/>
              <a:ea typeface="Arial"/>
              <a:cs typeface="Arial"/>
              <a:sym typeface="Arial"/>
            </a:endParaRPr>
          </a:p>
          <a:p>
            <a:pPr marL="457200" lvl="0" indent="-330200">
              <a:buClr>
                <a:srgbClr val="000000"/>
              </a:buClr>
            </a:pPr>
            <a:r>
              <a:rPr lang="en" dirty="0" smtClean="0">
                <a:solidFill>
                  <a:srgbClr val="000000"/>
                </a:solidFill>
                <a:latin typeface="Arial"/>
                <a:ea typeface="Arial"/>
                <a:cs typeface="Arial"/>
                <a:sym typeface="Arial"/>
              </a:rPr>
              <a:t>A render job per </a:t>
            </a:r>
            <a:r>
              <a:rPr lang="en" dirty="0">
                <a:solidFill>
                  <a:srgbClr val="000000"/>
                </a:solidFill>
                <a:latin typeface="Arial"/>
                <a:ea typeface="Arial"/>
                <a:cs typeface="Arial"/>
                <a:sym typeface="Arial"/>
              </a:rPr>
              <a:t>movie</a:t>
            </a:r>
          </a:p>
          <a:p>
            <a:pPr marL="457200" lvl="0" indent="-330200" rtl="0">
              <a:spcBef>
                <a:spcPts val="0"/>
              </a:spcBef>
              <a:buClr>
                <a:srgbClr val="000000"/>
              </a:buClr>
              <a:buSzPct val="100000"/>
              <a:buFont typeface="Arial"/>
            </a:pPr>
            <a:r>
              <a:rPr lang="en" dirty="0" smtClean="0">
                <a:solidFill>
                  <a:srgbClr val="000000"/>
                </a:solidFill>
                <a:latin typeface="Arial"/>
                <a:ea typeface="Arial"/>
                <a:cs typeface="Arial"/>
                <a:sym typeface="Arial"/>
              </a:rPr>
              <a:t>Creates </a:t>
            </a:r>
            <a:r>
              <a:rPr lang="en" dirty="0">
                <a:solidFill>
                  <a:srgbClr val="000000"/>
                </a:solidFill>
                <a:latin typeface="Arial"/>
                <a:ea typeface="Arial"/>
                <a:cs typeface="Arial"/>
                <a:sym typeface="Arial"/>
              </a:rPr>
              <a:t>unique id for Video</a:t>
            </a:r>
          </a:p>
          <a:p>
            <a:pPr marL="457200" lvl="0" indent="-330200" rtl="0">
              <a:spcBef>
                <a:spcPts val="0"/>
              </a:spcBef>
              <a:buClr>
                <a:srgbClr val="000000"/>
              </a:buClr>
              <a:buSzPct val="100000"/>
              <a:buFont typeface="Arial"/>
            </a:pPr>
            <a:r>
              <a:rPr lang="en" dirty="0">
                <a:solidFill>
                  <a:srgbClr val="000000"/>
                </a:solidFill>
                <a:latin typeface="Arial"/>
                <a:ea typeface="Arial"/>
                <a:cs typeface="Arial"/>
                <a:sym typeface="Arial"/>
              </a:rPr>
              <a:t>Creates temporary directory to store blend file, json file, rendered still </a:t>
            </a:r>
            <a:r>
              <a:rPr lang="en" dirty="0" smtClean="0">
                <a:solidFill>
                  <a:srgbClr val="000000"/>
                </a:solidFill>
                <a:latin typeface="Arial"/>
                <a:ea typeface="Arial"/>
                <a:cs typeface="Arial"/>
                <a:sym typeface="Arial"/>
              </a:rPr>
              <a:t>images</a:t>
            </a:r>
            <a:endParaRPr dirty="0">
              <a:solidFill>
                <a:srgbClr val="000000"/>
              </a:solidFill>
              <a:latin typeface="Arial"/>
              <a:ea typeface="Arial"/>
              <a:cs typeface="Arial"/>
              <a:sym typeface="Arial"/>
            </a:endParaRPr>
          </a:p>
          <a:p>
            <a:pPr marL="0" lvl="0" indent="0" algn="ctr" rtl="0">
              <a:spcBef>
                <a:spcPts val="0"/>
              </a:spcBef>
              <a:buNone/>
            </a:pPr>
            <a:r>
              <a:rPr lang="en" sz="1800" dirty="0">
                <a:solidFill>
                  <a:srgbClr val="000000"/>
                </a:solidFill>
                <a:latin typeface="Arial"/>
                <a:ea typeface="Arial"/>
                <a:cs typeface="Arial"/>
                <a:sym typeface="Arial"/>
              </a:rPr>
              <a:t>Store Job Information and Start Job</a:t>
            </a:r>
          </a:p>
          <a:p>
            <a:pPr marL="457200" lvl="0" indent="-330200" rtl="0">
              <a:spcBef>
                <a:spcPts val="0"/>
              </a:spcBef>
              <a:buClr>
                <a:srgbClr val="000000"/>
              </a:buClr>
              <a:buSzPct val="100000"/>
              <a:buFont typeface="Arial"/>
            </a:pPr>
            <a:r>
              <a:rPr lang="en" dirty="0">
                <a:solidFill>
                  <a:srgbClr val="000000"/>
                </a:solidFill>
                <a:latin typeface="Arial"/>
                <a:ea typeface="Arial"/>
                <a:cs typeface="Arial"/>
                <a:sym typeface="Arial"/>
              </a:rPr>
              <a:t>Stores the unique id and the user’s email into the MongoDB</a:t>
            </a:r>
          </a:p>
          <a:p>
            <a:pPr marL="457200" lvl="0" indent="-330200" rtl="0">
              <a:spcBef>
                <a:spcPts val="0"/>
              </a:spcBef>
              <a:buClr>
                <a:srgbClr val="000000"/>
              </a:buClr>
              <a:buSzPct val="100000"/>
              <a:buFont typeface="Arial"/>
            </a:pPr>
            <a:r>
              <a:rPr lang="en" dirty="0">
                <a:solidFill>
                  <a:srgbClr val="000000"/>
                </a:solidFill>
                <a:latin typeface="Arial"/>
                <a:ea typeface="Arial"/>
                <a:cs typeface="Arial"/>
                <a:sym typeface="Arial"/>
              </a:rPr>
              <a:t>Creates a subprocess and passes json file along with unique </a:t>
            </a:r>
            <a:r>
              <a:rPr lang="en" dirty="0" smtClean="0">
                <a:solidFill>
                  <a:srgbClr val="000000"/>
                </a:solidFill>
                <a:latin typeface="Arial"/>
                <a:ea typeface="Arial"/>
                <a:cs typeface="Arial"/>
                <a:sym typeface="Arial"/>
              </a:rPr>
              <a:t>Id</a:t>
            </a:r>
            <a:endParaRPr lang="en" dirty="0">
              <a:solidFill>
                <a:srgbClr val="000000"/>
              </a:solidFill>
              <a:latin typeface="Arial"/>
              <a:ea typeface="Arial"/>
              <a:cs typeface="Arial"/>
              <a:sym typeface="Arial"/>
            </a:endParaRPr>
          </a:p>
        </p:txBody>
      </p:sp>
      <p:pic>
        <p:nvPicPr>
          <p:cNvPr id="246" name="Shape 246"/>
          <p:cNvPicPr preferRelativeResize="0"/>
          <p:nvPr/>
        </p:nvPicPr>
        <p:blipFill>
          <a:blip r:embed="rId3">
            <a:alphaModFix/>
          </a:blip>
          <a:stretch>
            <a:fillRect/>
          </a:stretch>
        </p:blipFill>
        <p:spPr>
          <a:xfrm>
            <a:off x="-12" y="233350"/>
            <a:ext cx="1876425" cy="4676775"/>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250"/>
        <p:cNvGrpSpPr/>
        <p:nvPr/>
      </p:nvGrpSpPr>
      <p:grpSpPr>
        <a:xfrm>
          <a:off x="0" y="0"/>
          <a:ext cx="0" cy="0"/>
          <a:chOff x="0" y="0"/>
          <a:chExt cx="0" cy="0"/>
        </a:xfrm>
      </p:grpSpPr>
      <p:sp>
        <p:nvSpPr>
          <p:cNvPr id="251" name="Shape 251"/>
          <p:cNvSpPr txBox="1">
            <a:spLocks noGrp="1"/>
          </p:cNvSpPr>
          <p:nvPr>
            <p:ph type="title"/>
          </p:nvPr>
        </p:nvSpPr>
        <p:spPr>
          <a:xfrm>
            <a:off x="1876425" y="0"/>
            <a:ext cx="7267500" cy="1008000"/>
          </a:xfrm>
          <a:prstGeom prst="rect">
            <a:avLst/>
          </a:prstGeom>
        </p:spPr>
        <p:txBody>
          <a:bodyPr lIns="91425" tIns="91425" rIns="91425" bIns="91425" anchor="ctr" anchorCtr="0">
            <a:noAutofit/>
          </a:bodyPr>
          <a:lstStyle/>
          <a:p>
            <a:pPr lvl="0" algn="ctr">
              <a:spcBef>
                <a:spcPts val="0"/>
              </a:spcBef>
              <a:buNone/>
            </a:pPr>
            <a:r>
              <a:rPr lang="en" sz="3200" dirty="0">
                <a:ea typeface="Roboto"/>
                <a:sym typeface="Roboto"/>
              </a:rPr>
              <a:t>Back-End</a:t>
            </a:r>
          </a:p>
        </p:txBody>
      </p:sp>
      <p:sp>
        <p:nvSpPr>
          <p:cNvPr id="252" name="Shape 252"/>
          <p:cNvSpPr txBox="1">
            <a:spLocks noGrp="1"/>
          </p:cNvSpPr>
          <p:nvPr>
            <p:ph type="body" idx="1"/>
          </p:nvPr>
        </p:nvSpPr>
        <p:spPr>
          <a:xfrm>
            <a:off x="2276275" y="855600"/>
            <a:ext cx="6258000" cy="1030350"/>
          </a:xfrm>
          <a:prstGeom prst="rect">
            <a:avLst/>
          </a:prstGeom>
        </p:spPr>
        <p:txBody>
          <a:bodyPr lIns="91425" tIns="91425" rIns="91425" bIns="91425" anchor="t" anchorCtr="0">
            <a:noAutofit/>
          </a:bodyPr>
          <a:lstStyle/>
          <a:p>
            <a:pPr lvl="0">
              <a:spcBef>
                <a:spcPts val="0"/>
              </a:spcBef>
              <a:buNone/>
            </a:pPr>
            <a:r>
              <a:rPr lang="en" sz="1400" dirty="0" smtClean="0">
                <a:solidFill>
                  <a:srgbClr val="000000"/>
                </a:solidFill>
              </a:rPr>
              <a:t>Rendering scenes using Blender (Open </a:t>
            </a:r>
            <a:r>
              <a:rPr lang="en" sz="1400" dirty="0">
                <a:solidFill>
                  <a:srgbClr val="000000"/>
                </a:solidFill>
              </a:rPr>
              <a:t>source 3D Modeling and </a:t>
            </a:r>
            <a:r>
              <a:rPr lang="en" sz="1400" dirty="0" smtClean="0">
                <a:solidFill>
                  <a:srgbClr val="000000"/>
                </a:solidFill>
              </a:rPr>
              <a:t>Rendering)</a:t>
            </a:r>
            <a:endParaRPr lang="en" sz="1400" dirty="0">
              <a:solidFill>
                <a:srgbClr val="000000"/>
              </a:solidFill>
            </a:endParaRPr>
          </a:p>
          <a:p>
            <a:pPr lvl="0"/>
            <a:r>
              <a:rPr lang="en" sz="1400" dirty="0" smtClean="0">
                <a:solidFill>
                  <a:srgbClr val="000000"/>
                </a:solidFill>
              </a:rPr>
              <a:t>Distributed processing/rendering using Hadoop (Map/Reduce)</a:t>
            </a:r>
            <a:endParaRPr lang="en" sz="1400" dirty="0">
              <a:solidFill>
                <a:srgbClr val="000000"/>
              </a:solidFill>
            </a:endParaRPr>
          </a:p>
        </p:txBody>
      </p:sp>
      <p:pic>
        <p:nvPicPr>
          <p:cNvPr id="253" name="Shape 253"/>
          <p:cNvPicPr preferRelativeResize="0"/>
          <p:nvPr/>
        </p:nvPicPr>
        <p:blipFill>
          <a:blip r:embed="rId3">
            <a:alphaModFix/>
          </a:blip>
          <a:stretch>
            <a:fillRect/>
          </a:stretch>
        </p:blipFill>
        <p:spPr>
          <a:xfrm>
            <a:off x="-12" y="233350"/>
            <a:ext cx="1876425" cy="4676775"/>
          </a:xfrm>
          <a:prstGeom prst="rect">
            <a:avLst/>
          </a:prstGeom>
          <a:noFill/>
          <a:ln>
            <a:noFill/>
          </a:ln>
        </p:spPr>
      </p:pic>
      <p:pic>
        <p:nvPicPr>
          <p:cNvPr id="254" name="Shape 254" descr="Screenshot from 2017-04-06 00-07-13.png"/>
          <p:cNvPicPr preferRelativeResize="0"/>
          <p:nvPr/>
        </p:nvPicPr>
        <p:blipFill rotWithShape="1">
          <a:blip r:embed="rId4">
            <a:alphaModFix/>
          </a:blip>
          <a:srcRect l="11545" t="6242" r="22980" b="12245"/>
          <a:stretch/>
        </p:blipFill>
        <p:spPr>
          <a:xfrm>
            <a:off x="3429000" y="2114550"/>
            <a:ext cx="3581400" cy="2655566"/>
          </a:xfrm>
          <a:prstGeom prst="rect">
            <a:avLst/>
          </a:prstGeom>
          <a:noFill/>
          <a:ln>
            <a:noFill/>
          </a:ln>
        </p:spPr>
      </p:pic>
    </p:spTree>
    <p:extLst>
      <p:ext uri="{BB962C8B-B14F-4D97-AF65-F5344CB8AC3E}">
        <p14:creationId xmlns:p14="http://schemas.microsoft.com/office/powerpoint/2010/main" val="2449019179"/>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258"/>
        <p:cNvGrpSpPr/>
        <p:nvPr/>
      </p:nvGrpSpPr>
      <p:grpSpPr>
        <a:xfrm>
          <a:off x="0" y="0"/>
          <a:ext cx="0" cy="0"/>
          <a:chOff x="0" y="0"/>
          <a:chExt cx="0" cy="0"/>
        </a:xfrm>
      </p:grpSpPr>
      <p:sp>
        <p:nvSpPr>
          <p:cNvPr id="259" name="Shape 259"/>
          <p:cNvSpPr txBox="1">
            <a:spLocks noGrp="1"/>
          </p:cNvSpPr>
          <p:nvPr>
            <p:ph type="body" idx="1"/>
          </p:nvPr>
        </p:nvSpPr>
        <p:spPr>
          <a:xfrm>
            <a:off x="2057400" y="1428750"/>
            <a:ext cx="6629400" cy="2567000"/>
          </a:xfrm>
          <a:prstGeom prst="rect">
            <a:avLst/>
          </a:prstGeom>
        </p:spPr>
        <p:txBody>
          <a:bodyPr lIns="91425" tIns="91425" rIns="91425" bIns="91425" anchor="t" anchorCtr="0">
            <a:noAutofit/>
          </a:bodyPr>
          <a:lstStyle/>
          <a:p>
            <a:pPr lvl="0"/>
            <a:r>
              <a:rPr lang="en" dirty="0">
                <a:solidFill>
                  <a:schemeClr val="tx1"/>
                </a:solidFill>
                <a:latin typeface="Roboto"/>
                <a:ea typeface="Roboto"/>
                <a:cs typeface="Roboto"/>
                <a:sym typeface="Roboto"/>
              </a:rPr>
              <a:t>Preprocessing </a:t>
            </a:r>
            <a:r>
              <a:rPr lang="en" dirty="0" smtClean="0">
                <a:solidFill>
                  <a:schemeClr val="tx1"/>
                </a:solidFill>
                <a:latin typeface="Roboto"/>
                <a:ea typeface="Roboto"/>
                <a:cs typeface="Roboto"/>
                <a:sym typeface="Roboto"/>
              </a:rPr>
              <a:t>1 : </a:t>
            </a:r>
            <a:r>
              <a:rPr lang="en" dirty="0" smtClean="0">
                <a:solidFill>
                  <a:schemeClr val="tx1"/>
                </a:solidFill>
                <a:latin typeface="Roboto"/>
                <a:cs typeface="Roboto"/>
              </a:rPr>
              <a:t>Handles </a:t>
            </a:r>
            <a:r>
              <a:rPr lang="en" dirty="0">
                <a:solidFill>
                  <a:schemeClr val="dk1"/>
                </a:solidFill>
                <a:latin typeface="Roboto"/>
                <a:cs typeface="Roboto"/>
              </a:rPr>
              <a:t>flow control for the job</a:t>
            </a:r>
          </a:p>
          <a:p>
            <a:pPr marL="457200" lvl="0" indent="-330200" rtl="0">
              <a:spcBef>
                <a:spcPts val="0"/>
              </a:spcBef>
              <a:buClr>
                <a:schemeClr val="dk1"/>
              </a:buClr>
              <a:buSzPct val="100000"/>
              <a:buFont typeface="Arial" panose="020B0604020202020204" pitchFamily="34" charset="0"/>
              <a:buChar char="•"/>
            </a:pPr>
            <a:r>
              <a:rPr lang="en" sz="1400" dirty="0">
                <a:solidFill>
                  <a:schemeClr val="dk1"/>
                </a:solidFill>
                <a:latin typeface="Roboto"/>
                <a:cs typeface="Roboto"/>
              </a:rPr>
              <a:t>Receives JSON from web controller</a:t>
            </a:r>
          </a:p>
          <a:p>
            <a:pPr marL="457200" lvl="0" indent="-330200" rtl="0">
              <a:spcBef>
                <a:spcPts val="0"/>
              </a:spcBef>
              <a:buClr>
                <a:schemeClr val="dk1"/>
              </a:buClr>
              <a:buSzPct val="100000"/>
              <a:buFont typeface="Arial" panose="020B0604020202020204" pitchFamily="34" charset="0"/>
              <a:buChar char="•"/>
            </a:pPr>
            <a:r>
              <a:rPr lang="en" sz="1400" dirty="0">
                <a:solidFill>
                  <a:schemeClr val="dk1"/>
                </a:solidFill>
                <a:latin typeface="Roboto"/>
                <a:cs typeface="Roboto"/>
              </a:rPr>
              <a:t>Runs in own process to isolate each job</a:t>
            </a:r>
          </a:p>
          <a:p>
            <a:pPr marL="457200" lvl="0" indent="-330200" rtl="0">
              <a:spcBef>
                <a:spcPts val="0"/>
              </a:spcBef>
              <a:buClr>
                <a:schemeClr val="dk1"/>
              </a:buClr>
              <a:buSzPct val="100000"/>
              <a:buFont typeface="Arial" panose="020B0604020202020204" pitchFamily="34" charset="0"/>
              <a:buChar char="•"/>
            </a:pPr>
            <a:r>
              <a:rPr lang="en" sz="1400" dirty="0">
                <a:solidFill>
                  <a:schemeClr val="dk1"/>
                </a:solidFill>
                <a:latin typeface="Roboto"/>
                <a:cs typeface="Roboto"/>
              </a:rPr>
              <a:t>Executes blocking calls to ensure order</a:t>
            </a:r>
          </a:p>
          <a:p>
            <a:pPr marL="457200" lvl="0" indent="-330200" rtl="0">
              <a:spcBef>
                <a:spcPts val="0"/>
              </a:spcBef>
              <a:buClr>
                <a:schemeClr val="dk1"/>
              </a:buClr>
              <a:buSzPct val="100000"/>
              <a:buFont typeface="Arial" panose="020B0604020202020204" pitchFamily="34" charset="0"/>
              <a:buChar char="•"/>
            </a:pPr>
            <a:r>
              <a:rPr lang="en" sz="1400" dirty="0">
                <a:solidFill>
                  <a:schemeClr val="dk1"/>
                </a:solidFill>
                <a:latin typeface="Roboto"/>
                <a:cs typeface="Roboto"/>
              </a:rPr>
              <a:t>Triggers email send with request to web controller.</a:t>
            </a:r>
          </a:p>
        </p:txBody>
      </p:sp>
      <p:pic>
        <p:nvPicPr>
          <p:cNvPr id="260" name="Shape 260"/>
          <p:cNvPicPr preferRelativeResize="0"/>
          <p:nvPr/>
        </p:nvPicPr>
        <p:blipFill>
          <a:blip r:embed="rId3">
            <a:alphaModFix/>
          </a:blip>
          <a:stretch>
            <a:fillRect/>
          </a:stretch>
        </p:blipFill>
        <p:spPr>
          <a:xfrm>
            <a:off x="-12" y="233350"/>
            <a:ext cx="1876425" cy="4676775"/>
          </a:xfrm>
          <a:prstGeom prst="rect">
            <a:avLst/>
          </a:prstGeom>
          <a:noFill/>
          <a:ln>
            <a:noFill/>
          </a:ln>
        </p:spPr>
      </p:pic>
      <p:sp>
        <p:nvSpPr>
          <p:cNvPr id="261" name="Shape 261"/>
          <p:cNvSpPr txBox="1">
            <a:spLocks noGrp="1"/>
          </p:cNvSpPr>
          <p:nvPr>
            <p:ph type="title"/>
          </p:nvPr>
        </p:nvSpPr>
        <p:spPr>
          <a:xfrm>
            <a:off x="1876425" y="0"/>
            <a:ext cx="7267500" cy="1008000"/>
          </a:xfrm>
          <a:prstGeom prst="rect">
            <a:avLst/>
          </a:prstGeom>
        </p:spPr>
        <p:txBody>
          <a:bodyPr lIns="91425" tIns="91425" rIns="91425" bIns="91425" anchor="ctr" anchorCtr="0">
            <a:noAutofit/>
          </a:bodyPr>
          <a:lstStyle/>
          <a:p>
            <a:pPr lvl="0"/>
            <a:r>
              <a:rPr lang="en" sz="3200" dirty="0" smtClean="0">
                <a:ea typeface="Roboto"/>
                <a:sym typeface="Roboto"/>
              </a:rPr>
              <a:t>Back-End – Preprocessing 1</a:t>
            </a:r>
            <a:endParaRPr lang="en" sz="3200" dirty="0">
              <a:ea typeface="Roboto"/>
              <a:sym typeface="Roboto"/>
            </a:endParaRPr>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265"/>
        <p:cNvGrpSpPr/>
        <p:nvPr/>
      </p:nvGrpSpPr>
      <p:grpSpPr>
        <a:xfrm>
          <a:off x="0" y="0"/>
          <a:ext cx="0" cy="0"/>
          <a:chOff x="0" y="0"/>
          <a:chExt cx="0" cy="0"/>
        </a:xfrm>
      </p:grpSpPr>
      <p:sp>
        <p:nvSpPr>
          <p:cNvPr id="266" name="Shape 266"/>
          <p:cNvSpPr txBox="1">
            <a:spLocks noGrp="1"/>
          </p:cNvSpPr>
          <p:nvPr>
            <p:ph type="body" idx="1"/>
          </p:nvPr>
        </p:nvSpPr>
        <p:spPr>
          <a:xfrm>
            <a:off x="1981200" y="1504950"/>
            <a:ext cx="6257400" cy="2414600"/>
          </a:xfrm>
          <a:prstGeom prst="rect">
            <a:avLst/>
          </a:prstGeom>
        </p:spPr>
        <p:txBody>
          <a:bodyPr lIns="91425" tIns="91425" rIns="91425" bIns="91425" anchor="t" anchorCtr="0">
            <a:noAutofit/>
          </a:bodyPr>
          <a:lstStyle/>
          <a:p>
            <a:pPr lvl="0"/>
            <a:r>
              <a:rPr lang="en" dirty="0">
                <a:solidFill>
                  <a:schemeClr val="tx1"/>
                </a:solidFill>
                <a:ea typeface="Roboto"/>
                <a:sym typeface="Roboto"/>
              </a:rPr>
              <a:t>Preprocessing </a:t>
            </a:r>
            <a:r>
              <a:rPr lang="en" dirty="0" smtClean="0">
                <a:solidFill>
                  <a:schemeClr val="tx1"/>
                </a:solidFill>
                <a:ea typeface="Roboto"/>
                <a:sym typeface="Roboto"/>
              </a:rPr>
              <a:t>2 : </a:t>
            </a:r>
            <a:r>
              <a:rPr lang="en" dirty="0">
                <a:solidFill>
                  <a:schemeClr val="tx1"/>
                </a:solidFill>
                <a:ea typeface="Roboto"/>
                <a:sym typeface="Roboto"/>
              </a:rPr>
              <a:t>Blender Automation</a:t>
            </a:r>
            <a:endParaRPr dirty="0">
              <a:solidFill>
                <a:schemeClr val="tx1"/>
              </a:solidFill>
            </a:endParaRPr>
          </a:p>
          <a:p>
            <a:pPr marL="457200" lvl="0" indent="-330200" rtl="0">
              <a:spcBef>
                <a:spcPts val="0"/>
              </a:spcBef>
              <a:buClr>
                <a:schemeClr val="dk1"/>
              </a:buClr>
              <a:buSzPct val="100000"/>
              <a:buFont typeface="Arial"/>
              <a:buChar char="•"/>
            </a:pPr>
            <a:r>
              <a:rPr lang="en" sz="1400" dirty="0">
                <a:solidFill>
                  <a:schemeClr val="dk1"/>
                </a:solidFill>
              </a:rPr>
              <a:t>Imports Terrain Model</a:t>
            </a:r>
          </a:p>
          <a:p>
            <a:pPr marL="457200" lvl="0" indent="-330200" rtl="0">
              <a:spcBef>
                <a:spcPts val="0"/>
              </a:spcBef>
              <a:buClr>
                <a:schemeClr val="dk1"/>
              </a:buClr>
              <a:buSzPct val="100000"/>
              <a:buFont typeface="Arial"/>
              <a:buChar char="•"/>
            </a:pPr>
            <a:r>
              <a:rPr lang="en" sz="1400" dirty="0">
                <a:solidFill>
                  <a:schemeClr val="dk1"/>
                </a:solidFill>
              </a:rPr>
              <a:t>Creates Camera and Path</a:t>
            </a:r>
          </a:p>
          <a:p>
            <a:pPr marL="457200" lvl="0" indent="-330200" rtl="0">
              <a:spcBef>
                <a:spcPts val="0"/>
              </a:spcBef>
              <a:buClr>
                <a:schemeClr val="dk1"/>
              </a:buClr>
              <a:buSzPct val="100000"/>
              <a:buFont typeface="Arial"/>
              <a:buChar char="•"/>
            </a:pPr>
            <a:r>
              <a:rPr lang="en" sz="1400" dirty="0">
                <a:solidFill>
                  <a:schemeClr val="dk1"/>
                </a:solidFill>
              </a:rPr>
              <a:t>Lighting is setup to replicate angle and intensity of the Sun</a:t>
            </a:r>
          </a:p>
          <a:p>
            <a:pPr marL="457200" lvl="0" indent="-330200" rtl="0">
              <a:spcBef>
                <a:spcPts val="0"/>
              </a:spcBef>
              <a:buClr>
                <a:schemeClr val="dk1"/>
              </a:buClr>
              <a:buSzPct val="100000"/>
              <a:buFont typeface="Arial"/>
              <a:buChar char="•"/>
            </a:pPr>
            <a:r>
              <a:rPr lang="en" sz="1400" dirty="0">
                <a:solidFill>
                  <a:schemeClr val="dk1"/>
                </a:solidFill>
              </a:rPr>
              <a:t>Configures Blender settings</a:t>
            </a:r>
          </a:p>
        </p:txBody>
      </p:sp>
      <p:pic>
        <p:nvPicPr>
          <p:cNvPr id="267" name="Shape 267"/>
          <p:cNvPicPr preferRelativeResize="0"/>
          <p:nvPr/>
        </p:nvPicPr>
        <p:blipFill>
          <a:blip r:embed="rId3">
            <a:alphaModFix/>
          </a:blip>
          <a:stretch>
            <a:fillRect/>
          </a:stretch>
        </p:blipFill>
        <p:spPr>
          <a:xfrm>
            <a:off x="-12" y="233350"/>
            <a:ext cx="1876425" cy="4676775"/>
          </a:xfrm>
          <a:prstGeom prst="rect">
            <a:avLst/>
          </a:prstGeom>
          <a:noFill/>
          <a:ln>
            <a:noFill/>
          </a:ln>
        </p:spPr>
      </p:pic>
      <p:sp>
        <p:nvSpPr>
          <p:cNvPr id="268" name="Shape 268"/>
          <p:cNvSpPr txBox="1">
            <a:spLocks noGrp="1"/>
          </p:cNvSpPr>
          <p:nvPr>
            <p:ph type="title"/>
          </p:nvPr>
        </p:nvSpPr>
        <p:spPr>
          <a:xfrm>
            <a:off x="1876425" y="0"/>
            <a:ext cx="7267500" cy="1008000"/>
          </a:xfrm>
          <a:prstGeom prst="rect">
            <a:avLst/>
          </a:prstGeom>
        </p:spPr>
        <p:txBody>
          <a:bodyPr lIns="91425" tIns="91425" rIns="91425" bIns="91425" anchor="ctr" anchorCtr="0">
            <a:noAutofit/>
          </a:bodyPr>
          <a:lstStyle/>
          <a:p>
            <a:pPr lvl="0"/>
            <a:r>
              <a:rPr lang="en" sz="3200" dirty="0">
                <a:ea typeface="Roboto"/>
                <a:sym typeface="Roboto"/>
              </a:rPr>
              <a:t>Back-End – Preprocessing </a:t>
            </a:r>
            <a:r>
              <a:rPr lang="en" sz="3200" dirty="0" smtClean="0">
                <a:ea typeface="Roboto"/>
                <a:sym typeface="Roboto"/>
              </a:rPr>
              <a:t>2</a:t>
            </a:r>
            <a:endParaRPr lang="en" sz="3200" b="1" dirty="0">
              <a:ea typeface="Roboto"/>
              <a:sym typeface="Roboto"/>
            </a:endParaRPr>
          </a:p>
        </p:txBody>
      </p:sp>
    </p:spTree>
    <p:extLst>
      <p:ext uri="{BB962C8B-B14F-4D97-AF65-F5344CB8AC3E}">
        <p14:creationId xmlns:p14="http://schemas.microsoft.com/office/powerpoint/2010/main" val="2331092007"/>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272"/>
        <p:cNvGrpSpPr/>
        <p:nvPr/>
      </p:nvGrpSpPr>
      <p:grpSpPr>
        <a:xfrm>
          <a:off x="0" y="0"/>
          <a:ext cx="0" cy="0"/>
          <a:chOff x="0" y="0"/>
          <a:chExt cx="0" cy="0"/>
        </a:xfrm>
      </p:grpSpPr>
      <p:sp>
        <p:nvSpPr>
          <p:cNvPr id="273" name="Shape 273"/>
          <p:cNvSpPr txBox="1">
            <a:spLocks noGrp="1"/>
          </p:cNvSpPr>
          <p:nvPr>
            <p:ph type="body" idx="1"/>
          </p:nvPr>
        </p:nvSpPr>
        <p:spPr>
          <a:xfrm>
            <a:off x="1876500" y="971550"/>
            <a:ext cx="7267500" cy="2438400"/>
          </a:xfrm>
          <a:prstGeom prst="rect">
            <a:avLst/>
          </a:prstGeom>
        </p:spPr>
        <p:txBody>
          <a:bodyPr lIns="91425" tIns="91425" rIns="91425" bIns="91425" anchor="t" anchorCtr="0">
            <a:noAutofit/>
          </a:bodyPr>
          <a:lstStyle/>
          <a:p>
            <a:pPr lvl="0"/>
            <a:r>
              <a:rPr lang="en" dirty="0">
                <a:solidFill>
                  <a:schemeClr val="tx1"/>
                </a:solidFill>
                <a:latin typeface="Roboto"/>
                <a:ea typeface="Roboto"/>
                <a:cs typeface="Roboto"/>
                <a:sym typeface="Roboto"/>
              </a:rPr>
              <a:t>Preprocessing 2 : </a:t>
            </a:r>
            <a:r>
              <a:rPr lang="en" dirty="0" smtClean="0">
                <a:solidFill>
                  <a:schemeClr val="tx1"/>
                </a:solidFill>
                <a:latin typeface="Roboto"/>
                <a:ea typeface="Roboto"/>
                <a:cs typeface="Roboto"/>
                <a:sym typeface="Roboto"/>
              </a:rPr>
              <a:t>Coodinate Mapping</a:t>
            </a:r>
          </a:p>
          <a:p>
            <a:pPr marL="514350" lvl="0" indent="-285750" rtl="0">
              <a:spcBef>
                <a:spcPts val="0"/>
              </a:spcBef>
              <a:buClr>
                <a:srgbClr val="000000"/>
              </a:buClr>
              <a:buFont typeface="Arial"/>
              <a:buChar char="•"/>
            </a:pPr>
            <a:r>
              <a:rPr lang="en" sz="1400" dirty="0" smtClean="0">
                <a:solidFill>
                  <a:srgbClr val="000000"/>
                </a:solidFill>
              </a:rPr>
              <a:t>GDAL </a:t>
            </a:r>
            <a:r>
              <a:rPr lang="en" sz="1400" dirty="0">
                <a:solidFill>
                  <a:srgbClr val="000000"/>
                </a:solidFill>
              </a:rPr>
              <a:t>Provides GPS and Cartesian Values</a:t>
            </a:r>
          </a:p>
          <a:p>
            <a:pPr marL="514350" lvl="0" indent="-285750" rtl="0">
              <a:spcBef>
                <a:spcPts val="0"/>
              </a:spcBef>
              <a:buClr>
                <a:srgbClr val="000000"/>
              </a:buClr>
              <a:buFont typeface="Arial"/>
              <a:buChar char="•"/>
            </a:pPr>
            <a:r>
              <a:rPr lang="en" sz="1400" dirty="0">
                <a:solidFill>
                  <a:srgbClr val="000000"/>
                </a:solidFill>
              </a:rPr>
              <a:t>Front-end uses right handed system</a:t>
            </a:r>
          </a:p>
          <a:p>
            <a:pPr marL="514350" lvl="0" indent="-285750" rtl="0">
              <a:spcBef>
                <a:spcPts val="0"/>
              </a:spcBef>
              <a:buClr>
                <a:srgbClr val="000000"/>
              </a:buClr>
              <a:buFont typeface="Arial"/>
              <a:buChar char="•"/>
            </a:pPr>
            <a:r>
              <a:rPr lang="en" sz="1400" dirty="0">
                <a:solidFill>
                  <a:srgbClr val="000000"/>
                </a:solidFill>
              </a:rPr>
              <a:t>Back-end uses left handed system</a:t>
            </a:r>
          </a:p>
          <a:p>
            <a:pPr marL="514350" lvl="0" indent="-285750" rtl="0">
              <a:spcBef>
                <a:spcPts val="0"/>
              </a:spcBef>
              <a:buClr>
                <a:srgbClr val="000000"/>
              </a:buClr>
              <a:buFont typeface="Arial"/>
              <a:buChar char="•"/>
            </a:pPr>
            <a:r>
              <a:rPr lang="en" sz="1400" dirty="0">
                <a:solidFill>
                  <a:srgbClr val="000000"/>
                </a:solidFill>
              </a:rPr>
              <a:t>Blender uses own measurement system</a:t>
            </a:r>
          </a:p>
          <a:p>
            <a:pPr lvl="0">
              <a:spcBef>
                <a:spcPts val="0"/>
              </a:spcBef>
              <a:buNone/>
            </a:pPr>
            <a:endParaRPr dirty="0">
              <a:solidFill>
                <a:srgbClr val="000000"/>
              </a:solidFill>
            </a:endParaRPr>
          </a:p>
          <a:p>
            <a:pPr lvl="0" rtl="0">
              <a:spcBef>
                <a:spcPts val="0"/>
              </a:spcBef>
              <a:buNone/>
            </a:pPr>
            <a:endParaRPr dirty="0">
              <a:solidFill>
                <a:srgbClr val="000000"/>
              </a:solidFill>
            </a:endParaRPr>
          </a:p>
        </p:txBody>
      </p:sp>
      <p:pic>
        <p:nvPicPr>
          <p:cNvPr id="274" name="Shape 274"/>
          <p:cNvPicPr preferRelativeResize="0"/>
          <p:nvPr/>
        </p:nvPicPr>
        <p:blipFill>
          <a:blip r:embed="rId3">
            <a:alphaModFix/>
          </a:blip>
          <a:stretch>
            <a:fillRect/>
          </a:stretch>
        </p:blipFill>
        <p:spPr>
          <a:xfrm>
            <a:off x="-12" y="233350"/>
            <a:ext cx="1876425" cy="4676775"/>
          </a:xfrm>
          <a:prstGeom prst="rect">
            <a:avLst/>
          </a:prstGeom>
          <a:noFill/>
          <a:ln>
            <a:noFill/>
          </a:ln>
        </p:spPr>
      </p:pic>
      <p:sp>
        <p:nvSpPr>
          <p:cNvPr id="275" name="Shape 275"/>
          <p:cNvSpPr txBox="1">
            <a:spLocks noGrp="1"/>
          </p:cNvSpPr>
          <p:nvPr>
            <p:ph type="title"/>
          </p:nvPr>
        </p:nvSpPr>
        <p:spPr>
          <a:xfrm>
            <a:off x="1876425" y="0"/>
            <a:ext cx="7267500" cy="1008000"/>
          </a:xfrm>
          <a:prstGeom prst="rect">
            <a:avLst/>
          </a:prstGeom>
        </p:spPr>
        <p:txBody>
          <a:bodyPr lIns="91425" tIns="91425" rIns="91425" bIns="91425" anchor="ctr" anchorCtr="0">
            <a:noAutofit/>
          </a:bodyPr>
          <a:lstStyle/>
          <a:p>
            <a:pPr lvl="0"/>
            <a:r>
              <a:rPr lang="en" sz="3200" dirty="0">
                <a:ea typeface="Roboto"/>
                <a:sym typeface="Roboto"/>
              </a:rPr>
              <a:t>Back-End – Preprocessing 2</a:t>
            </a:r>
            <a:endParaRPr lang="en" sz="3200" b="1" dirty="0">
              <a:ea typeface="Roboto"/>
              <a:sym typeface="Roboto"/>
            </a:endParaRPr>
          </a:p>
        </p:txBody>
      </p:sp>
    </p:spTree>
    <p:extLst>
      <p:ext uri="{BB962C8B-B14F-4D97-AF65-F5344CB8AC3E}">
        <p14:creationId xmlns:p14="http://schemas.microsoft.com/office/powerpoint/2010/main" val="2475211566"/>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279"/>
        <p:cNvGrpSpPr/>
        <p:nvPr/>
      </p:nvGrpSpPr>
      <p:grpSpPr>
        <a:xfrm>
          <a:off x="0" y="0"/>
          <a:ext cx="0" cy="0"/>
          <a:chOff x="0" y="0"/>
          <a:chExt cx="0" cy="0"/>
        </a:xfrm>
      </p:grpSpPr>
      <p:sp>
        <p:nvSpPr>
          <p:cNvPr id="280" name="Shape 280"/>
          <p:cNvSpPr txBox="1">
            <a:spLocks noGrp="1"/>
          </p:cNvSpPr>
          <p:nvPr>
            <p:ph type="body" idx="1"/>
          </p:nvPr>
        </p:nvSpPr>
        <p:spPr>
          <a:xfrm>
            <a:off x="2133599" y="1085400"/>
            <a:ext cx="4800601" cy="1943550"/>
          </a:xfrm>
          <a:prstGeom prst="rect">
            <a:avLst/>
          </a:prstGeom>
        </p:spPr>
        <p:txBody>
          <a:bodyPr lIns="91425" tIns="91425" rIns="91425" bIns="91425" anchor="t" anchorCtr="0">
            <a:noAutofit/>
          </a:bodyPr>
          <a:lstStyle/>
          <a:p>
            <a:pPr lvl="0">
              <a:buClr>
                <a:schemeClr val="dk1"/>
              </a:buClr>
              <a:buSzPct val="61111"/>
            </a:pPr>
            <a:r>
              <a:rPr lang="en" dirty="0">
                <a:solidFill>
                  <a:schemeClr val="tx1"/>
                </a:solidFill>
                <a:ea typeface="Roboto"/>
                <a:sym typeface="Roboto"/>
              </a:rPr>
              <a:t>Preprocessing 2 : </a:t>
            </a:r>
            <a:r>
              <a:rPr lang="en" dirty="0" smtClean="0">
                <a:solidFill>
                  <a:schemeClr val="tx1"/>
                </a:solidFill>
                <a:ea typeface="Roboto"/>
                <a:sym typeface="Roboto"/>
              </a:rPr>
              <a:t>Camera </a:t>
            </a:r>
            <a:r>
              <a:rPr lang="en" dirty="0">
                <a:solidFill>
                  <a:schemeClr val="tx1"/>
                </a:solidFill>
                <a:ea typeface="Roboto"/>
                <a:sym typeface="Roboto"/>
              </a:rPr>
              <a:t>Transformations</a:t>
            </a:r>
            <a:endParaRPr lang="en" dirty="0" smtClean="0">
              <a:solidFill>
                <a:schemeClr val="tx1"/>
              </a:solidFill>
            </a:endParaRPr>
          </a:p>
          <a:p>
            <a:pPr marL="514350" lvl="0" indent="-285750" rtl="0">
              <a:spcBef>
                <a:spcPts val="0"/>
              </a:spcBef>
              <a:buClr>
                <a:srgbClr val="000000"/>
              </a:buClr>
              <a:buFont typeface="Arial"/>
              <a:buChar char="•"/>
            </a:pPr>
            <a:r>
              <a:rPr lang="en" sz="1400" dirty="0" smtClean="0">
                <a:solidFill>
                  <a:srgbClr val="000000"/>
                </a:solidFill>
              </a:rPr>
              <a:t>Cesium </a:t>
            </a:r>
            <a:r>
              <a:rPr lang="en" sz="1400" dirty="0">
                <a:solidFill>
                  <a:srgbClr val="000000"/>
                </a:solidFill>
              </a:rPr>
              <a:t>uses flight control </a:t>
            </a:r>
            <a:r>
              <a:rPr lang="en" sz="1400" dirty="0" smtClean="0">
                <a:solidFill>
                  <a:srgbClr val="000000"/>
                </a:solidFill>
              </a:rPr>
              <a:t>axis</a:t>
            </a:r>
            <a:r>
              <a:rPr lang="en-US" sz="1400" dirty="0">
                <a:solidFill>
                  <a:srgbClr val="000000"/>
                </a:solidFill>
              </a:rPr>
              <a:t>(</a:t>
            </a:r>
            <a:r>
              <a:rPr lang="en" sz="1400" dirty="0" smtClean="0">
                <a:solidFill>
                  <a:srgbClr val="000000"/>
                </a:solidFill>
              </a:rPr>
              <a:t>Pitch</a:t>
            </a:r>
            <a:r>
              <a:rPr lang="en" sz="1400" dirty="0">
                <a:solidFill>
                  <a:srgbClr val="000000"/>
                </a:solidFill>
              </a:rPr>
              <a:t>, heading, </a:t>
            </a:r>
            <a:r>
              <a:rPr lang="en" sz="1400" dirty="0" smtClean="0">
                <a:solidFill>
                  <a:srgbClr val="000000"/>
                </a:solidFill>
              </a:rPr>
              <a:t>roll</a:t>
            </a:r>
            <a:r>
              <a:rPr lang="en-US" sz="1400" dirty="0" smtClean="0">
                <a:solidFill>
                  <a:srgbClr val="000000"/>
                </a:solidFill>
              </a:rPr>
              <a:t>)</a:t>
            </a:r>
            <a:endParaRPr lang="en" sz="1400" dirty="0">
              <a:solidFill>
                <a:srgbClr val="000000"/>
              </a:solidFill>
            </a:endParaRPr>
          </a:p>
          <a:p>
            <a:pPr marL="514350" lvl="0" indent="-285750" rtl="0">
              <a:spcBef>
                <a:spcPts val="0"/>
              </a:spcBef>
              <a:buClr>
                <a:srgbClr val="000000"/>
              </a:buClr>
              <a:buFont typeface="Arial"/>
              <a:buChar char="•"/>
            </a:pPr>
            <a:r>
              <a:rPr lang="en" sz="1400" dirty="0">
                <a:solidFill>
                  <a:srgbClr val="000000"/>
                </a:solidFill>
              </a:rPr>
              <a:t>Blender world and local axis</a:t>
            </a:r>
          </a:p>
        </p:txBody>
      </p:sp>
      <p:pic>
        <p:nvPicPr>
          <p:cNvPr id="281" name="Shape 281"/>
          <p:cNvPicPr preferRelativeResize="0"/>
          <p:nvPr/>
        </p:nvPicPr>
        <p:blipFill>
          <a:blip r:embed="rId3">
            <a:alphaModFix/>
          </a:blip>
          <a:stretch>
            <a:fillRect/>
          </a:stretch>
        </p:blipFill>
        <p:spPr>
          <a:xfrm>
            <a:off x="2133600" y="3409950"/>
            <a:ext cx="1905000" cy="1447800"/>
          </a:xfrm>
          <a:prstGeom prst="rect">
            <a:avLst/>
          </a:prstGeom>
          <a:noFill/>
          <a:ln>
            <a:noFill/>
          </a:ln>
        </p:spPr>
      </p:pic>
      <p:pic>
        <p:nvPicPr>
          <p:cNvPr id="282" name="Shape 282"/>
          <p:cNvPicPr preferRelativeResize="0"/>
          <p:nvPr/>
        </p:nvPicPr>
        <p:blipFill>
          <a:blip r:embed="rId4">
            <a:alphaModFix/>
          </a:blip>
          <a:stretch>
            <a:fillRect/>
          </a:stretch>
        </p:blipFill>
        <p:spPr>
          <a:xfrm>
            <a:off x="4419600" y="3409950"/>
            <a:ext cx="1828800" cy="1447800"/>
          </a:xfrm>
          <a:prstGeom prst="rect">
            <a:avLst/>
          </a:prstGeom>
          <a:noFill/>
          <a:ln>
            <a:noFill/>
          </a:ln>
        </p:spPr>
      </p:pic>
      <p:pic>
        <p:nvPicPr>
          <p:cNvPr id="283" name="Shape 283"/>
          <p:cNvPicPr preferRelativeResize="0"/>
          <p:nvPr/>
        </p:nvPicPr>
        <p:blipFill>
          <a:blip r:embed="rId5">
            <a:alphaModFix/>
          </a:blip>
          <a:stretch>
            <a:fillRect/>
          </a:stretch>
        </p:blipFill>
        <p:spPr>
          <a:xfrm>
            <a:off x="6553200" y="3409950"/>
            <a:ext cx="1828800" cy="1447800"/>
          </a:xfrm>
          <a:prstGeom prst="rect">
            <a:avLst/>
          </a:prstGeom>
          <a:noFill/>
          <a:ln>
            <a:noFill/>
          </a:ln>
        </p:spPr>
      </p:pic>
      <p:pic>
        <p:nvPicPr>
          <p:cNvPr id="284" name="Shape 284"/>
          <p:cNvPicPr preferRelativeResize="0"/>
          <p:nvPr/>
        </p:nvPicPr>
        <p:blipFill>
          <a:blip r:embed="rId6">
            <a:alphaModFix/>
          </a:blip>
          <a:stretch>
            <a:fillRect/>
          </a:stretch>
        </p:blipFill>
        <p:spPr>
          <a:xfrm>
            <a:off x="-12" y="233350"/>
            <a:ext cx="1876425" cy="4676775"/>
          </a:xfrm>
          <a:prstGeom prst="rect">
            <a:avLst/>
          </a:prstGeom>
          <a:noFill/>
          <a:ln>
            <a:noFill/>
          </a:ln>
        </p:spPr>
      </p:pic>
      <p:sp>
        <p:nvSpPr>
          <p:cNvPr id="285" name="Shape 285"/>
          <p:cNvSpPr txBox="1">
            <a:spLocks noGrp="1"/>
          </p:cNvSpPr>
          <p:nvPr>
            <p:ph type="title"/>
          </p:nvPr>
        </p:nvSpPr>
        <p:spPr>
          <a:xfrm>
            <a:off x="1876425" y="0"/>
            <a:ext cx="7267500" cy="1008000"/>
          </a:xfrm>
          <a:prstGeom prst="rect">
            <a:avLst/>
          </a:prstGeom>
        </p:spPr>
        <p:txBody>
          <a:bodyPr lIns="91425" tIns="91425" rIns="91425" bIns="91425" anchor="ctr" anchorCtr="0">
            <a:noAutofit/>
          </a:bodyPr>
          <a:lstStyle/>
          <a:p>
            <a:pPr lvl="0"/>
            <a:r>
              <a:rPr lang="en" sz="3200" dirty="0">
                <a:ea typeface="Roboto"/>
                <a:sym typeface="Roboto"/>
              </a:rPr>
              <a:t>Back-End – </a:t>
            </a:r>
            <a:r>
              <a:rPr lang="en" sz="3200" dirty="0" smtClean="0">
                <a:ea typeface="Roboto"/>
                <a:sym typeface="Roboto"/>
              </a:rPr>
              <a:t>Preprocessing 2</a:t>
            </a:r>
            <a:endParaRPr lang="en" sz="3200" b="1" dirty="0">
              <a:ea typeface="Roboto"/>
              <a:sym typeface="Roboto"/>
            </a:endParaRPr>
          </a:p>
        </p:txBody>
      </p:sp>
    </p:spTree>
    <p:extLst>
      <p:ext uri="{BB962C8B-B14F-4D97-AF65-F5344CB8AC3E}">
        <p14:creationId xmlns:p14="http://schemas.microsoft.com/office/powerpoint/2010/main" val="997123862"/>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289"/>
        <p:cNvGrpSpPr/>
        <p:nvPr/>
      </p:nvGrpSpPr>
      <p:grpSpPr>
        <a:xfrm>
          <a:off x="0" y="0"/>
          <a:ext cx="0" cy="0"/>
          <a:chOff x="0" y="0"/>
          <a:chExt cx="0" cy="0"/>
        </a:xfrm>
      </p:grpSpPr>
      <p:sp>
        <p:nvSpPr>
          <p:cNvPr id="290" name="Shape 290"/>
          <p:cNvSpPr txBox="1">
            <a:spLocks noGrp="1"/>
          </p:cNvSpPr>
          <p:nvPr>
            <p:ph type="body" idx="1"/>
          </p:nvPr>
        </p:nvSpPr>
        <p:spPr>
          <a:xfrm>
            <a:off x="2409825" y="1498050"/>
            <a:ext cx="5478300" cy="2304900"/>
          </a:xfrm>
          <a:prstGeom prst="rect">
            <a:avLst/>
          </a:prstGeom>
        </p:spPr>
        <p:txBody>
          <a:bodyPr lIns="91425" tIns="91425" rIns="91425" bIns="91425" anchor="t" anchorCtr="0">
            <a:noAutofit/>
          </a:bodyPr>
          <a:lstStyle/>
          <a:p>
            <a:pPr marL="115888" lvl="0"/>
            <a:r>
              <a:rPr lang="en" dirty="0">
                <a:solidFill>
                  <a:schemeClr val="tx1"/>
                </a:solidFill>
                <a:ea typeface="Roboto"/>
                <a:sym typeface="Roboto"/>
              </a:rPr>
              <a:t>Render Preparation</a:t>
            </a:r>
            <a:endParaRPr lang="en" dirty="0" smtClean="0">
              <a:solidFill>
                <a:schemeClr val="tx1"/>
              </a:solidFill>
            </a:endParaRPr>
          </a:p>
          <a:p>
            <a:pPr marL="457200" lvl="0" indent="-317500" rtl="0">
              <a:spcBef>
                <a:spcPts val="0"/>
              </a:spcBef>
              <a:buClr>
                <a:srgbClr val="000000"/>
              </a:buClr>
              <a:buSzPct val="100000"/>
              <a:buFont typeface="Arial"/>
              <a:buChar char="•"/>
            </a:pPr>
            <a:r>
              <a:rPr lang="en" sz="1400" dirty="0" smtClean="0">
                <a:solidFill>
                  <a:srgbClr val="000000"/>
                </a:solidFill>
                <a:ea typeface="Merriweather"/>
                <a:sym typeface="Merriweather"/>
              </a:rPr>
              <a:t>Create </a:t>
            </a:r>
            <a:r>
              <a:rPr lang="en" sz="1400" dirty="0">
                <a:solidFill>
                  <a:srgbClr val="000000"/>
                </a:solidFill>
                <a:ea typeface="Merriweather"/>
                <a:sym typeface="Merriweather"/>
              </a:rPr>
              <a:t>pairs of (start_frame, end_frame)</a:t>
            </a:r>
          </a:p>
          <a:p>
            <a:pPr marL="457200" lvl="0" indent="-317500" rtl="0">
              <a:spcBef>
                <a:spcPts val="0"/>
              </a:spcBef>
              <a:buClr>
                <a:srgbClr val="000000"/>
              </a:buClr>
              <a:buSzPct val="100000"/>
              <a:buFont typeface="Arial"/>
              <a:buChar char="•"/>
            </a:pPr>
            <a:r>
              <a:rPr lang="en" sz="1400" dirty="0">
                <a:solidFill>
                  <a:srgbClr val="000000"/>
                </a:solidFill>
                <a:ea typeface="Merriweather"/>
                <a:sym typeface="Merriweather"/>
              </a:rPr>
              <a:t>Each pair uses a unique start frame as key</a:t>
            </a:r>
          </a:p>
          <a:p>
            <a:pPr marL="457200" lvl="0" indent="-317500" rtl="0">
              <a:spcBef>
                <a:spcPts val="0"/>
              </a:spcBef>
              <a:buClr>
                <a:srgbClr val="000000"/>
              </a:buClr>
              <a:buSzPct val="100000"/>
              <a:buFont typeface="Arial"/>
              <a:buChar char="•"/>
            </a:pPr>
            <a:r>
              <a:rPr lang="en" sz="1400" dirty="0">
                <a:solidFill>
                  <a:srgbClr val="000000"/>
                </a:solidFill>
                <a:ea typeface="Merriweather"/>
                <a:sym typeface="Merriweather"/>
              </a:rPr>
              <a:t>Data generated used as input for map/reduce</a:t>
            </a:r>
          </a:p>
        </p:txBody>
      </p:sp>
      <p:pic>
        <p:nvPicPr>
          <p:cNvPr id="291" name="Shape 291"/>
          <p:cNvPicPr preferRelativeResize="0"/>
          <p:nvPr/>
        </p:nvPicPr>
        <p:blipFill>
          <a:blip r:embed="rId3">
            <a:alphaModFix/>
          </a:blip>
          <a:stretch>
            <a:fillRect/>
          </a:stretch>
        </p:blipFill>
        <p:spPr>
          <a:xfrm>
            <a:off x="-12" y="233350"/>
            <a:ext cx="1876425" cy="4676775"/>
          </a:xfrm>
          <a:prstGeom prst="rect">
            <a:avLst/>
          </a:prstGeom>
          <a:noFill/>
          <a:ln>
            <a:noFill/>
          </a:ln>
        </p:spPr>
      </p:pic>
      <p:sp>
        <p:nvSpPr>
          <p:cNvPr id="292" name="Shape 292"/>
          <p:cNvSpPr txBox="1">
            <a:spLocks noGrp="1"/>
          </p:cNvSpPr>
          <p:nvPr>
            <p:ph type="title"/>
          </p:nvPr>
        </p:nvSpPr>
        <p:spPr>
          <a:xfrm>
            <a:off x="1876425" y="0"/>
            <a:ext cx="7267500" cy="1008000"/>
          </a:xfrm>
          <a:prstGeom prst="rect">
            <a:avLst/>
          </a:prstGeom>
        </p:spPr>
        <p:txBody>
          <a:bodyPr lIns="91425" tIns="91425" rIns="91425" bIns="91425" anchor="ctr" anchorCtr="0">
            <a:noAutofit/>
          </a:bodyPr>
          <a:lstStyle/>
          <a:p>
            <a:pPr lvl="0"/>
            <a:r>
              <a:rPr lang="en" sz="3200" dirty="0">
                <a:ea typeface="Roboto"/>
                <a:sym typeface="Roboto"/>
              </a:rPr>
              <a:t>Back-End – </a:t>
            </a:r>
            <a:r>
              <a:rPr lang="en" sz="3200" dirty="0" smtClean="0">
                <a:ea typeface="Roboto"/>
                <a:sym typeface="Roboto"/>
              </a:rPr>
              <a:t>Split Jobs</a:t>
            </a:r>
            <a:endParaRPr lang="en" sz="3200" b="1" dirty="0">
              <a:ea typeface="Roboto"/>
              <a:sym typeface="Roboto"/>
            </a:endParaRPr>
          </a:p>
        </p:txBody>
      </p:sp>
    </p:spTree>
    <p:extLst>
      <p:ext uri="{BB962C8B-B14F-4D97-AF65-F5344CB8AC3E}">
        <p14:creationId xmlns:p14="http://schemas.microsoft.com/office/powerpoint/2010/main" val="4284819916"/>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296"/>
        <p:cNvGrpSpPr/>
        <p:nvPr/>
      </p:nvGrpSpPr>
      <p:grpSpPr>
        <a:xfrm>
          <a:off x="0" y="0"/>
          <a:ext cx="0" cy="0"/>
          <a:chOff x="0" y="0"/>
          <a:chExt cx="0" cy="0"/>
        </a:xfrm>
      </p:grpSpPr>
      <p:sp>
        <p:nvSpPr>
          <p:cNvPr id="297" name="Shape 297"/>
          <p:cNvSpPr txBox="1">
            <a:spLocks noGrp="1"/>
          </p:cNvSpPr>
          <p:nvPr>
            <p:ph type="body" idx="1"/>
          </p:nvPr>
        </p:nvSpPr>
        <p:spPr>
          <a:xfrm>
            <a:off x="2292600" y="890625"/>
            <a:ext cx="4178100" cy="3662325"/>
          </a:xfrm>
          <a:prstGeom prst="rect">
            <a:avLst/>
          </a:prstGeom>
        </p:spPr>
        <p:txBody>
          <a:bodyPr lIns="91425" tIns="91425" rIns="91425" bIns="91425" anchor="t" anchorCtr="0">
            <a:noAutofit/>
          </a:bodyPr>
          <a:lstStyle/>
          <a:p>
            <a:pPr lvl="0"/>
            <a:r>
              <a:rPr lang="en" dirty="0">
                <a:solidFill>
                  <a:schemeClr val="tx1"/>
                </a:solidFill>
                <a:ea typeface="Roboto"/>
                <a:sym typeface="Roboto"/>
              </a:rPr>
              <a:t>Distributed Rendering</a:t>
            </a:r>
            <a:endParaRPr lang="en" dirty="0" smtClean="0">
              <a:solidFill>
                <a:schemeClr val="tx1"/>
              </a:solidFill>
            </a:endParaRPr>
          </a:p>
          <a:p>
            <a:pPr lvl="0" rtl="0">
              <a:spcBef>
                <a:spcPts val="0"/>
              </a:spcBef>
              <a:buNone/>
            </a:pPr>
            <a:r>
              <a:rPr lang="en" sz="1400" dirty="0" smtClean="0">
                <a:solidFill>
                  <a:srgbClr val="000000"/>
                </a:solidFill>
              </a:rPr>
              <a:t>Mapper</a:t>
            </a:r>
            <a:endParaRPr lang="en" sz="1400" dirty="0">
              <a:solidFill>
                <a:srgbClr val="000000"/>
              </a:solidFill>
            </a:endParaRPr>
          </a:p>
          <a:p>
            <a:pPr marL="457200" lvl="0" indent="-317500" rtl="0">
              <a:spcBef>
                <a:spcPts val="0"/>
              </a:spcBef>
              <a:buClr>
                <a:srgbClr val="000000"/>
              </a:buClr>
              <a:buSzPct val="100000"/>
              <a:buChar char="●"/>
            </a:pPr>
            <a:r>
              <a:rPr lang="en" sz="1400" dirty="0">
                <a:solidFill>
                  <a:srgbClr val="000000"/>
                </a:solidFill>
              </a:rPr>
              <a:t>Uses data from preprocessing task as input</a:t>
            </a:r>
          </a:p>
          <a:p>
            <a:pPr marL="457200" lvl="0" indent="-317500">
              <a:spcBef>
                <a:spcPts val="0"/>
              </a:spcBef>
              <a:buClr>
                <a:srgbClr val="000000"/>
              </a:buClr>
              <a:buSzPct val="100000"/>
              <a:buChar char="●"/>
            </a:pPr>
            <a:r>
              <a:rPr lang="en" sz="1400" dirty="0">
                <a:solidFill>
                  <a:srgbClr val="000000"/>
                </a:solidFill>
              </a:rPr>
              <a:t>Reads the pairs and outputs each pair</a:t>
            </a:r>
          </a:p>
          <a:p>
            <a:pPr lvl="0">
              <a:spcBef>
                <a:spcPts val="0"/>
              </a:spcBef>
              <a:buNone/>
            </a:pPr>
            <a:r>
              <a:rPr lang="en" sz="1400" dirty="0" smtClean="0">
                <a:solidFill>
                  <a:srgbClr val="000000"/>
                </a:solidFill>
              </a:rPr>
              <a:t>Reducer</a:t>
            </a:r>
            <a:endParaRPr lang="en" sz="1400" dirty="0">
              <a:solidFill>
                <a:srgbClr val="000000"/>
              </a:solidFill>
            </a:endParaRPr>
          </a:p>
          <a:p>
            <a:pPr marL="457200" lvl="0" indent="-317500" rtl="0">
              <a:spcBef>
                <a:spcPts val="0"/>
              </a:spcBef>
              <a:buClr>
                <a:srgbClr val="000000"/>
              </a:buClr>
              <a:buSzPct val="100000"/>
              <a:buChar char="●"/>
            </a:pPr>
            <a:r>
              <a:rPr lang="en" sz="1400" dirty="0">
                <a:solidFill>
                  <a:srgbClr val="000000"/>
                </a:solidFill>
              </a:rPr>
              <a:t>Reads input from mapper output</a:t>
            </a:r>
          </a:p>
          <a:p>
            <a:pPr marL="457200" lvl="0" indent="-317500">
              <a:spcBef>
                <a:spcPts val="0"/>
              </a:spcBef>
              <a:buClr>
                <a:srgbClr val="000000"/>
              </a:buClr>
              <a:buSzPct val="100000"/>
              <a:buChar char="●"/>
            </a:pPr>
            <a:r>
              <a:rPr lang="en" sz="1400" dirty="0">
                <a:solidFill>
                  <a:srgbClr val="000000"/>
                </a:solidFill>
              </a:rPr>
              <a:t>Each reducer will receive one pair</a:t>
            </a:r>
          </a:p>
          <a:p>
            <a:pPr marL="457200" lvl="0" indent="-317500" rtl="0">
              <a:spcBef>
                <a:spcPts val="0"/>
              </a:spcBef>
              <a:buClr>
                <a:srgbClr val="000000"/>
              </a:buClr>
              <a:buSzPct val="100000"/>
              <a:buChar char="●"/>
            </a:pPr>
            <a:r>
              <a:rPr lang="en" sz="1400" dirty="0">
                <a:solidFill>
                  <a:srgbClr val="000000"/>
                </a:solidFill>
              </a:rPr>
              <a:t>Executes blender to render input frames</a:t>
            </a:r>
          </a:p>
          <a:p>
            <a:pPr marL="0" lvl="0" indent="0" rtl="0">
              <a:spcBef>
                <a:spcPts val="0"/>
              </a:spcBef>
              <a:buNone/>
            </a:pPr>
            <a:endParaRPr dirty="0"/>
          </a:p>
        </p:txBody>
      </p:sp>
      <p:pic>
        <p:nvPicPr>
          <p:cNvPr id="298" name="Shape 298"/>
          <p:cNvPicPr preferRelativeResize="0"/>
          <p:nvPr/>
        </p:nvPicPr>
        <p:blipFill>
          <a:blip r:embed="rId3">
            <a:alphaModFix/>
          </a:blip>
          <a:stretch>
            <a:fillRect/>
          </a:stretch>
        </p:blipFill>
        <p:spPr>
          <a:xfrm>
            <a:off x="-12" y="233350"/>
            <a:ext cx="1876425" cy="4676775"/>
          </a:xfrm>
          <a:prstGeom prst="rect">
            <a:avLst/>
          </a:prstGeom>
          <a:noFill/>
          <a:ln>
            <a:noFill/>
          </a:ln>
        </p:spPr>
      </p:pic>
      <p:sp>
        <p:nvSpPr>
          <p:cNvPr id="299" name="Shape 299"/>
          <p:cNvSpPr txBox="1">
            <a:spLocks noGrp="1"/>
          </p:cNvSpPr>
          <p:nvPr>
            <p:ph type="title"/>
          </p:nvPr>
        </p:nvSpPr>
        <p:spPr>
          <a:xfrm>
            <a:off x="1876425" y="0"/>
            <a:ext cx="7267500" cy="1008000"/>
          </a:xfrm>
          <a:prstGeom prst="rect">
            <a:avLst/>
          </a:prstGeom>
        </p:spPr>
        <p:txBody>
          <a:bodyPr lIns="91425" tIns="91425" rIns="91425" bIns="91425" anchor="ctr" anchorCtr="0">
            <a:noAutofit/>
          </a:bodyPr>
          <a:lstStyle/>
          <a:p>
            <a:pPr lvl="0"/>
            <a:r>
              <a:rPr lang="en" sz="3200" dirty="0">
                <a:ea typeface="Roboto"/>
                <a:sym typeface="Roboto"/>
              </a:rPr>
              <a:t>Back-End – Split </a:t>
            </a:r>
            <a:r>
              <a:rPr lang="en" sz="3200" dirty="0" smtClean="0">
                <a:ea typeface="Roboto"/>
                <a:sym typeface="Roboto"/>
              </a:rPr>
              <a:t>Jobs</a:t>
            </a:r>
            <a:endParaRPr lang="en" sz="3200" b="1" dirty="0">
              <a:ea typeface="Roboto"/>
              <a:sym typeface="Roboto"/>
            </a:endParaRPr>
          </a:p>
        </p:txBody>
      </p:sp>
      <p:pic>
        <p:nvPicPr>
          <p:cNvPr id="300" name="Shape 300" descr="ProjectOverview.png"/>
          <p:cNvPicPr preferRelativeResize="0"/>
          <p:nvPr/>
        </p:nvPicPr>
        <p:blipFill>
          <a:blip r:embed="rId4">
            <a:alphaModFix/>
          </a:blip>
          <a:stretch>
            <a:fillRect/>
          </a:stretch>
        </p:blipFill>
        <p:spPr>
          <a:xfrm>
            <a:off x="6858000" y="971550"/>
            <a:ext cx="1600200" cy="3486150"/>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82"/>
        <p:cNvGrpSpPr/>
        <p:nvPr/>
      </p:nvGrpSpPr>
      <p:grpSpPr>
        <a:xfrm>
          <a:off x="0" y="0"/>
          <a:ext cx="0" cy="0"/>
          <a:chOff x="0" y="0"/>
          <a:chExt cx="0" cy="0"/>
        </a:xfrm>
      </p:grpSpPr>
      <p:sp>
        <p:nvSpPr>
          <p:cNvPr id="84" name="Shape 84"/>
          <p:cNvSpPr txBox="1"/>
          <p:nvPr/>
        </p:nvSpPr>
        <p:spPr>
          <a:xfrm>
            <a:off x="2248350" y="86575"/>
            <a:ext cx="6209850" cy="697200"/>
          </a:xfrm>
          <a:prstGeom prst="rect">
            <a:avLst/>
          </a:prstGeom>
          <a:noFill/>
          <a:ln>
            <a:noFill/>
          </a:ln>
        </p:spPr>
        <p:txBody>
          <a:bodyPr lIns="91425" tIns="91425" rIns="91425" bIns="91425" anchor="t" anchorCtr="0">
            <a:noAutofit/>
          </a:bodyPr>
          <a:lstStyle/>
          <a:p>
            <a:pPr lvl="0">
              <a:spcBef>
                <a:spcPts val="0"/>
              </a:spcBef>
              <a:buNone/>
            </a:pPr>
            <a:r>
              <a:rPr lang="en" sz="3200" dirty="0">
                <a:latin typeface="Roboto"/>
                <a:ea typeface="Roboto"/>
                <a:cs typeface="Roboto"/>
                <a:sym typeface="Roboto"/>
              </a:rPr>
              <a:t>System Flow Diagram</a:t>
            </a:r>
          </a:p>
        </p:txBody>
      </p:sp>
      <p:pic>
        <p:nvPicPr>
          <p:cNvPr id="2" name="Picture 1" descr="ProjectOverview-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219704"/>
            <a:ext cx="8839200" cy="3028446"/>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304"/>
        <p:cNvGrpSpPr/>
        <p:nvPr/>
      </p:nvGrpSpPr>
      <p:grpSpPr>
        <a:xfrm>
          <a:off x="0" y="0"/>
          <a:ext cx="0" cy="0"/>
          <a:chOff x="0" y="0"/>
          <a:chExt cx="0" cy="0"/>
        </a:xfrm>
      </p:grpSpPr>
      <p:sp>
        <p:nvSpPr>
          <p:cNvPr id="305" name="Shape 305"/>
          <p:cNvSpPr txBox="1">
            <a:spLocks noGrp="1"/>
          </p:cNvSpPr>
          <p:nvPr>
            <p:ph type="body" idx="1"/>
          </p:nvPr>
        </p:nvSpPr>
        <p:spPr>
          <a:xfrm>
            <a:off x="2240000" y="945825"/>
            <a:ext cx="5651100" cy="782700"/>
          </a:xfrm>
          <a:prstGeom prst="rect">
            <a:avLst/>
          </a:prstGeom>
        </p:spPr>
        <p:txBody>
          <a:bodyPr lIns="91425" tIns="91425" rIns="91425" bIns="91425" anchor="t" anchorCtr="0">
            <a:noAutofit/>
          </a:bodyPr>
          <a:lstStyle/>
          <a:p>
            <a:pPr lvl="0" rtl="0">
              <a:spcBef>
                <a:spcPts val="0"/>
              </a:spcBef>
              <a:buNone/>
            </a:pPr>
            <a:r>
              <a:rPr lang="en" dirty="0">
                <a:solidFill>
                  <a:srgbClr val="000000"/>
                </a:solidFill>
              </a:rPr>
              <a:t>Image Sequencer Collects and Sorts Rendered images and animates the images</a:t>
            </a:r>
          </a:p>
        </p:txBody>
      </p:sp>
      <p:pic>
        <p:nvPicPr>
          <p:cNvPr id="306" name="Shape 306" descr="part0010.png"/>
          <p:cNvPicPr preferRelativeResize="0"/>
          <p:nvPr/>
        </p:nvPicPr>
        <p:blipFill>
          <a:blip r:embed="rId3">
            <a:alphaModFix/>
          </a:blip>
          <a:stretch>
            <a:fillRect/>
          </a:stretch>
        </p:blipFill>
        <p:spPr>
          <a:xfrm>
            <a:off x="2316187" y="1801425"/>
            <a:ext cx="2305699" cy="1296949"/>
          </a:xfrm>
          <a:prstGeom prst="rect">
            <a:avLst/>
          </a:prstGeom>
          <a:noFill/>
          <a:ln>
            <a:noFill/>
          </a:ln>
        </p:spPr>
      </p:pic>
      <p:pic>
        <p:nvPicPr>
          <p:cNvPr id="307" name="Shape 307" descr="part0100.png"/>
          <p:cNvPicPr preferRelativeResize="0"/>
          <p:nvPr/>
        </p:nvPicPr>
        <p:blipFill>
          <a:blip r:embed="rId4">
            <a:alphaModFix/>
          </a:blip>
          <a:stretch>
            <a:fillRect/>
          </a:stretch>
        </p:blipFill>
        <p:spPr>
          <a:xfrm>
            <a:off x="2316187" y="3383050"/>
            <a:ext cx="2305684" cy="1296949"/>
          </a:xfrm>
          <a:prstGeom prst="rect">
            <a:avLst/>
          </a:prstGeom>
          <a:noFill/>
          <a:ln>
            <a:noFill/>
          </a:ln>
        </p:spPr>
      </p:pic>
      <p:pic>
        <p:nvPicPr>
          <p:cNvPr id="308" name="Shape 308" descr="part0200.png"/>
          <p:cNvPicPr preferRelativeResize="0"/>
          <p:nvPr/>
        </p:nvPicPr>
        <p:blipFill>
          <a:blip r:embed="rId5">
            <a:alphaModFix/>
          </a:blip>
          <a:stretch>
            <a:fillRect/>
          </a:stretch>
        </p:blipFill>
        <p:spPr>
          <a:xfrm>
            <a:off x="5375425" y="1801431"/>
            <a:ext cx="2305673" cy="1296943"/>
          </a:xfrm>
          <a:prstGeom prst="rect">
            <a:avLst/>
          </a:prstGeom>
          <a:noFill/>
          <a:ln>
            <a:noFill/>
          </a:ln>
        </p:spPr>
      </p:pic>
      <p:pic>
        <p:nvPicPr>
          <p:cNvPr id="309" name="Shape 309" descr="part0300.png"/>
          <p:cNvPicPr preferRelativeResize="0"/>
          <p:nvPr/>
        </p:nvPicPr>
        <p:blipFill>
          <a:blip r:embed="rId6">
            <a:alphaModFix/>
          </a:blip>
          <a:stretch>
            <a:fillRect/>
          </a:stretch>
        </p:blipFill>
        <p:spPr>
          <a:xfrm>
            <a:off x="5375424" y="3383040"/>
            <a:ext cx="2305699" cy="1296959"/>
          </a:xfrm>
          <a:prstGeom prst="rect">
            <a:avLst/>
          </a:prstGeom>
          <a:noFill/>
          <a:ln>
            <a:noFill/>
          </a:ln>
        </p:spPr>
      </p:pic>
      <p:pic>
        <p:nvPicPr>
          <p:cNvPr id="310" name="Shape 310"/>
          <p:cNvPicPr preferRelativeResize="0"/>
          <p:nvPr/>
        </p:nvPicPr>
        <p:blipFill>
          <a:blip r:embed="rId7">
            <a:alphaModFix/>
          </a:blip>
          <a:stretch>
            <a:fillRect/>
          </a:stretch>
        </p:blipFill>
        <p:spPr>
          <a:xfrm>
            <a:off x="-12" y="233362"/>
            <a:ext cx="1876425" cy="4676775"/>
          </a:xfrm>
          <a:prstGeom prst="rect">
            <a:avLst/>
          </a:prstGeom>
          <a:noFill/>
          <a:ln>
            <a:noFill/>
          </a:ln>
        </p:spPr>
      </p:pic>
      <p:sp>
        <p:nvSpPr>
          <p:cNvPr id="311" name="Shape 311"/>
          <p:cNvSpPr txBox="1">
            <a:spLocks noGrp="1"/>
          </p:cNvSpPr>
          <p:nvPr>
            <p:ph type="title"/>
          </p:nvPr>
        </p:nvSpPr>
        <p:spPr>
          <a:xfrm>
            <a:off x="1876425" y="0"/>
            <a:ext cx="7267500" cy="1008000"/>
          </a:xfrm>
          <a:prstGeom prst="rect">
            <a:avLst/>
          </a:prstGeom>
        </p:spPr>
        <p:txBody>
          <a:bodyPr lIns="91425" tIns="91425" rIns="91425" bIns="91425" anchor="ctr" anchorCtr="0">
            <a:noAutofit/>
          </a:bodyPr>
          <a:lstStyle/>
          <a:p>
            <a:pPr lvl="0"/>
            <a:r>
              <a:rPr lang="en" sz="3200" dirty="0" smtClean="0">
                <a:ea typeface="Roboto"/>
                <a:sym typeface="Roboto"/>
              </a:rPr>
              <a:t>Back-End – Rendered Scenes</a:t>
            </a:r>
            <a:endParaRPr lang="en" sz="3200" b="1" dirty="0">
              <a:ea typeface="Roboto"/>
              <a:sym typeface="Roboto"/>
            </a:endParaRPr>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315"/>
        <p:cNvGrpSpPr/>
        <p:nvPr/>
      </p:nvGrpSpPr>
      <p:grpSpPr>
        <a:xfrm>
          <a:off x="0" y="0"/>
          <a:ext cx="0" cy="0"/>
          <a:chOff x="0" y="0"/>
          <a:chExt cx="0" cy="0"/>
        </a:xfrm>
      </p:grpSpPr>
      <p:pic>
        <p:nvPicPr>
          <p:cNvPr id="317" name="Shape 317"/>
          <p:cNvPicPr preferRelativeResize="0"/>
          <p:nvPr/>
        </p:nvPicPr>
        <p:blipFill>
          <a:blip r:embed="rId5">
            <a:alphaModFix/>
          </a:blip>
          <a:stretch>
            <a:fillRect/>
          </a:stretch>
        </p:blipFill>
        <p:spPr>
          <a:xfrm>
            <a:off x="-12" y="233362"/>
            <a:ext cx="1876425" cy="4676775"/>
          </a:xfrm>
          <a:prstGeom prst="rect">
            <a:avLst/>
          </a:prstGeom>
          <a:noFill/>
          <a:ln>
            <a:noFill/>
          </a:ln>
        </p:spPr>
      </p:pic>
      <p:pic>
        <p:nvPicPr>
          <p:cNvPr id="2" name="demo.m4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905000" y="514350"/>
            <a:ext cx="7281863" cy="39624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8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321"/>
        <p:cNvGrpSpPr/>
        <p:nvPr/>
      </p:nvGrpSpPr>
      <p:grpSpPr>
        <a:xfrm>
          <a:off x="0" y="0"/>
          <a:ext cx="0" cy="0"/>
          <a:chOff x="0" y="0"/>
          <a:chExt cx="0" cy="0"/>
        </a:xfrm>
      </p:grpSpPr>
      <p:sp>
        <p:nvSpPr>
          <p:cNvPr id="323" name="Shape 323"/>
          <p:cNvSpPr txBox="1">
            <a:spLocks noGrp="1"/>
          </p:cNvSpPr>
          <p:nvPr>
            <p:ph type="body" idx="1"/>
          </p:nvPr>
        </p:nvSpPr>
        <p:spPr>
          <a:xfrm>
            <a:off x="2057400" y="1136550"/>
            <a:ext cx="3733800" cy="3416400"/>
          </a:xfrm>
          <a:prstGeom prst="rect">
            <a:avLst/>
          </a:prstGeom>
        </p:spPr>
        <p:txBody>
          <a:bodyPr lIns="91425" tIns="91425" rIns="91425" bIns="91425" anchor="t" anchorCtr="0">
            <a:noAutofit/>
          </a:bodyPr>
          <a:lstStyle/>
          <a:p>
            <a:pPr marL="457200" lvl="0" indent="-330200" rtl="0">
              <a:spcBef>
                <a:spcPts val="0"/>
              </a:spcBef>
              <a:buClr>
                <a:srgbClr val="000000"/>
              </a:buClr>
              <a:buSzPct val="100000"/>
              <a:buFont typeface="Arial"/>
            </a:pPr>
            <a:r>
              <a:rPr lang="en" sz="1600" dirty="0" smtClean="0">
                <a:solidFill>
                  <a:srgbClr val="000000"/>
                </a:solidFill>
                <a:latin typeface="Arial"/>
                <a:ea typeface="Arial"/>
                <a:cs typeface="Arial"/>
                <a:sym typeface="Arial"/>
              </a:rPr>
              <a:t>1</a:t>
            </a:r>
            <a:r>
              <a:rPr lang="en" dirty="0" smtClean="0">
                <a:solidFill>
                  <a:srgbClr val="000000"/>
                </a:solidFill>
                <a:latin typeface="Arial"/>
                <a:ea typeface="Arial"/>
                <a:cs typeface="Arial"/>
                <a:sym typeface="Arial"/>
              </a:rPr>
              <a:t>. Advanced Blender Settings</a:t>
            </a:r>
          </a:p>
          <a:p>
            <a:pPr marL="457200" lvl="0" indent="-330200" rtl="0">
              <a:spcBef>
                <a:spcPts val="0"/>
              </a:spcBef>
              <a:buClr>
                <a:srgbClr val="000000"/>
              </a:buClr>
              <a:buSzPct val="100000"/>
              <a:buFont typeface="Arial"/>
              <a:buChar char="•"/>
            </a:pPr>
            <a:r>
              <a:rPr lang="en" sz="1400" dirty="0" smtClean="0">
                <a:solidFill>
                  <a:srgbClr val="000000"/>
                </a:solidFill>
                <a:sym typeface="Arial"/>
              </a:rPr>
              <a:t>Blender Cycles</a:t>
            </a:r>
            <a:endParaRPr lang="en" sz="1400" dirty="0">
              <a:solidFill>
                <a:srgbClr val="000000"/>
              </a:solidFill>
            </a:endParaRPr>
          </a:p>
          <a:p>
            <a:pPr marL="457200" lvl="0" indent="-330200" rtl="0">
              <a:spcBef>
                <a:spcPts val="0"/>
              </a:spcBef>
              <a:buClr>
                <a:srgbClr val="000000"/>
              </a:buClr>
              <a:buSzPct val="100000"/>
              <a:buFont typeface="Arial"/>
              <a:buChar char="•"/>
            </a:pPr>
            <a:r>
              <a:rPr lang="en" sz="1400" dirty="0" smtClean="0">
                <a:solidFill>
                  <a:srgbClr val="000000"/>
                </a:solidFill>
                <a:sym typeface="Arial"/>
              </a:rPr>
              <a:t>Ray Tracing Parameters</a:t>
            </a:r>
          </a:p>
          <a:p>
            <a:pPr marL="457200" lvl="0" indent="-330200" rtl="0">
              <a:spcBef>
                <a:spcPts val="0"/>
              </a:spcBef>
              <a:buClr>
                <a:srgbClr val="000000"/>
              </a:buClr>
              <a:buSzPct val="100000"/>
              <a:buFont typeface="Arial"/>
              <a:buChar char="•"/>
            </a:pPr>
            <a:r>
              <a:rPr lang="en" sz="1400" dirty="0" smtClean="0">
                <a:solidFill>
                  <a:srgbClr val="000000"/>
                </a:solidFill>
                <a:sym typeface="Arial"/>
              </a:rPr>
              <a:t>GPU Rendering</a:t>
            </a:r>
          </a:p>
          <a:p>
            <a:pPr marL="127000" lvl="0" rtl="0">
              <a:spcBef>
                <a:spcPts val="0"/>
              </a:spcBef>
              <a:buClr>
                <a:srgbClr val="000000"/>
              </a:buClr>
              <a:buSzPct val="100000"/>
            </a:pPr>
            <a:r>
              <a:rPr lang="en" dirty="0" smtClean="0">
                <a:solidFill>
                  <a:srgbClr val="000000"/>
                </a:solidFill>
              </a:rPr>
              <a:t>2. Terrain/Job Splitting</a:t>
            </a:r>
          </a:p>
          <a:p>
            <a:pPr marL="412750" lvl="0" indent="-285750" rtl="0">
              <a:spcBef>
                <a:spcPts val="0"/>
              </a:spcBef>
              <a:buClr>
                <a:srgbClr val="000000"/>
              </a:buClr>
              <a:buSzPct val="100000"/>
              <a:buFont typeface="Arial"/>
              <a:buChar char="•"/>
            </a:pPr>
            <a:r>
              <a:rPr lang="en" sz="1400" dirty="0" smtClean="0">
                <a:solidFill>
                  <a:srgbClr val="000000"/>
                </a:solidFill>
              </a:rPr>
              <a:t>Increase framerate</a:t>
            </a:r>
          </a:p>
          <a:p>
            <a:pPr marL="412750" lvl="0" indent="-285750" rtl="0">
              <a:spcBef>
                <a:spcPts val="0"/>
              </a:spcBef>
              <a:buClr>
                <a:srgbClr val="000000"/>
              </a:buClr>
              <a:buSzPct val="100000"/>
              <a:buFont typeface="Arial"/>
              <a:buChar char="•"/>
            </a:pPr>
            <a:r>
              <a:rPr lang="en" sz="1400" dirty="0" smtClean="0">
                <a:solidFill>
                  <a:srgbClr val="000000"/>
                </a:solidFill>
              </a:rPr>
              <a:t>Decrease Network load</a:t>
            </a:r>
          </a:p>
        </p:txBody>
      </p:sp>
      <p:pic>
        <p:nvPicPr>
          <p:cNvPr id="325" name="Shape 325"/>
          <p:cNvPicPr preferRelativeResize="0"/>
          <p:nvPr/>
        </p:nvPicPr>
        <p:blipFill>
          <a:blip r:embed="rId3">
            <a:alphaModFix/>
          </a:blip>
          <a:stretch>
            <a:fillRect/>
          </a:stretch>
        </p:blipFill>
        <p:spPr>
          <a:xfrm>
            <a:off x="-12" y="233350"/>
            <a:ext cx="1876425" cy="4676775"/>
          </a:xfrm>
          <a:prstGeom prst="rect">
            <a:avLst/>
          </a:prstGeom>
          <a:noFill/>
          <a:ln>
            <a:noFill/>
          </a:ln>
        </p:spPr>
      </p:pic>
      <p:sp>
        <p:nvSpPr>
          <p:cNvPr id="5" name="Shape 311"/>
          <p:cNvSpPr txBox="1">
            <a:spLocks/>
          </p:cNvSpPr>
          <p:nvPr/>
        </p:nvSpPr>
        <p:spPr>
          <a:xfrm>
            <a:off x="1838873" y="11240"/>
            <a:ext cx="7267500" cy="666750"/>
          </a:xfrm>
          <a:prstGeom prst="rect">
            <a:avLst/>
          </a:prstGeom>
          <a:noFill/>
          <a:ln>
            <a:noFill/>
          </a:ln>
        </p:spPr>
        <p:txBody>
          <a:bodyPr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ct val="100000"/>
              <a:buNone/>
              <a:defRPr sz="2800" b="0" i="0" u="none" strike="noStrike" cap="none">
                <a:solidFill>
                  <a:schemeClr val="dk1"/>
                </a:solidFill>
                <a:latin typeface="Arial"/>
                <a:ea typeface="Arial"/>
                <a:cs typeface="Arial"/>
                <a:sym typeface="Aria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r>
              <a:rPr lang="en" sz="3200" dirty="0" smtClean="0">
                <a:ea typeface="Roboto"/>
                <a:sym typeface="Roboto"/>
              </a:rPr>
              <a:t>Back-End </a:t>
            </a:r>
            <a:r>
              <a:rPr lang="en-US" sz="3200" dirty="0" smtClean="0">
                <a:ea typeface="Roboto"/>
                <a:sym typeface="Roboto"/>
              </a:rPr>
              <a:t>-</a:t>
            </a:r>
            <a:r>
              <a:rPr lang="en" sz="3200" dirty="0" smtClean="0">
                <a:ea typeface="Roboto"/>
                <a:sym typeface="Roboto"/>
              </a:rPr>
              <a:t> </a:t>
            </a:r>
            <a:r>
              <a:rPr lang="en" sz="3200" dirty="0"/>
              <a:t>Performance Tuning</a:t>
            </a:r>
            <a:endParaRPr lang="en" sz="3200" b="1" dirty="0">
              <a:ea typeface="Roboto"/>
              <a:sym typeface="Roboto"/>
            </a:endParaRPr>
          </a:p>
        </p:txBody>
      </p:sp>
    </p:spTree>
    <p:extLst>
      <p:ext uri="{BB962C8B-B14F-4D97-AF65-F5344CB8AC3E}">
        <p14:creationId xmlns:p14="http://schemas.microsoft.com/office/powerpoint/2010/main" val="2937137944"/>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329"/>
        <p:cNvGrpSpPr/>
        <p:nvPr/>
      </p:nvGrpSpPr>
      <p:grpSpPr>
        <a:xfrm>
          <a:off x="0" y="0"/>
          <a:ext cx="0" cy="0"/>
          <a:chOff x="0" y="0"/>
          <a:chExt cx="0" cy="0"/>
        </a:xfrm>
      </p:grpSpPr>
      <p:sp>
        <p:nvSpPr>
          <p:cNvPr id="331" name="Shape 331"/>
          <p:cNvSpPr txBox="1">
            <a:spLocks noGrp="1"/>
          </p:cNvSpPr>
          <p:nvPr>
            <p:ph type="body" idx="1"/>
          </p:nvPr>
        </p:nvSpPr>
        <p:spPr>
          <a:xfrm>
            <a:off x="1913925" y="1152475"/>
            <a:ext cx="4334475" cy="2943275"/>
          </a:xfrm>
          <a:prstGeom prst="rect">
            <a:avLst/>
          </a:prstGeom>
        </p:spPr>
        <p:txBody>
          <a:bodyPr lIns="91425" tIns="91425" rIns="91425" bIns="91425" anchor="t" anchorCtr="0">
            <a:noAutofit/>
          </a:bodyPr>
          <a:lstStyle/>
          <a:p>
            <a:pPr marL="457200" lvl="0" indent="-330200" rtl="0">
              <a:spcBef>
                <a:spcPts val="0"/>
              </a:spcBef>
              <a:buClr>
                <a:srgbClr val="000000"/>
              </a:buClr>
              <a:buSzPct val="100000"/>
              <a:buFont typeface="Arial"/>
            </a:pPr>
            <a:r>
              <a:rPr lang="en" dirty="0" smtClean="0">
                <a:solidFill>
                  <a:srgbClr val="000000"/>
                </a:solidFill>
              </a:rPr>
              <a:t>Terrain/Job Splitting Process</a:t>
            </a:r>
          </a:p>
          <a:p>
            <a:pPr marL="457200" lvl="0" indent="-330200" rtl="0">
              <a:spcBef>
                <a:spcPts val="0"/>
              </a:spcBef>
              <a:buClr>
                <a:srgbClr val="000000"/>
              </a:buClr>
              <a:buSzPct val="100000"/>
              <a:buFont typeface="Arial"/>
              <a:buChar char="•"/>
            </a:pPr>
            <a:r>
              <a:rPr lang="en" sz="1400" dirty="0" smtClean="0">
                <a:solidFill>
                  <a:srgbClr val="000000"/>
                </a:solidFill>
              </a:rPr>
              <a:t>Smaller </a:t>
            </a:r>
            <a:r>
              <a:rPr lang="en" sz="1400" dirty="0">
                <a:solidFill>
                  <a:srgbClr val="000000"/>
                </a:solidFill>
              </a:rPr>
              <a:t>scenes for distributive </a:t>
            </a:r>
            <a:r>
              <a:rPr lang="en" sz="1400" dirty="0" smtClean="0">
                <a:solidFill>
                  <a:srgbClr val="000000"/>
                </a:solidFill>
              </a:rPr>
              <a:t>process</a:t>
            </a:r>
          </a:p>
          <a:p>
            <a:pPr marL="457200" lvl="0" indent="-330200" rtl="0">
              <a:spcBef>
                <a:spcPts val="0"/>
              </a:spcBef>
              <a:buClr>
                <a:srgbClr val="000000"/>
              </a:buClr>
              <a:buSzPct val="100000"/>
              <a:buFont typeface="Arial"/>
              <a:buChar char="•"/>
            </a:pPr>
            <a:r>
              <a:rPr lang="en" sz="1400" dirty="0" smtClean="0">
                <a:solidFill>
                  <a:srgbClr val="000000"/>
                </a:solidFill>
                <a:sym typeface="Arial"/>
              </a:rPr>
              <a:t>Terrain Splitting</a:t>
            </a:r>
          </a:p>
          <a:p>
            <a:pPr marL="457200" lvl="0" indent="-330200" rtl="0">
              <a:spcBef>
                <a:spcPts val="0"/>
              </a:spcBef>
              <a:buClr>
                <a:srgbClr val="000000"/>
              </a:buClr>
              <a:buSzPct val="100000"/>
              <a:buFont typeface="Arial"/>
              <a:buChar char="•"/>
            </a:pPr>
            <a:r>
              <a:rPr lang="en" sz="1400" dirty="0" smtClean="0">
                <a:solidFill>
                  <a:srgbClr val="000000"/>
                </a:solidFill>
              </a:rPr>
              <a:t>Terrain </a:t>
            </a:r>
            <a:r>
              <a:rPr lang="en" sz="1400" dirty="0">
                <a:solidFill>
                  <a:srgbClr val="000000"/>
                </a:solidFill>
              </a:rPr>
              <a:t>in Camera </a:t>
            </a:r>
            <a:r>
              <a:rPr lang="en" sz="1400" dirty="0" smtClean="0">
                <a:solidFill>
                  <a:srgbClr val="000000"/>
                </a:solidFill>
              </a:rPr>
              <a:t>View</a:t>
            </a:r>
          </a:p>
          <a:p>
            <a:pPr marL="457200" lvl="0" indent="-330200" rtl="0">
              <a:spcBef>
                <a:spcPts val="0"/>
              </a:spcBef>
              <a:buClr>
                <a:srgbClr val="000000"/>
              </a:buClr>
              <a:buSzPct val="100000"/>
              <a:buFont typeface="Arial"/>
              <a:buChar char="•"/>
            </a:pPr>
            <a:r>
              <a:rPr lang="en" sz="1400" dirty="0" smtClean="0">
                <a:solidFill>
                  <a:srgbClr val="000000"/>
                </a:solidFill>
              </a:rPr>
              <a:t>Delete </a:t>
            </a:r>
            <a:r>
              <a:rPr lang="en" sz="1400" dirty="0">
                <a:solidFill>
                  <a:srgbClr val="000000"/>
                </a:solidFill>
              </a:rPr>
              <a:t>invisible </a:t>
            </a:r>
            <a:r>
              <a:rPr lang="en" sz="1400" dirty="0" smtClean="0">
                <a:solidFill>
                  <a:srgbClr val="000000"/>
                </a:solidFill>
              </a:rPr>
              <a:t>terrain</a:t>
            </a:r>
          </a:p>
          <a:p>
            <a:pPr marL="457200" lvl="0" indent="-330200" rtl="0">
              <a:spcBef>
                <a:spcPts val="0"/>
              </a:spcBef>
              <a:buClr>
                <a:srgbClr val="000000"/>
              </a:buClr>
              <a:buSzPct val="100000"/>
              <a:buFont typeface="Arial"/>
              <a:buChar char="•"/>
            </a:pPr>
            <a:r>
              <a:rPr lang="en" sz="1400" dirty="0" smtClean="0">
                <a:solidFill>
                  <a:srgbClr val="000000"/>
                </a:solidFill>
              </a:rPr>
              <a:t>Combine </a:t>
            </a:r>
            <a:r>
              <a:rPr lang="en" sz="1400" dirty="0">
                <a:solidFill>
                  <a:srgbClr val="000000"/>
                </a:solidFill>
              </a:rPr>
              <a:t>terrain</a:t>
            </a:r>
          </a:p>
        </p:txBody>
      </p:sp>
      <p:pic>
        <p:nvPicPr>
          <p:cNvPr id="332" name="Shape 332"/>
          <p:cNvPicPr preferRelativeResize="0"/>
          <p:nvPr/>
        </p:nvPicPr>
        <p:blipFill>
          <a:blip r:embed="rId3">
            <a:alphaModFix/>
          </a:blip>
          <a:stretch>
            <a:fillRect/>
          </a:stretch>
        </p:blipFill>
        <p:spPr>
          <a:xfrm>
            <a:off x="-12" y="233350"/>
            <a:ext cx="1876425" cy="4676775"/>
          </a:xfrm>
          <a:prstGeom prst="rect">
            <a:avLst/>
          </a:prstGeom>
          <a:noFill/>
          <a:ln>
            <a:noFill/>
          </a:ln>
        </p:spPr>
      </p:pic>
      <p:pic>
        <p:nvPicPr>
          <p:cNvPr id="333" name="Shape 333"/>
          <p:cNvPicPr preferRelativeResize="0"/>
          <p:nvPr/>
        </p:nvPicPr>
        <p:blipFill>
          <a:blip r:embed="rId4">
            <a:alphaModFix/>
          </a:blip>
          <a:stretch>
            <a:fillRect/>
          </a:stretch>
        </p:blipFill>
        <p:spPr>
          <a:xfrm>
            <a:off x="4668201" y="2860675"/>
            <a:ext cx="4204825" cy="2157525"/>
          </a:xfrm>
          <a:prstGeom prst="rect">
            <a:avLst/>
          </a:prstGeom>
          <a:noFill/>
          <a:ln>
            <a:noFill/>
          </a:ln>
        </p:spPr>
      </p:pic>
      <p:pic>
        <p:nvPicPr>
          <p:cNvPr id="334" name="Shape 334"/>
          <p:cNvPicPr preferRelativeResize="0"/>
          <p:nvPr/>
        </p:nvPicPr>
        <p:blipFill>
          <a:blip r:embed="rId5">
            <a:alphaModFix/>
          </a:blip>
          <a:stretch>
            <a:fillRect/>
          </a:stretch>
        </p:blipFill>
        <p:spPr>
          <a:xfrm>
            <a:off x="7169413" y="1065400"/>
            <a:ext cx="1700324" cy="1660525"/>
          </a:xfrm>
          <a:prstGeom prst="rect">
            <a:avLst/>
          </a:prstGeom>
          <a:noFill/>
          <a:ln>
            <a:noFill/>
          </a:ln>
        </p:spPr>
      </p:pic>
      <p:sp>
        <p:nvSpPr>
          <p:cNvPr id="2" name="TextBox 1"/>
          <p:cNvSpPr txBox="1"/>
          <p:nvPr/>
        </p:nvSpPr>
        <p:spPr>
          <a:xfrm>
            <a:off x="4630689" y="4505065"/>
            <a:ext cx="3886200" cy="523220"/>
          </a:xfrm>
          <a:prstGeom prst="rect">
            <a:avLst/>
          </a:prstGeom>
          <a:noFill/>
        </p:spPr>
        <p:txBody>
          <a:bodyPr wrap="square" rtlCol="0">
            <a:spAutoFit/>
          </a:bodyPr>
          <a:lstStyle/>
          <a:p>
            <a:r>
              <a:rPr lang="en-US" dirty="0" smtClean="0"/>
              <a:t>View of the terrain after split into rectangular chunks</a:t>
            </a:r>
            <a:endParaRPr lang="en-US" dirty="0"/>
          </a:p>
        </p:txBody>
      </p:sp>
      <p:sp>
        <p:nvSpPr>
          <p:cNvPr id="9" name="Shape 311"/>
          <p:cNvSpPr txBox="1">
            <a:spLocks/>
          </p:cNvSpPr>
          <p:nvPr/>
        </p:nvSpPr>
        <p:spPr>
          <a:xfrm>
            <a:off x="1838873" y="11240"/>
            <a:ext cx="7267500" cy="666750"/>
          </a:xfrm>
          <a:prstGeom prst="rect">
            <a:avLst/>
          </a:prstGeom>
          <a:noFill/>
          <a:ln>
            <a:noFill/>
          </a:ln>
        </p:spPr>
        <p:txBody>
          <a:bodyPr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ct val="100000"/>
              <a:buNone/>
              <a:defRPr sz="2800" b="0" i="0" u="none" strike="noStrike" cap="none">
                <a:solidFill>
                  <a:schemeClr val="dk1"/>
                </a:solidFill>
                <a:latin typeface="Arial"/>
                <a:ea typeface="Arial"/>
                <a:cs typeface="Arial"/>
                <a:sym typeface="Aria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r>
              <a:rPr lang="en" sz="3200" dirty="0" smtClean="0">
                <a:ea typeface="Roboto"/>
                <a:sym typeface="Roboto"/>
              </a:rPr>
              <a:t>Back-End </a:t>
            </a:r>
            <a:r>
              <a:rPr lang="en-US" sz="3200" dirty="0" smtClean="0">
                <a:ea typeface="Roboto"/>
                <a:sym typeface="Roboto"/>
              </a:rPr>
              <a:t>-</a:t>
            </a:r>
            <a:r>
              <a:rPr lang="en" sz="3200" dirty="0" smtClean="0">
                <a:ea typeface="Roboto"/>
                <a:sym typeface="Roboto"/>
              </a:rPr>
              <a:t> </a:t>
            </a:r>
            <a:r>
              <a:rPr lang="en" sz="3200" dirty="0"/>
              <a:t>Performance Tuning</a:t>
            </a:r>
            <a:endParaRPr lang="en" sz="3200" b="1" dirty="0">
              <a:ea typeface="Roboto"/>
              <a:sym typeface="Roboto"/>
            </a:endParaRPr>
          </a:p>
        </p:txBody>
      </p:sp>
    </p:spTree>
    <p:extLst>
      <p:ext uri="{BB962C8B-B14F-4D97-AF65-F5344CB8AC3E}">
        <p14:creationId xmlns:p14="http://schemas.microsoft.com/office/powerpoint/2010/main" val="334700187"/>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338"/>
        <p:cNvGrpSpPr/>
        <p:nvPr/>
      </p:nvGrpSpPr>
      <p:grpSpPr>
        <a:xfrm>
          <a:off x="0" y="0"/>
          <a:ext cx="0" cy="0"/>
          <a:chOff x="0" y="0"/>
          <a:chExt cx="0" cy="0"/>
        </a:xfrm>
      </p:grpSpPr>
      <p:sp>
        <p:nvSpPr>
          <p:cNvPr id="339" name="Shape 339"/>
          <p:cNvSpPr txBox="1">
            <a:spLocks noGrp="1"/>
          </p:cNvSpPr>
          <p:nvPr>
            <p:ph type="title"/>
          </p:nvPr>
        </p:nvSpPr>
        <p:spPr>
          <a:xfrm>
            <a:off x="228600" y="94050"/>
            <a:ext cx="5029200" cy="725100"/>
          </a:xfrm>
          <a:prstGeom prst="rect">
            <a:avLst/>
          </a:prstGeom>
        </p:spPr>
        <p:txBody>
          <a:bodyPr lIns="91425" tIns="91425" rIns="91425" bIns="91425" anchor="t" anchorCtr="0">
            <a:noAutofit/>
          </a:bodyPr>
          <a:lstStyle/>
          <a:p>
            <a:pPr lvl="0" algn="ctr" rtl="0">
              <a:spcBef>
                <a:spcPts val="0"/>
              </a:spcBef>
              <a:buClr>
                <a:schemeClr val="dk1"/>
              </a:buClr>
              <a:buSzPct val="30555"/>
              <a:buFont typeface="Arial"/>
              <a:buNone/>
            </a:pPr>
            <a:r>
              <a:rPr lang="en" sz="3200" dirty="0"/>
              <a:t>Summary</a:t>
            </a:r>
          </a:p>
        </p:txBody>
      </p:sp>
      <p:sp>
        <p:nvSpPr>
          <p:cNvPr id="340" name="Shape 340"/>
          <p:cNvSpPr txBox="1">
            <a:spLocks noGrp="1"/>
          </p:cNvSpPr>
          <p:nvPr>
            <p:ph type="body" idx="1"/>
          </p:nvPr>
        </p:nvSpPr>
        <p:spPr>
          <a:xfrm>
            <a:off x="221575" y="1047750"/>
            <a:ext cx="5036225" cy="2133600"/>
          </a:xfrm>
          <a:prstGeom prst="rect">
            <a:avLst/>
          </a:prstGeom>
        </p:spPr>
        <p:txBody>
          <a:bodyPr lIns="91425" tIns="91425" rIns="91425" bIns="91425" anchor="ctr" anchorCtr="0">
            <a:noAutofit/>
          </a:bodyPr>
          <a:lstStyle/>
          <a:p>
            <a:pPr marL="457200" lvl="0" indent="-330200" rtl="0">
              <a:spcBef>
                <a:spcPts val="0"/>
              </a:spcBef>
              <a:buClr>
                <a:srgbClr val="000000"/>
              </a:buClr>
              <a:buSzPct val="100000"/>
            </a:pPr>
            <a:r>
              <a:rPr lang="en" dirty="0" smtClean="0">
                <a:solidFill>
                  <a:srgbClr val="000000"/>
                </a:solidFill>
              </a:rPr>
              <a:t>Successfully achieved our goals on both front and the backend system</a:t>
            </a:r>
            <a:endParaRPr lang="en" dirty="0" smtClean="0">
              <a:solidFill>
                <a:srgbClr val="000000"/>
              </a:solidFill>
              <a:sym typeface="Arial"/>
            </a:endParaRPr>
          </a:p>
          <a:p>
            <a:pPr marL="457200" lvl="0" indent="-330200" rtl="0">
              <a:spcBef>
                <a:spcPts val="0"/>
              </a:spcBef>
              <a:buClr>
                <a:srgbClr val="000000"/>
              </a:buClr>
              <a:buSzPct val="100000"/>
            </a:pPr>
            <a:r>
              <a:rPr lang="en" dirty="0" smtClean="0">
                <a:solidFill>
                  <a:srgbClr val="000000"/>
                </a:solidFill>
                <a:sym typeface="Arial"/>
              </a:rPr>
              <a:t>Overcame numerous challenges</a:t>
            </a:r>
          </a:p>
          <a:p>
            <a:pPr marL="457200" lvl="0" indent="-330200" rtl="0">
              <a:spcBef>
                <a:spcPts val="0"/>
              </a:spcBef>
              <a:buClr>
                <a:srgbClr val="000000"/>
              </a:buClr>
              <a:buSzPct val="100000"/>
              <a:buFont typeface="Arial"/>
            </a:pPr>
            <a:r>
              <a:rPr lang="en" dirty="0" smtClean="0">
                <a:solidFill>
                  <a:srgbClr val="000000"/>
                </a:solidFill>
                <a:sym typeface="Arial"/>
              </a:rPr>
              <a:t>Future Implementations</a:t>
            </a:r>
          </a:p>
        </p:txBody>
      </p:sp>
      <p:pic>
        <p:nvPicPr>
          <p:cNvPr id="341" name="Shape 341"/>
          <p:cNvPicPr preferRelativeResize="0"/>
          <p:nvPr/>
        </p:nvPicPr>
        <p:blipFill>
          <a:blip r:embed="rId3">
            <a:alphaModFix/>
          </a:blip>
          <a:stretch>
            <a:fillRect/>
          </a:stretch>
        </p:blipFill>
        <p:spPr>
          <a:xfrm>
            <a:off x="5285862" y="1173824"/>
            <a:ext cx="3583773" cy="904250"/>
          </a:xfrm>
          <a:prstGeom prst="rect">
            <a:avLst/>
          </a:prstGeom>
          <a:noFill/>
          <a:ln>
            <a:noFill/>
          </a:ln>
        </p:spPr>
      </p:pic>
      <p:pic>
        <p:nvPicPr>
          <p:cNvPr id="342" name="Shape 342"/>
          <p:cNvPicPr preferRelativeResize="0"/>
          <p:nvPr/>
        </p:nvPicPr>
        <p:blipFill>
          <a:blip r:embed="rId4">
            <a:alphaModFix/>
          </a:blip>
          <a:stretch>
            <a:fillRect/>
          </a:stretch>
        </p:blipFill>
        <p:spPr>
          <a:xfrm>
            <a:off x="5285850" y="149212"/>
            <a:ext cx="3428998" cy="1071562"/>
          </a:xfrm>
          <a:prstGeom prst="rect">
            <a:avLst/>
          </a:prstGeom>
          <a:noFill/>
          <a:ln>
            <a:noFill/>
          </a:ln>
        </p:spPr>
      </p:pic>
      <p:pic>
        <p:nvPicPr>
          <p:cNvPr id="343" name="Shape 343"/>
          <p:cNvPicPr preferRelativeResize="0"/>
          <p:nvPr/>
        </p:nvPicPr>
        <p:blipFill>
          <a:blip r:embed="rId5">
            <a:alphaModFix/>
          </a:blip>
          <a:stretch>
            <a:fillRect/>
          </a:stretch>
        </p:blipFill>
        <p:spPr>
          <a:xfrm>
            <a:off x="2540150" y="3336900"/>
            <a:ext cx="3506724" cy="1635200"/>
          </a:xfrm>
          <a:prstGeom prst="rect">
            <a:avLst/>
          </a:prstGeom>
          <a:noFill/>
          <a:ln>
            <a:noFill/>
          </a:ln>
        </p:spPr>
      </p:pic>
      <p:pic>
        <p:nvPicPr>
          <p:cNvPr id="344" name="Shape 344"/>
          <p:cNvPicPr preferRelativeResize="0"/>
          <p:nvPr/>
        </p:nvPicPr>
        <p:blipFill>
          <a:blip r:embed="rId6">
            <a:alphaModFix/>
          </a:blip>
          <a:stretch>
            <a:fillRect/>
          </a:stretch>
        </p:blipFill>
        <p:spPr>
          <a:xfrm>
            <a:off x="7476925" y="4176647"/>
            <a:ext cx="1435399" cy="815052"/>
          </a:xfrm>
          <a:prstGeom prst="rect">
            <a:avLst/>
          </a:prstGeom>
          <a:noFill/>
          <a:ln>
            <a:noFill/>
          </a:ln>
        </p:spPr>
      </p:pic>
      <p:pic>
        <p:nvPicPr>
          <p:cNvPr id="345" name="Shape 345"/>
          <p:cNvPicPr preferRelativeResize="0"/>
          <p:nvPr/>
        </p:nvPicPr>
        <p:blipFill>
          <a:blip r:embed="rId7">
            <a:alphaModFix/>
          </a:blip>
          <a:stretch>
            <a:fillRect/>
          </a:stretch>
        </p:blipFill>
        <p:spPr>
          <a:xfrm>
            <a:off x="177949" y="3322287"/>
            <a:ext cx="3328849" cy="1664424"/>
          </a:xfrm>
          <a:prstGeom prst="rect">
            <a:avLst/>
          </a:prstGeom>
          <a:noFill/>
          <a:ln>
            <a:noFill/>
          </a:ln>
        </p:spPr>
      </p:pic>
      <p:pic>
        <p:nvPicPr>
          <p:cNvPr id="346" name="Shape 346" descr="toptal-blog-image-1450190826314-830cb5528c9d6c342a95f590e8e99be6.jpg"/>
          <p:cNvPicPr preferRelativeResize="0"/>
          <p:nvPr/>
        </p:nvPicPr>
        <p:blipFill>
          <a:blip r:embed="rId8">
            <a:alphaModFix/>
          </a:blip>
          <a:stretch>
            <a:fillRect/>
          </a:stretch>
        </p:blipFill>
        <p:spPr>
          <a:xfrm>
            <a:off x="7476925" y="3336900"/>
            <a:ext cx="1435399" cy="839737"/>
          </a:xfrm>
          <a:prstGeom prst="rect">
            <a:avLst/>
          </a:prstGeom>
          <a:noFill/>
          <a:ln>
            <a:noFill/>
          </a:ln>
        </p:spPr>
      </p:pic>
      <p:pic>
        <p:nvPicPr>
          <p:cNvPr id="347" name="Shape 347"/>
          <p:cNvPicPr preferRelativeResize="0"/>
          <p:nvPr/>
        </p:nvPicPr>
        <p:blipFill>
          <a:blip r:embed="rId9">
            <a:alphaModFix/>
          </a:blip>
          <a:stretch>
            <a:fillRect/>
          </a:stretch>
        </p:blipFill>
        <p:spPr>
          <a:xfrm>
            <a:off x="5413300" y="2193174"/>
            <a:ext cx="3328871" cy="904250"/>
          </a:xfrm>
          <a:prstGeom prst="rect">
            <a:avLst/>
          </a:prstGeom>
          <a:noFill/>
          <a:ln>
            <a:noFill/>
          </a:ln>
        </p:spPr>
      </p:pic>
      <p:pic>
        <p:nvPicPr>
          <p:cNvPr id="348" name="Shape 348"/>
          <p:cNvPicPr preferRelativeResize="0"/>
          <p:nvPr/>
        </p:nvPicPr>
        <p:blipFill>
          <a:blip r:embed="rId10">
            <a:alphaModFix/>
          </a:blip>
          <a:stretch>
            <a:fillRect/>
          </a:stretch>
        </p:blipFill>
        <p:spPr>
          <a:xfrm>
            <a:off x="5285850" y="3091050"/>
            <a:ext cx="1657874" cy="1831948"/>
          </a:xfrm>
          <a:prstGeom prst="rect">
            <a:avLst/>
          </a:prstGeom>
          <a:noFill/>
          <a:ln>
            <a:noFill/>
          </a:ln>
        </p:spPr>
      </p:pic>
    </p:spTree>
    <p:extLst>
      <p:ext uri="{BB962C8B-B14F-4D97-AF65-F5344CB8AC3E}">
        <p14:creationId xmlns:p14="http://schemas.microsoft.com/office/powerpoint/2010/main" val="203710048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76"/>
        <p:cNvGrpSpPr/>
        <p:nvPr/>
      </p:nvGrpSpPr>
      <p:grpSpPr>
        <a:xfrm>
          <a:off x="0" y="0"/>
          <a:ext cx="0" cy="0"/>
          <a:chOff x="0" y="0"/>
          <a:chExt cx="0" cy="0"/>
        </a:xfrm>
      </p:grpSpPr>
      <p:sp>
        <p:nvSpPr>
          <p:cNvPr id="77" name="Shape 77"/>
          <p:cNvSpPr txBox="1">
            <a:spLocks noGrp="1"/>
          </p:cNvSpPr>
          <p:nvPr>
            <p:ph type="body" idx="1"/>
          </p:nvPr>
        </p:nvSpPr>
        <p:spPr>
          <a:xfrm>
            <a:off x="451050" y="151400"/>
            <a:ext cx="5492550" cy="4676700"/>
          </a:xfrm>
          <a:prstGeom prst="rect">
            <a:avLst/>
          </a:prstGeom>
        </p:spPr>
        <p:txBody>
          <a:bodyPr lIns="91425" tIns="91425" rIns="91425" bIns="91425" anchor="t" anchorCtr="0">
            <a:noAutofit/>
          </a:bodyPr>
          <a:lstStyle/>
          <a:p>
            <a:pPr lvl="0" algn="ctr" rtl="0">
              <a:lnSpc>
                <a:spcPct val="100000"/>
              </a:lnSpc>
              <a:spcBef>
                <a:spcPts val="0"/>
              </a:spcBef>
              <a:buNone/>
            </a:pPr>
            <a:r>
              <a:rPr lang="en" sz="3600" dirty="0" smtClean="0">
                <a:solidFill>
                  <a:srgbClr val="000000"/>
                </a:solidFill>
                <a:ea typeface="Roboto"/>
                <a:sym typeface="Roboto"/>
              </a:rPr>
              <a:t>Input Data for 3D</a:t>
            </a:r>
            <a:endParaRPr lang="en" sz="3600" dirty="0">
              <a:solidFill>
                <a:srgbClr val="000000"/>
              </a:solidFill>
              <a:ea typeface="Roboto"/>
              <a:sym typeface="Roboto"/>
            </a:endParaRPr>
          </a:p>
          <a:p>
            <a:pPr marL="457200" lvl="0" indent="-381000" rtl="0">
              <a:lnSpc>
                <a:spcPct val="100000"/>
              </a:lnSpc>
              <a:spcBef>
                <a:spcPts val="0"/>
              </a:spcBef>
              <a:buClr>
                <a:srgbClr val="000000"/>
              </a:buClr>
              <a:buSzPct val="100000"/>
            </a:pPr>
            <a:r>
              <a:rPr lang="en" dirty="0">
                <a:solidFill>
                  <a:srgbClr val="000000"/>
                </a:solidFill>
              </a:rPr>
              <a:t>Massive </a:t>
            </a:r>
            <a:r>
              <a:rPr lang="en" dirty="0" smtClean="0">
                <a:solidFill>
                  <a:srgbClr val="000000"/>
                </a:solidFill>
              </a:rPr>
              <a:t>Scale</a:t>
            </a:r>
          </a:p>
          <a:p>
            <a:pPr marL="914400" lvl="2" indent="-342900">
              <a:lnSpc>
                <a:spcPct val="100000"/>
              </a:lnSpc>
              <a:buClr>
                <a:srgbClr val="000000"/>
              </a:buClr>
              <a:buFont typeface="Arial" panose="020B0604020202020204" pitchFamily="34" charset="0"/>
              <a:buChar char="•"/>
            </a:pPr>
            <a:r>
              <a:rPr lang="en" dirty="0" smtClean="0">
                <a:solidFill>
                  <a:schemeClr val="dk1"/>
                </a:solidFill>
              </a:rPr>
              <a:t>584 Megabytes</a:t>
            </a:r>
          </a:p>
          <a:p>
            <a:pPr marL="914400" lvl="2" indent="-342900">
              <a:lnSpc>
                <a:spcPct val="100000"/>
              </a:lnSpc>
              <a:buClr>
                <a:srgbClr val="000000"/>
              </a:buClr>
              <a:buFont typeface="Arial" panose="020B0604020202020204" pitchFamily="34" charset="0"/>
              <a:buChar char="•"/>
            </a:pPr>
            <a:r>
              <a:rPr lang="en" dirty="0" smtClean="0">
                <a:solidFill>
                  <a:schemeClr val="dk1"/>
                </a:solidFill>
              </a:rPr>
              <a:t>Covering </a:t>
            </a:r>
            <a:r>
              <a:rPr lang="en" dirty="0">
                <a:solidFill>
                  <a:schemeClr val="dk1"/>
                </a:solidFill>
              </a:rPr>
              <a:t>approx 17km x 52 km of surface</a:t>
            </a:r>
          </a:p>
          <a:p>
            <a:pPr marL="914400" lvl="2" indent="-342900">
              <a:lnSpc>
                <a:spcPct val="100000"/>
              </a:lnSpc>
              <a:buClr>
                <a:srgbClr val="000000"/>
              </a:buClr>
              <a:buFont typeface="Arial" panose="020B0604020202020204" pitchFamily="34" charset="0"/>
              <a:buChar char="•"/>
            </a:pPr>
            <a:r>
              <a:rPr lang="en" dirty="0">
                <a:solidFill>
                  <a:srgbClr val="000000"/>
                </a:solidFill>
              </a:rPr>
              <a:t>0.5 - 1 m per </a:t>
            </a:r>
            <a:r>
              <a:rPr lang="en" dirty="0" smtClean="0">
                <a:solidFill>
                  <a:srgbClr val="000000"/>
                </a:solidFill>
              </a:rPr>
              <a:t>pixel</a:t>
            </a:r>
          </a:p>
          <a:p>
            <a:pPr marL="914400" lvl="2" indent="-342900">
              <a:lnSpc>
                <a:spcPct val="100000"/>
              </a:lnSpc>
              <a:buClr>
                <a:srgbClr val="000000"/>
              </a:buClr>
              <a:buFont typeface="Arial" panose="020B0604020202020204" pitchFamily="34" charset="0"/>
              <a:buChar char="•"/>
            </a:pPr>
            <a:r>
              <a:rPr lang="en" dirty="0" smtClean="0">
                <a:solidFill>
                  <a:srgbClr val="000000"/>
                </a:solidFill>
              </a:rPr>
              <a:t>Full </a:t>
            </a:r>
            <a:r>
              <a:rPr lang="en" dirty="0">
                <a:solidFill>
                  <a:srgbClr val="000000"/>
                </a:solidFill>
              </a:rPr>
              <a:t>resolution is 8086x18055 pixels</a:t>
            </a:r>
          </a:p>
          <a:p>
            <a:pPr marL="457200" lvl="0" indent="-381000" rtl="0">
              <a:lnSpc>
                <a:spcPct val="100000"/>
              </a:lnSpc>
              <a:spcBef>
                <a:spcPts val="0"/>
              </a:spcBef>
              <a:buClr>
                <a:srgbClr val="000000"/>
              </a:buClr>
              <a:buSzPct val="100000"/>
            </a:pPr>
            <a:r>
              <a:rPr lang="en" dirty="0">
                <a:solidFill>
                  <a:srgbClr val="000000"/>
                </a:solidFill>
              </a:rPr>
              <a:t>GDAL</a:t>
            </a:r>
          </a:p>
          <a:p>
            <a:pPr marL="914400" lvl="1" indent="-342900">
              <a:lnSpc>
                <a:spcPct val="100000"/>
              </a:lnSpc>
              <a:buClr>
                <a:srgbClr val="000000"/>
              </a:buClr>
              <a:buFont typeface="Arial" panose="020B0604020202020204" pitchFamily="34" charset="0"/>
              <a:buChar char="•"/>
            </a:pPr>
            <a:r>
              <a:rPr lang="en" dirty="0">
                <a:solidFill>
                  <a:srgbClr val="000000"/>
                </a:solidFill>
              </a:rPr>
              <a:t>Read Meta Data</a:t>
            </a:r>
          </a:p>
          <a:p>
            <a:pPr marL="914400" lvl="1" indent="-342900">
              <a:lnSpc>
                <a:spcPct val="100000"/>
              </a:lnSpc>
              <a:buClr>
                <a:srgbClr val="000000"/>
              </a:buClr>
              <a:buFont typeface="Arial" panose="020B0604020202020204" pitchFamily="34" charset="0"/>
              <a:buChar char="•"/>
            </a:pPr>
            <a:r>
              <a:rPr lang="en" dirty="0">
                <a:solidFill>
                  <a:srgbClr val="000000"/>
                </a:solidFill>
              </a:rPr>
              <a:t>Meta Data contains GPS coordinates for bounding box</a:t>
            </a:r>
          </a:p>
        </p:txBody>
      </p:sp>
      <p:pic>
        <p:nvPicPr>
          <p:cNvPr id="78" name="Shape 78"/>
          <p:cNvPicPr preferRelativeResize="0"/>
          <p:nvPr/>
        </p:nvPicPr>
        <p:blipFill>
          <a:blip r:embed="rId3">
            <a:alphaModFix/>
          </a:blip>
          <a:stretch>
            <a:fillRect/>
          </a:stretch>
        </p:blipFill>
        <p:spPr>
          <a:xfrm>
            <a:off x="6189196" y="680238"/>
            <a:ext cx="1694074" cy="3783024"/>
          </a:xfrm>
          <a:prstGeom prst="rect">
            <a:avLst/>
          </a:prstGeom>
          <a:noFill/>
          <a:ln>
            <a:noFill/>
          </a:ln>
        </p:spPr>
      </p:pic>
    </p:spTree>
    <p:extLst>
      <p:ext uri="{BB962C8B-B14F-4D97-AF65-F5344CB8AC3E}">
        <p14:creationId xmlns:p14="http://schemas.microsoft.com/office/powerpoint/2010/main" val="282124835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88"/>
        <p:cNvGrpSpPr/>
        <p:nvPr/>
      </p:nvGrpSpPr>
      <p:grpSpPr>
        <a:xfrm>
          <a:off x="0" y="0"/>
          <a:ext cx="0" cy="0"/>
          <a:chOff x="0" y="0"/>
          <a:chExt cx="0" cy="0"/>
        </a:xfrm>
      </p:grpSpPr>
      <p:sp>
        <p:nvSpPr>
          <p:cNvPr id="89" name="Shape 89"/>
          <p:cNvSpPr txBox="1">
            <a:spLocks noGrp="1"/>
          </p:cNvSpPr>
          <p:nvPr>
            <p:ph type="body" idx="1"/>
          </p:nvPr>
        </p:nvSpPr>
        <p:spPr>
          <a:xfrm>
            <a:off x="2133600" y="895350"/>
            <a:ext cx="6553200" cy="4068450"/>
          </a:xfrm>
          <a:prstGeom prst="rect">
            <a:avLst/>
          </a:prstGeom>
        </p:spPr>
        <p:txBody>
          <a:bodyPr lIns="91425" tIns="91425" rIns="91425" bIns="91425" anchor="ctr" anchorCtr="0">
            <a:noAutofit/>
          </a:bodyPr>
          <a:lstStyle/>
          <a:p>
            <a:pPr marL="0" lvl="0" indent="0" rtl="0">
              <a:spcBef>
                <a:spcPts val="0"/>
              </a:spcBef>
              <a:spcAft>
                <a:spcPts val="600"/>
              </a:spcAft>
              <a:buNone/>
            </a:pPr>
            <a:r>
              <a:rPr lang="en" dirty="0" smtClean="0">
                <a:solidFill>
                  <a:srgbClr val="000000"/>
                </a:solidFill>
                <a:latin typeface="Arial"/>
                <a:ea typeface="Arial"/>
                <a:cs typeface="Arial"/>
                <a:sym typeface="Arial"/>
              </a:rPr>
              <a:t>Extended Features from Trek</a:t>
            </a:r>
            <a:endParaRPr lang="en-US" dirty="0">
              <a:solidFill>
                <a:srgbClr val="000000"/>
              </a:solidFill>
            </a:endParaRPr>
          </a:p>
          <a:p>
            <a:pPr marL="0" lvl="0" indent="0" rtl="0">
              <a:spcBef>
                <a:spcPts val="0"/>
              </a:spcBef>
              <a:spcAft>
                <a:spcPts val="600"/>
              </a:spcAft>
              <a:buNone/>
            </a:pPr>
            <a:r>
              <a:rPr lang="en-US" dirty="0" smtClean="0">
                <a:solidFill>
                  <a:srgbClr val="000000"/>
                </a:solidFill>
                <a:latin typeface="Arial"/>
                <a:ea typeface="Arial"/>
                <a:cs typeface="Arial"/>
                <a:sym typeface="Arial"/>
              </a:rPr>
              <a:t>D</a:t>
            </a:r>
            <a:r>
              <a:rPr lang="en" dirty="0" smtClean="0">
                <a:solidFill>
                  <a:srgbClr val="000000"/>
                </a:solidFill>
                <a:latin typeface="Arial"/>
                <a:ea typeface="Arial"/>
                <a:cs typeface="Arial"/>
                <a:sym typeface="Arial"/>
              </a:rPr>
              <a:t>isplay a </a:t>
            </a:r>
            <a:r>
              <a:rPr lang="en" dirty="0">
                <a:solidFill>
                  <a:srgbClr val="000000"/>
                </a:solidFill>
                <a:latin typeface="Arial"/>
                <a:ea typeface="Arial"/>
                <a:cs typeface="Arial"/>
                <a:sym typeface="Arial"/>
              </a:rPr>
              <a:t>3D surface for user to create path </a:t>
            </a:r>
            <a:r>
              <a:rPr lang="en" dirty="0" smtClean="0">
                <a:solidFill>
                  <a:srgbClr val="000000"/>
                </a:solidFill>
                <a:latin typeface="Arial"/>
                <a:ea typeface="Arial"/>
                <a:cs typeface="Arial"/>
                <a:sym typeface="Arial"/>
              </a:rPr>
              <a:t>on</a:t>
            </a:r>
            <a:endParaRPr lang="en-US" dirty="0">
              <a:solidFill>
                <a:srgbClr val="000000"/>
              </a:solidFill>
            </a:endParaRPr>
          </a:p>
          <a:p>
            <a:pPr marL="0" lvl="0" indent="0" rtl="0">
              <a:spcBef>
                <a:spcPts val="0"/>
              </a:spcBef>
              <a:spcAft>
                <a:spcPts val="600"/>
              </a:spcAft>
              <a:buNone/>
            </a:pPr>
            <a:r>
              <a:rPr lang="en" dirty="0" smtClean="0">
                <a:solidFill>
                  <a:srgbClr val="000000"/>
                </a:solidFill>
              </a:rPr>
              <a:t>Accept the user input interactive for</a:t>
            </a:r>
          </a:p>
          <a:p>
            <a:pPr marL="457200" lvl="3" indent="-330200">
              <a:spcAft>
                <a:spcPts val="600"/>
              </a:spcAft>
              <a:buClr>
                <a:srgbClr val="000000"/>
              </a:buClr>
              <a:buSzPct val="100000"/>
              <a:buFont typeface="Arial" panose="020B0604020202020204" pitchFamily="34" charset="0"/>
              <a:buChar char="•"/>
            </a:pPr>
            <a:r>
              <a:rPr lang="en" dirty="0" smtClean="0">
                <a:solidFill>
                  <a:srgbClr val="000000"/>
                </a:solidFill>
                <a:sym typeface="Arial"/>
              </a:rPr>
              <a:t>Setting </a:t>
            </a:r>
            <a:r>
              <a:rPr lang="en" dirty="0">
                <a:solidFill>
                  <a:srgbClr val="000000"/>
                </a:solidFill>
                <a:sym typeface="Arial"/>
              </a:rPr>
              <a:t>a start time</a:t>
            </a:r>
          </a:p>
          <a:p>
            <a:pPr marL="457200" lvl="3" indent="-330200">
              <a:spcAft>
                <a:spcPts val="600"/>
              </a:spcAft>
              <a:buClr>
                <a:srgbClr val="000000"/>
              </a:buClr>
              <a:buSzPct val="100000"/>
              <a:buFont typeface="Arial" panose="020B0604020202020204" pitchFamily="34" charset="0"/>
              <a:buChar char="•"/>
            </a:pPr>
            <a:r>
              <a:rPr lang="en" dirty="0" smtClean="0">
                <a:solidFill>
                  <a:srgbClr val="000000"/>
                </a:solidFill>
              </a:rPr>
              <a:t>Specifying </a:t>
            </a:r>
            <a:r>
              <a:rPr lang="en" dirty="0">
                <a:solidFill>
                  <a:srgbClr val="000000"/>
                </a:solidFill>
              </a:rPr>
              <a:t>camera </a:t>
            </a:r>
            <a:r>
              <a:rPr lang="en" dirty="0" smtClean="0">
                <a:solidFill>
                  <a:srgbClr val="000000"/>
                </a:solidFill>
              </a:rPr>
              <a:t>locations and orientations </a:t>
            </a:r>
            <a:r>
              <a:rPr lang="en" dirty="0">
                <a:solidFill>
                  <a:srgbClr val="000000"/>
                </a:solidFill>
              </a:rPr>
              <a:t>(Add, Edit, Delete </a:t>
            </a:r>
            <a:r>
              <a:rPr lang="en" dirty="0" smtClean="0">
                <a:solidFill>
                  <a:srgbClr val="000000"/>
                </a:solidFill>
              </a:rPr>
              <a:t>Points)</a:t>
            </a:r>
            <a:endParaRPr lang="en-US" dirty="0" smtClean="0">
              <a:solidFill>
                <a:srgbClr val="000000"/>
              </a:solidFill>
            </a:endParaRPr>
          </a:p>
          <a:p>
            <a:pPr marL="127000" lvl="3" indent="-127000">
              <a:spcAft>
                <a:spcPts val="600"/>
              </a:spcAft>
              <a:buClr>
                <a:srgbClr val="000000"/>
              </a:buClr>
              <a:buSzPct val="100000"/>
            </a:pPr>
            <a:r>
              <a:rPr lang="en" sz="1800" dirty="0" smtClean="0">
                <a:solidFill>
                  <a:srgbClr val="000000"/>
                </a:solidFill>
                <a:latin typeface="Arial"/>
                <a:ea typeface="Arial"/>
                <a:cs typeface="Arial"/>
                <a:sym typeface="Arial"/>
              </a:rPr>
              <a:t>Load </a:t>
            </a:r>
            <a:r>
              <a:rPr lang="en" sz="1800" dirty="0">
                <a:solidFill>
                  <a:srgbClr val="000000"/>
                </a:solidFill>
                <a:latin typeface="Arial"/>
                <a:ea typeface="Arial"/>
                <a:cs typeface="Arial"/>
                <a:sym typeface="Arial"/>
              </a:rPr>
              <a:t>in JSON </a:t>
            </a:r>
            <a:r>
              <a:rPr lang="en" sz="1800" dirty="0" smtClean="0">
                <a:solidFill>
                  <a:srgbClr val="000000"/>
                </a:solidFill>
                <a:latin typeface="Arial"/>
                <a:ea typeface="Arial"/>
                <a:cs typeface="Arial"/>
                <a:sym typeface="Arial"/>
              </a:rPr>
              <a:t>file</a:t>
            </a:r>
            <a:endParaRPr lang="en-US" sz="1800" dirty="0" smtClean="0">
              <a:solidFill>
                <a:srgbClr val="000000"/>
              </a:solidFill>
              <a:latin typeface="Arial"/>
              <a:ea typeface="Arial"/>
              <a:cs typeface="Arial"/>
              <a:sym typeface="Arial"/>
            </a:endParaRPr>
          </a:p>
          <a:p>
            <a:pPr marL="127000" lvl="3" indent="-127000">
              <a:spcAft>
                <a:spcPts val="600"/>
              </a:spcAft>
              <a:buClr>
                <a:srgbClr val="000000"/>
              </a:buClr>
              <a:buSzPct val="100000"/>
            </a:pPr>
            <a:r>
              <a:rPr lang="en" sz="1800" dirty="0" smtClean="0">
                <a:solidFill>
                  <a:srgbClr val="000000"/>
                </a:solidFill>
                <a:latin typeface="Arial"/>
                <a:ea typeface="Arial"/>
                <a:cs typeface="Arial"/>
                <a:sym typeface="Arial"/>
              </a:rPr>
              <a:t>Download JSON</a:t>
            </a:r>
            <a:endParaRPr lang="en-US" sz="1800" dirty="0" smtClean="0">
              <a:solidFill>
                <a:srgbClr val="000000"/>
              </a:solidFill>
              <a:latin typeface="Arial"/>
              <a:ea typeface="Arial"/>
              <a:cs typeface="Arial"/>
              <a:sym typeface="Arial"/>
            </a:endParaRPr>
          </a:p>
          <a:p>
            <a:pPr marL="127000" lvl="3" indent="-127000">
              <a:spcAft>
                <a:spcPts val="600"/>
              </a:spcAft>
              <a:buClr>
                <a:srgbClr val="000000"/>
              </a:buClr>
              <a:buSzPct val="100000"/>
            </a:pPr>
            <a:r>
              <a:rPr lang="en" sz="1800" dirty="0" smtClean="0">
                <a:solidFill>
                  <a:srgbClr val="000000"/>
                </a:solidFill>
                <a:latin typeface="Arial"/>
                <a:ea typeface="Arial"/>
                <a:cs typeface="Arial"/>
                <a:sym typeface="Arial"/>
              </a:rPr>
              <a:t>Preview </a:t>
            </a:r>
            <a:r>
              <a:rPr lang="en" sz="1800" dirty="0">
                <a:solidFill>
                  <a:srgbClr val="000000"/>
                </a:solidFill>
                <a:latin typeface="Arial"/>
                <a:ea typeface="Arial"/>
                <a:cs typeface="Arial"/>
                <a:sym typeface="Arial"/>
              </a:rPr>
              <a:t>(2 modes)</a:t>
            </a:r>
          </a:p>
          <a:p>
            <a:pPr marL="508000" lvl="1" indent="-333375" rtl="0">
              <a:spcBef>
                <a:spcPts val="0"/>
              </a:spcBef>
              <a:spcAft>
                <a:spcPts val="600"/>
              </a:spcAft>
              <a:buClr>
                <a:srgbClr val="000000"/>
              </a:buClr>
              <a:buSzPct val="100000"/>
              <a:buFont typeface="Arial"/>
              <a:buChar char="•"/>
            </a:pPr>
            <a:r>
              <a:rPr lang="en" dirty="0">
                <a:solidFill>
                  <a:srgbClr val="000000"/>
                </a:solidFill>
              </a:rPr>
              <a:t>First person and Third </a:t>
            </a:r>
            <a:r>
              <a:rPr lang="en" dirty="0" smtClean="0">
                <a:solidFill>
                  <a:srgbClr val="000000"/>
                </a:solidFill>
              </a:rPr>
              <a:t>person</a:t>
            </a:r>
          </a:p>
          <a:p>
            <a:pPr marL="349250" lvl="1" indent="-349250" rtl="0">
              <a:spcBef>
                <a:spcPts val="0"/>
              </a:spcBef>
              <a:spcAft>
                <a:spcPts val="600"/>
              </a:spcAft>
              <a:buClr>
                <a:srgbClr val="000000"/>
              </a:buClr>
              <a:buSzPct val="100000"/>
            </a:pPr>
            <a:r>
              <a:rPr lang="en" sz="1800" dirty="0" smtClean="0">
                <a:solidFill>
                  <a:srgbClr val="000000"/>
                </a:solidFill>
              </a:rPr>
              <a:t>Implemented using Cesium</a:t>
            </a:r>
          </a:p>
        </p:txBody>
      </p:sp>
      <p:sp>
        <p:nvSpPr>
          <p:cNvPr id="90" name="Shape 90"/>
          <p:cNvSpPr txBox="1">
            <a:spLocks noGrp="1"/>
          </p:cNvSpPr>
          <p:nvPr>
            <p:ph type="title"/>
          </p:nvPr>
        </p:nvSpPr>
        <p:spPr>
          <a:xfrm>
            <a:off x="1876425" y="0"/>
            <a:ext cx="7267500" cy="1035600"/>
          </a:xfrm>
          <a:prstGeom prst="rect">
            <a:avLst/>
          </a:prstGeom>
        </p:spPr>
        <p:txBody>
          <a:bodyPr lIns="91425" tIns="91425" rIns="91425" bIns="91425" anchor="ctr" anchorCtr="0">
            <a:noAutofit/>
          </a:bodyPr>
          <a:lstStyle/>
          <a:p>
            <a:pPr lvl="0" algn="ctr">
              <a:spcBef>
                <a:spcPts val="0"/>
              </a:spcBef>
              <a:buNone/>
            </a:pPr>
            <a:r>
              <a:rPr lang="en" sz="3600" dirty="0">
                <a:solidFill>
                  <a:srgbClr val="000000"/>
                </a:solidFill>
                <a:ea typeface="Roboto"/>
                <a:sym typeface="Roboto"/>
              </a:rPr>
              <a:t>Front-End</a:t>
            </a:r>
          </a:p>
        </p:txBody>
      </p:sp>
      <p:pic>
        <p:nvPicPr>
          <p:cNvPr id="91" name="Shape 91"/>
          <p:cNvPicPr preferRelativeResize="0"/>
          <p:nvPr/>
        </p:nvPicPr>
        <p:blipFill>
          <a:blip r:embed="rId3">
            <a:alphaModFix/>
          </a:blip>
          <a:stretch>
            <a:fillRect/>
          </a:stretch>
        </p:blipFill>
        <p:spPr>
          <a:xfrm>
            <a:off x="-12" y="233350"/>
            <a:ext cx="1876425" cy="4676775"/>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95"/>
        <p:cNvGrpSpPr/>
        <p:nvPr/>
      </p:nvGrpSpPr>
      <p:grpSpPr>
        <a:xfrm>
          <a:off x="0" y="0"/>
          <a:ext cx="0" cy="0"/>
          <a:chOff x="0" y="0"/>
          <a:chExt cx="0" cy="0"/>
        </a:xfrm>
      </p:grpSpPr>
      <p:pic>
        <p:nvPicPr>
          <p:cNvPr id="96" name="Shape 96" descr="ScreenHunter_170 Apr. 05 15.22.jpg"/>
          <p:cNvPicPr preferRelativeResize="0"/>
          <p:nvPr/>
        </p:nvPicPr>
        <p:blipFill>
          <a:blip r:embed="rId3">
            <a:alphaModFix/>
          </a:blip>
          <a:stretch>
            <a:fillRect/>
          </a:stretch>
        </p:blipFill>
        <p:spPr>
          <a:xfrm>
            <a:off x="1876425" y="527737"/>
            <a:ext cx="7267574" cy="4088010"/>
          </a:xfrm>
          <a:prstGeom prst="rect">
            <a:avLst/>
          </a:prstGeom>
          <a:noFill/>
          <a:ln>
            <a:noFill/>
          </a:ln>
        </p:spPr>
      </p:pic>
      <p:pic>
        <p:nvPicPr>
          <p:cNvPr id="97" name="Shape 97"/>
          <p:cNvPicPr preferRelativeResize="0"/>
          <p:nvPr/>
        </p:nvPicPr>
        <p:blipFill>
          <a:blip r:embed="rId4">
            <a:alphaModFix/>
          </a:blip>
          <a:stretch>
            <a:fillRect/>
          </a:stretch>
        </p:blipFill>
        <p:spPr>
          <a:xfrm>
            <a:off x="-12" y="233350"/>
            <a:ext cx="1876425" cy="4676775"/>
          </a:xfrm>
          <a:prstGeom prst="rect">
            <a:avLst/>
          </a:prstGeom>
          <a:noFill/>
          <a:ln>
            <a:noFill/>
          </a:ln>
        </p:spPr>
      </p:pic>
      <p:sp>
        <p:nvSpPr>
          <p:cNvPr id="98" name="Shape 98"/>
          <p:cNvSpPr/>
          <p:nvPr/>
        </p:nvSpPr>
        <p:spPr>
          <a:xfrm>
            <a:off x="5945850" y="1047750"/>
            <a:ext cx="873900" cy="457200"/>
          </a:xfrm>
          <a:prstGeom prst="roundRect">
            <a:avLst>
              <a:gd name="adj" fmla="val 16667"/>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r>
              <a:rPr lang="en" sz="1100" dirty="0"/>
              <a:t>3D surface</a:t>
            </a: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102"/>
        <p:cNvGrpSpPr/>
        <p:nvPr/>
      </p:nvGrpSpPr>
      <p:grpSpPr>
        <a:xfrm>
          <a:off x="0" y="0"/>
          <a:ext cx="0" cy="0"/>
          <a:chOff x="0" y="0"/>
          <a:chExt cx="0" cy="0"/>
        </a:xfrm>
      </p:grpSpPr>
      <p:pic>
        <p:nvPicPr>
          <p:cNvPr id="103" name="Shape 103" descr="ScreenHunter_178 Apr. 05 15.30.jpg"/>
          <p:cNvPicPr preferRelativeResize="0"/>
          <p:nvPr/>
        </p:nvPicPr>
        <p:blipFill>
          <a:blip r:embed="rId3">
            <a:alphaModFix/>
          </a:blip>
          <a:stretch>
            <a:fillRect/>
          </a:stretch>
        </p:blipFill>
        <p:spPr>
          <a:xfrm>
            <a:off x="1876425" y="527725"/>
            <a:ext cx="7267574" cy="4088010"/>
          </a:xfrm>
          <a:prstGeom prst="rect">
            <a:avLst/>
          </a:prstGeom>
          <a:noFill/>
          <a:ln>
            <a:noFill/>
          </a:ln>
        </p:spPr>
      </p:pic>
      <p:pic>
        <p:nvPicPr>
          <p:cNvPr id="104" name="Shape 104"/>
          <p:cNvPicPr preferRelativeResize="0"/>
          <p:nvPr/>
        </p:nvPicPr>
        <p:blipFill>
          <a:blip r:embed="rId4">
            <a:alphaModFix/>
          </a:blip>
          <a:stretch>
            <a:fillRect/>
          </a:stretch>
        </p:blipFill>
        <p:spPr>
          <a:xfrm>
            <a:off x="-12" y="233337"/>
            <a:ext cx="1876425" cy="4676775"/>
          </a:xfrm>
          <a:prstGeom prst="rect">
            <a:avLst/>
          </a:prstGeom>
          <a:noFill/>
          <a:ln>
            <a:noFill/>
          </a:ln>
        </p:spPr>
      </p:pic>
      <p:sp>
        <p:nvSpPr>
          <p:cNvPr id="105" name="Shape 105"/>
          <p:cNvSpPr/>
          <p:nvPr/>
        </p:nvSpPr>
        <p:spPr>
          <a:xfrm>
            <a:off x="3187875" y="1690625"/>
            <a:ext cx="816600" cy="229200"/>
          </a:xfrm>
          <a:prstGeom prst="roundRect">
            <a:avLst>
              <a:gd name="adj" fmla="val 16667"/>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r>
              <a:rPr lang="en" sz="1100"/>
              <a:t>Set time</a:t>
            </a:r>
          </a:p>
        </p:txBody>
      </p:sp>
      <p:pic>
        <p:nvPicPr>
          <p:cNvPr id="106" name="Shape 106" descr="zoom4.png"/>
          <p:cNvPicPr preferRelativeResize="0"/>
          <p:nvPr/>
        </p:nvPicPr>
        <p:blipFill>
          <a:blip r:embed="rId5">
            <a:alphaModFix/>
          </a:blip>
          <a:stretch>
            <a:fillRect/>
          </a:stretch>
        </p:blipFill>
        <p:spPr>
          <a:xfrm>
            <a:off x="4974225" y="527723"/>
            <a:ext cx="3679449" cy="1823074"/>
          </a:xfrm>
          <a:prstGeom prst="rect">
            <a:avLst/>
          </a:prstGeom>
          <a:noFill/>
          <a:ln>
            <a:noFill/>
          </a:ln>
        </p:spPr>
      </p:pic>
      <p:pic>
        <p:nvPicPr>
          <p:cNvPr id="107" name="Shape 107" descr="button1.png"/>
          <p:cNvPicPr preferRelativeResize="0"/>
          <p:nvPr/>
        </p:nvPicPr>
        <p:blipFill>
          <a:blip r:embed="rId6">
            <a:alphaModFix/>
          </a:blip>
          <a:stretch>
            <a:fillRect/>
          </a:stretch>
        </p:blipFill>
        <p:spPr>
          <a:xfrm>
            <a:off x="3450700" y="1023627"/>
            <a:ext cx="1281025" cy="401124"/>
          </a:xfrm>
          <a:prstGeom prst="rect">
            <a:avLst/>
          </a:prstGeom>
          <a:noFill/>
          <a:ln>
            <a:noFill/>
          </a:ln>
        </p:spPr>
      </p:pic>
      <p:cxnSp>
        <p:nvCxnSpPr>
          <p:cNvPr id="108" name="Shape 108"/>
          <p:cNvCxnSpPr/>
          <p:nvPr/>
        </p:nvCxnSpPr>
        <p:spPr>
          <a:xfrm rot="10800000" flipH="1">
            <a:off x="3538850" y="578525"/>
            <a:ext cx="1008000" cy="460200"/>
          </a:xfrm>
          <a:prstGeom prst="straightConnector1">
            <a:avLst/>
          </a:prstGeom>
          <a:noFill/>
          <a:ln w="9525" cap="flat" cmpd="sng">
            <a:solidFill>
              <a:srgbClr val="FFFFFF"/>
            </a:solidFill>
            <a:prstDash val="solid"/>
            <a:round/>
            <a:headEnd type="none" w="lg" len="lg"/>
            <a:tailEnd type="none" w="lg" len="lg"/>
          </a:ln>
        </p:spPr>
      </p:cxnSp>
      <p:cxnSp>
        <p:nvCxnSpPr>
          <p:cNvPr id="109" name="Shape 109"/>
          <p:cNvCxnSpPr/>
          <p:nvPr/>
        </p:nvCxnSpPr>
        <p:spPr>
          <a:xfrm rot="10800000" flipH="1">
            <a:off x="4677875" y="567725"/>
            <a:ext cx="216000" cy="471000"/>
          </a:xfrm>
          <a:prstGeom prst="straightConnector1">
            <a:avLst/>
          </a:prstGeom>
          <a:noFill/>
          <a:ln w="9525" cap="flat" cmpd="sng">
            <a:solidFill>
              <a:srgbClr val="FFFFFF"/>
            </a:solidFill>
            <a:prstDash val="solid"/>
            <a:round/>
            <a:headEnd type="none" w="lg" len="lg"/>
            <a:tailEnd type="none" w="lg" len="lg"/>
          </a:ln>
        </p:spPr>
      </p:cxnSp>
      <p:cxnSp>
        <p:nvCxnSpPr>
          <p:cNvPr id="110" name="Shape 110"/>
          <p:cNvCxnSpPr/>
          <p:nvPr/>
        </p:nvCxnSpPr>
        <p:spPr>
          <a:xfrm rot="10800000" flipH="1">
            <a:off x="4720850" y="676425"/>
            <a:ext cx="173100" cy="699000"/>
          </a:xfrm>
          <a:prstGeom prst="straightConnector1">
            <a:avLst/>
          </a:prstGeom>
          <a:noFill/>
          <a:ln w="9525" cap="flat" cmpd="sng">
            <a:solidFill>
              <a:srgbClr val="FFFFFF"/>
            </a:solidFill>
            <a:prstDash val="solid"/>
            <a:round/>
            <a:headEnd type="none" w="lg" len="lg"/>
            <a:tailEnd type="none" w="lg" len="lg"/>
          </a:ln>
        </p:spPr>
      </p:cxnSp>
      <p:cxnSp>
        <p:nvCxnSpPr>
          <p:cNvPr id="111" name="Shape 111"/>
          <p:cNvCxnSpPr>
            <a:stCxn id="107" idx="0"/>
          </p:cNvCxnSpPr>
          <p:nvPr/>
        </p:nvCxnSpPr>
        <p:spPr>
          <a:xfrm rot="10800000" flipH="1">
            <a:off x="4091213" y="676527"/>
            <a:ext cx="444600" cy="347100"/>
          </a:xfrm>
          <a:prstGeom prst="straightConnector1">
            <a:avLst/>
          </a:prstGeom>
          <a:noFill/>
          <a:ln w="9525" cap="flat" cmpd="sng">
            <a:solidFill>
              <a:srgbClr val="FFFFFF"/>
            </a:solidFill>
            <a:prstDash val="solid"/>
            <a:round/>
            <a:headEnd type="none" w="lg" len="lg"/>
            <a:tailEnd type="none" w="lg" len="lg"/>
          </a:ln>
        </p:spPr>
      </p:cxn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115"/>
        <p:cNvGrpSpPr/>
        <p:nvPr/>
      </p:nvGrpSpPr>
      <p:grpSpPr>
        <a:xfrm>
          <a:off x="0" y="0"/>
          <a:ext cx="0" cy="0"/>
          <a:chOff x="0" y="0"/>
          <a:chExt cx="0" cy="0"/>
        </a:xfrm>
      </p:grpSpPr>
      <p:pic>
        <p:nvPicPr>
          <p:cNvPr id="116" name="Shape 116" descr="ScreenHunter_171 Apr. 05 15.23.jpg"/>
          <p:cNvPicPr preferRelativeResize="0"/>
          <p:nvPr/>
        </p:nvPicPr>
        <p:blipFill>
          <a:blip r:embed="rId3">
            <a:alphaModFix/>
          </a:blip>
          <a:stretch>
            <a:fillRect/>
          </a:stretch>
        </p:blipFill>
        <p:spPr>
          <a:xfrm>
            <a:off x="1876425" y="527737"/>
            <a:ext cx="7267574" cy="4088010"/>
          </a:xfrm>
          <a:prstGeom prst="rect">
            <a:avLst/>
          </a:prstGeom>
          <a:noFill/>
          <a:ln>
            <a:noFill/>
          </a:ln>
        </p:spPr>
      </p:pic>
      <p:cxnSp>
        <p:nvCxnSpPr>
          <p:cNvPr id="117" name="Shape 117"/>
          <p:cNvCxnSpPr/>
          <p:nvPr/>
        </p:nvCxnSpPr>
        <p:spPr>
          <a:xfrm rot="10800000">
            <a:off x="2994150" y="2012625"/>
            <a:ext cx="387300" cy="503400"/>
          </a:xfrm>
          <a:prstGeom prst="straightConnector1">
            <a:avLst/>
          </a:prstGeom>
          <a:noFill/>
          <a:ln w="9525" cap="flat" cmpd="sng">
            <a:solidFill>
              <a:schemeClr val="lt1"/>
            </a:solidFill>
            <a:prstDash val="solid"/>
            <a:round/>
            <a:headEnd type="none" w="lg" len="lg"/>
            <a:tailEnd type="triangle" w="lg" len="lg"/>
          </a:ln>
        </p:spPr>
      </p:cxnSp>
      <p:sp>
        <p:nvSpPr>
          <p:cNvPr id="118" name="Shape 118"/>
          <p:cNvSpPr/>
          <p:nvPr/>
        </p:nvSpPr>
        <p:spPr>
          <a:xfrm>
            <a:off x="2929025" y="2396650"/>
            <a:ext cx="914100" cy="511200"/>
          </a:xfrm>
          <a:prstGeom prst="roundRect">
            <a:avLst>
              <a:gd name="adj" fmla="val 16667"/>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r>
              <a:rPr lang="en" sz="1100"/>
              <a:t>Point 1 is added</a:t>
            </a:r>
          </a:p>
        </p:txBody>
      </p:sp>
      <p:pic>
        <p:nvPicPr>
          <p:cNvPr id="119" name="Shape 119"/>
          <p:cNvPicPr preferRelativeResize="0"/>
          <p:nvPr/>
        </p:nvPicPr>
        <p:blipFill>
          <a:blip r:embed="rId4">
            <a:alphaModFix/>
          </a:blip>
          <a:stretch>
            <a:fillRect/>
          </a:stretch>
        </p:blipFill>
        <p:spPr>
          <a:xfrm>
            <a:off x="-12" y="233362"/>
            <a:ext cx="1876425" cy="4676775"/>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DFE9FB"/>
            </a:gs>
            <a:gs pos="100000">
              <a:srgbClr val="6E9BE7"/>
            </a:gs>
          </a:gsLst>
          <a:lin ang="5400012" scaled="0"/>
        </a:gradFill>
        <a:effectLst/>
      </p:bgPr>
    </p:bg>
    <p:spTree>
      <p:nvGrpSpPr>
        <p:cNvPr id="1" name="Shape 123"/>
        <p:cNvGrpSpPr/>
        <p:nvPr/>
      </p:nvGrpSpPr>
      <p:grpSpPr>
        <a:xfrm>
          <a:off x="0" y="0"/>
          <a:ext cx="0" cy="0"/>
          <a:chOff x="0" y="0"/>
          <a:chExt cx="0" cy="0"/>
        </a:xfrm>
      </p:grpSpPr>
      <p:sp>
        <p:nvSpPr>
          <p:cNvPr id="124" name="Shape 124"/>
          <p:cNvSpPr txBox="1"/>
          <p:nvPr/>
        </p:nvSpPr>
        <p:spPr>
          <a:xfrm>
            <a:off x="5967325" y="1547350"/>
            <a:ext cx="1719300" cy="322500"/>
          </a:xfrm>
          <a:prstGeom prst="rect">
            <a:avLst/>
          </a:prstGeom>
          <a:noFill/>
          <a:ln>
            <a:noFill/>
          </a:ln>
        </p:spPr>
        <p:txBody>
          <a:bodyPr lIns="91425" tIns="91425" rIns="91425" bIns="91425" anchor="t" anchorCtr="0">
            <a:noAutofit/>
          </a:bodyPr>
          <a:lstStyle/>
          <a:p>
            <a:pPr lvl="0">
              <a:spcBef>
                <a:spcPts val="0"/>
              </a:spcBef>
              <a:buNone/>
            </a:pPr>
            <a:endParaRPr/>
          </a:p>
        </p:txBody>
      </p:sp>
      <p:pic>
        <p:nvPicPr>
          <p:cNvPr id="125" name="Shape 125" descr="ScreenHunter_172 Apr. 05 15.23.jpg"/>
          <p:cNvPicPr preferRelativeResize="0"/>
          <p:nvPr/>
        </p:nvPicPr>
        <p:blipFill>
          <a:blip r:embed="rId3">
            <a:alphaModFix/>
          </a:blip>
          <a:stretch>
            <a:fillRect/>
          </a:stretch>
        </p:blipFill>
        <p:spPr>
          <a:xfrm>
            <a:off x="1876427" y="527737"/>
            <a:ext cx="7267550" cy="4088007"/>
          </a:xfrm>
          <a:prstGeom prst="rect">
            <a:avLst/>
          </a:prstGeom>
          <a:noFill/>
          <a:ln>
            <a:noFill/>
          </a:ln>
        </p:spPr>
      </p:pic>
      <p:sp>
        <p:nvSpPr>
          <p:cNvPr id="126" name="Shape 126"/>
          <p:cNvSpPr/>
          <p:nvPr/>
        </p:nvSpPr>
        <p:spPr>
          <a:xfrm>
            <a:off x="3980850" y="2719425"/>
            <a:ext cx="1758300" cy="573300"/>
          </a:xfrm>
          <a:prstGeom prst="roundRect">
            <a:avLst>
              <a:gd name="adj" fmla="val 16667"/>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r>
              <a:rPr lang="en" sz="1100"/>
              <a:t>Textbox contains information about point 1</a:t>
            </a:r>
          </a:p>
        </p:txBody>
      </p:sp>
      <p:cxnSp>
        <p:nvCxnSpPr>
          <p:cNvPr id="127" name="Shape 127"/>
          <p:cNvCxnSpPr/>
          <p:nvPr/>
        </p:nvCxnSpPr>
        <p:spPr>
          <a:xfrm rot="10800000" flipH="1">
            <a:off x="6297650" y="1918650"/>
            <a:ext cx="557700" cy="526800"/>
          </a:xfrm>
          <a:prstGeom prst="straightConnector1">
            <a:avLst/>
          </a:prstGeom>
          <a:noFill/>
          <a:ln w="9525" cap="flat" cmpd="sng">
            <a:solidFill>
              <a:schemeClr val="lt1"/>
            </a:solidFill>
            <a:prstDash val="solid"/>
            <a:round/>
            <a:headEnd type="none" w="lg" len="lg"/>
            <a:tailEnd type="triangle" w="lg" len="lg"/>
          </a:ln>
        </p:spPr>
      </p:cxnSp>
      <p:pic>
        <p:nvPicPr>
          <p:cNvPr id="128" name="Shape 128"/>
          <p:cNvPicPr preferRelativeResize="0"/>
          <p:nvPr/>
        </p:nvPicPr>
        <p:blipFill>
          <a:blip r:embed="rId4">
            <a:alphaModFix/>
          </a:blip>
          <a:stretch>
            <a:fillRect/>
          </a:stretch>
        </p:blipFill>
        <p:spPr>
          <a:xfrm>
            <a:off x="-12" y="233350"/>
            <a:ext cx="1876425" cy="4676775"/>
          </a:xfrm>
          <a:prstGeom prst="rect">
            <a:avLst/>
          </a:prstGeom>
          <a:noFill/>
          <a:ln>
            <a:noFill/>
          </a:ln>
        </p:spPr>
      </p:pic>
      <p:pic>
        <p:nvPicPr>
          <p:cNvPr id="129" name="Shape 129" descr="zoom2.png"/>
          <p:cNvPicPr preferRelativeResize="0"/>
          <p:nvPr/>
        </p:nvPicPr>
        <p:blipFill>
          <a:blip r:embed="rId5">
            <a:alphaModFix/>
          </a:blip>
          <a:stretch>
            <a:fillRect/>
          </a:stretch>
        </p:blipFill>
        <p:spPr>
          <a:xfrm>
            <a:off x="6030250" y="508783"/>
            <a:ext cx="3113749" cy="2399624"/>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9_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0_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1_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2_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254</TotalTime>
  <Words>1173</Words>
  <Application>Microsoft Macintosh PowerPoint</Application>
  <PresentationFormat>On-screen Show (16:9)</PresentationFormat>
  <Paragraphs>169</Paragraphs>
  <Slides>34</Slides>
  <Notes>34</Notes>
  <HiddenSlides>0</HiddenSlides>
  <MMClips>3</MMClips>
  <ScaleCrop>false</ScaleCrop>
  <HeadingPairs>
    <vt:vector size="4" baseType="variant">
      <vt:variant>
        <vt:lpstr>Theme</vt:lpstr>
      </vt:variant>
      <vt:variant>
        <vt:i4>13</vt:i4>
      </vt:variant>
      <vt:variant>
        <vt:lpstr>Slide Titles</vt:lpstr>
      </vt:variant>
      <vt:variant>
        <vt:i4>34</vt:i4>
      </vt:variant>
    </vt:vector>
  </HeadingPairs>
  <TitlesOfParts>
    <vt:vector size="47" baseType="lpstr">
      <vt:lpstr>simple-light-2</vt:lpstr>
      <vt:lpstr>1_simple-light-2</vt:lpstr>
      <vt:lpstr>2_simple-light-2</vt:lpstr>
      <vt:lpstr>3_simple-light-2</vt:lpstr>
      <vt:lpstr>4_simple-light-2</vt:lpstr>
      <vt:lpstr>5_simple-light-2</vt:lpstr>
      <vt:lpstr>6_simple-light-2</vt:lpstr>
      <vt:lpstr>7_simple-light-2</vt:lpstr>
      <vt:lpstr>8_simple-light-2</vt:lpstr>
      <vt:lpstr>9_simple-light-2</vt:lpstr>
      <vt:lpstr>10_simple-light-2</vt:lpstr>
      <vt:lpstr>11_simple-light-2</vt:lpstr>
      <vt:lpstr>12_simple-light-2</vt:lpstr>
      <vt:lpstr> Planetary Surface Flyover  Movie Generator</vt:lpstr>
      <vt:lpstr>Project Objective</vt:lpstr>
      <vt:lpstr>PowerPoint Presentation</vt:lpstr>
      <vt:lpstr>PowerPoint Presentation</vt:lpstr>
      <vt:lpstr>Front-End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Web Controller</vt:lpstr>
      <vt:lpstr>PowerPoint Presentation</vt:lpstr>
      <vt:lpstr>Web Controller - Job Manager</vt:lpstr>
      <vt:lpstr>Back-End</vt:lpstr>
      <vt:lpstr>Back-End – Preprocessing 1</vt:lpstr>
      <vt:lpstr>Back-End – Preprocessing 2</vt:lpstr>
      <vt:lpstr>Back-End – Preprocessing 2</vt:lpstr>
      <vt:lpstr>Back-End – Preprocessing 2</vt:lpstr>
      <vt:lpstr>Back-End – Split Jobs</vt:lpstr>
      <vt:lpstr>Back-End – Split Jobs</vt:lpstr>
      <vt:lpstr>Back-End – Rendered Scenes</vt:lpstr>
      <vt:lpstr>PowerPoint Presentation</vt:lpstr>
      <vt:lpstr>PowerPoint Presentation</vt:lpstr>
      <vt:lpstr>PowerPoint Presentation</vt:lpstr>
      <vt:lpstr>Summary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Planetary Surface Flyover  Movie Generator</dc:title>
  <cp:lastModifiedBy>Chris Omlor</cp:lastModifiedBy>
  <cp:revision>22</cp:revision>
  <dcterms:modified xsi:type="dcterms:W3CDTF">2017-05-05T04:25:53Z</dcterms:modified>
</cp:coreProperties>
</file>